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docx" ContentType="application/vnd.openxmlformats-officedocument.wordprocessingml.document"/>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7" r:id="rId2"/>
    <p:sldMasterId id="2147483685" r:id="rId3"/>
  </p:sldMasterIdLst>
  <p:notesMasterIdLst>
    <p:notesMasterId r:id="rId127"/>
  </p:notesMasterIdLst>
  <p:sldIdLst>
    <p:sldId id="256" r:id="rId4"/>
    <p:sldId id="1866" r:id="rId5"/>
    <p:sldId id="466" r:id="rId6"/>
    <p:sldId id="465" r:id="rId7"/>
    <p:sldId id="1867" r:id="rId8"/>
    <p:sldId id="1868" r:id="rId9"/>
    <p:sldId id="1869" r:id="rId10"/>
    <p:sldId id="265" r:id="rId11"/>
    <p:sldId id="266" r:id="rId12"/>
    <p:sldId id="268" r:id="rId13"/>
    <p:sldId id="267" r:id="rId14"/>
    <p:sldId id="269"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95" r:id="rId31"/>
    <p:sldId id="296" r:id="rId32"/>
    <p:sldId id="286" r:id="rId33"/>
    <p:sldId id="404" r:id="rId34"/>
    <p:sldId id="405" r:id="rId35"/>
    <p:sldId id="287" r:id="rId36"/>
    <p:sldId id="288" r:id="rId37"/>
    <p:sldId id="289" r:id="rId38"/>
    <p:sldId id="290" r:id="rId39"/>
    <p:sldId id="291" r:id="rId40"/>
    <p:sldId id="292" r:id="rId41"/>
    <p:sldId id="293" r:id="rId42"/>
    <p:sldId id="294" r:id="rId43"/>
    <p:sldId id="297" r:id="rId44"/>
    <p:sldId id="403" r:id="rId45"/>
    <p:sldId id="1870" r:id="rId46"/>
    <p:sldId id="257" r:id="rId47"/>
    <p:sldId id="1871" r:id="rId48"/>
    <p:sldId id="1872" r:id="rId49"/>
    <p:sldId id="260" r:id="rId50"/>
    <p:sldId id="259" r:id="rId51"/>
    <p:sldId id="1873" r:id="rId52"/>
    <p:sldId id="1874" r:id="rId53"/>
    <p:sldId id="1875" r:id="rId54"/>
    <p:sldId id="1876" r:id="rId55"/>
    <p:sldId id="1877" r:id="rId56"/>
    <p:sldId id="1878" r:id="rId57"/>
    <p:sldId id="1879" r:id="rId58"/>
    <p:sldId id="1880" r:id="rId59"/>
    <p:sldId id="1881" r:id="rId60"/>
    <p:sldId id="1882" r:id="rId61"/>
    <p:sldId id="1883" r:id="rId62"/>
    <p:sldId id="1884" r:id="rId63"/>
    <p:sldId id="1885" r:id="rId64"/>
    <p:sldId id="305" r:id="rId65"/>
    <p:sldId id="1886" r:id="rId66"/>
    <p:sldId id="1887" r:id="rId67"/>
    <p:sldId id="1888" r:id="rId68"/>
    <p:sldId id="1889" r:id="rId69"/>
    <p:sldId id="1890" r:id="rId70"/>
    <p:sldId id="1891" r:id="rId71"/>
    <p:sldId id="1892" r:id="rId72"/>
    <p:sldId id="1893" r:id="rId73"/>
    <p:sldId id="307" r:id="rId74"/>
    <p:sldId id="309" r:id="rId75"/>
    <p:sldId id="308" r:id="rId76"/>
    <p:sldId id="298" r:id="rId77"/>
    <p:sldId id="299" r:id="rId78"/>
    <p:sldId id="1894" r:id="rId79"/>
    <p:sldId id="301" r:id="rId80"/>
    <p:sldId id="302" r:id="rId81"/>
    <p:sldId id="1895" r:id="rId82"/>
    <p:sldId id="1896" r:id="rId83"/>
    <p:sldId id="1897" r:id="rId84"/>
    <p:sldId id="310" r:id="rId85"/>
    <p:sldId id="304" r:id="rId86"/>
    <p:sldId id="306" r:id="rId87"/>
    <p:sldId id="311" r:id="rId88"/>
    <p:sldId id="1898" r:id="rId89"/>
    <p:sldId id="1899" r:id="rId90"/>
    <p:sldId id="1900" r:id="rId91"/>
    <p:sldId id="1901" r:id="rId92"/>
    <p:sldId id="1902" r:id="rId93"/>
    <p:sldId id="1903" r:id="rId94"/>
    <p:sldId id="1904" r:id="rId95"/>
    <p:sldId id="1905" r:id="rId96"/>
    <p:sldId id="1906" r:id="rId97"/>
    <p:sldId id="1907" r:id="rId98"/>
    <p:sldId id="1908" r:id="rId99"/>
    <p:sldId id="262" r:id="rId100"/>
    <p:sldId id="1909" r:id="rId101"/>
    <p:sldId id="258" r:id="rId102"/>
    <p:sldId id="1910" r:id="rId103"/>
    <p:sldId id="1911" r:id="rId104"/>
    <p:sldId id="261" r:id="rId105"/>
    <p:sldId id="1912" r:id="rId106"/>
    <p:sldId id="1913" r:id="rId107"/>
    <p:sldId id="1914" r:id="rId108"/>
    <p:sldId id="1915" r:id="rId109"/>
    <p:sldId id="1916" r:id="rId110"/>
    <p:sldId id="1917" r:id="rId111"/>
    <p:sldId id="1918" r:id="rId112"/>
    <p:sldId id="1919" r:id="rId113"/>
    <p:sldId id="1920" r:id="rId114"/>
    <p:sldId id="1921" r:id="rId115"/>
    <p:sldId id="1922" r:id="rId116"/>
    <p:sldId id="1923" r:id="rId117"/>
    <p:sldId id="1924" r:id="rId118"/>
    <p:sldId id="1925" r:id="rId119"/>
    <p:sldId id="1926" r:id="rId120"/>
    <p:sldId id="1927" r:id="rId121"/>
    <p:sldId id="1928" r:id="rId122"/>
    <p:sldId id="312" r:id="rId123"/>
    <p:sldId id="313" r:id="rId124"/>
    <p:sldId id="1929" r:id="rId125"/>
    <p:sldId id="300" r:id="rId12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18426"/>
    <a:srgbClr val="FFFFFF"/>
    <a:srgbClr val="985402"/>
    <a:srgbClr val="CA6F0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3414" autoAdjust="0"/>
    <p:restoredTop sz="75121" autoAdjust="0"/>
  </p:normalViewPr>
  <p:slideViewPr>
    <p:cSldViewPr snapToGrid="0">
      <p:cViewPr varScale="1">
        <p:scale>
          <a:sx n="83" d="100"/>
          <a:sy n="83" d="100"/>
        </p:scale>
        <p:origin x="92" y="12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4.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slide" Target="slides/slide86.xml"/><Relationship Id="rId112" Type="http://schemas.openxmlformats.org/officeDocument/2006/relationships/slide" Target="slides/slide109.xml"/><Relationship Id="rId16" Type="http://schemas.openxmlformats.org/officeDocument/2006/relationships/slide" Target="slides/slide13.xml"/><Relationship Id="rId107" Type="http://schemas.openxmlformats.org/officeDocument/2006/relationships/slide" Target="slides/slide104.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102" Type="http://schemas.openxmlformats.org/officeDocument/2006/relationships/slide" Target="slides/slide99.xml"/><Relationship Id="rId123" Type="http://schemas.openxmlformats.org/officeDocument/2006/relationships/slide" Target="slides/slide120.xml"/><Relationship Id="rId128" Type="http://schemas.openxmlformats.org/officeDocument/2006/relationships/presProps" Target="presProps.xml"/><Relationship Id="rId5" Type="http://schemas.openxmlformats.org/officeDocument/2006/relationships/slide" Target="slides/slide2.xml"/><Relationship Id="rId90" Type="http://schemas.openxmlformats.org/officeDocument/2006/relationships/slide" Target="slides/slide87.xml"/><Relationship Id="rId95" Type="http://schemas.openxmlformats.org/officeDocument/2006/relationships/slide" Target="slides/slide92.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113" Type="http://schemas.openxmlformats.org/officeDocument/2006/relationships/slide" Target="slides/slide110.xml"/><Relationship Id="rId118" Type="http://schemas.openxmlformats.org/officeDocument/2006/relationships/slide" Target="slides/slide115.xml"/><Relationship Id="rId80" Type="http://schemas.openxmlformats.org/officeDocument/2006/relationships/slide" Target="slides/slide77.xml"/><Relationship Id="rId85" Type="http://schemas.openxmlformats.org/officeDocument/2006/relationships/slide" Target="slides/slide82.xml"/><Relationship Id="rId12" Type="http://schemas.openxmlformats.org/officeDocument/2006/relationships/slide" Target="slides/slide9.xml"/><Relationship Id="rId17" Type="http://schemas.openxmlformats.org/officeDocument/2006/relationships/slide" Target="slides/slide14.xml"/><Relationship Id="rId33" Type="http://schemas.openxmlformats.org/officeDocument/2006/relationships/slide" Target="slides/slide30.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slide" Target="slides/slide100.xml"/><Relationship Id="rId108" Type="http://schemas.openxmlformats.org/officeDocument/2006/relationships/slide" Target="slides/slide105.xml"/><Relationship Id="rId124" Type="http://schemas.openxmlformats.org/officeDocument/2006/relationships/slide" Target="slides/slide121.xml"/><Relationship Id="rId129" Type="http://schemas.openxmlformats.org/officeDocument/2006/relationships/viewProps" Target="viewProps.xml"/><Relationship Id="rId54" Type="http://schemas.openxmlformats.org/officeDocument/2006/relationships/slide" Target="slides/slide51.xml"/><Relationship Id="rId70" Type="http://schemas.openxmlformats.org/officeDocument/2006/relationships/slide" Target="slides/slide67.xml"/><Relationship Id="rId75" Type="http://schemas.openxmlformats.org/officeDocument/2006/relationships/slide" Target="slides/slide72.xml"/><Relationship Id="rId91" Type="http://schemas.openxmlformats.org/officeDocument/2006/relationships/slide" Target="slides/slide88.xml"/><Relationship Id="rId96" Type="http://schemas.openxmlformats.org/officeDocument/2006/relationships/slide" Target="slides/slide93.xml"/><Relationship Id="rId1" Type="http://schemas.openxmlformats.org/officeDocument/2006/relationships/slideMaster" Target="slideMasters/slideMaster1.xml"/><Relationship Id="rId6" Type="http://schemas.openxmlformats.org/officeDocument/2006/relationships/slide" Target="slides/slide3.xml"/><Relationship Id="rId23" Type="http://schemas.openxmlformats.org/officeDocument/2006/relationships/slide" Target="slides/slide20.xml"/><Relationship Id="rId28" Type="http://schemas.openxmlformats.org/officeDocument/2006/relationships/slide" Target="slides/slide25.xml"/><Relationship Id="rId49" Type="http://schemas.openxmlformats.org/officeDocument/2006/relationships/slide" Target="slides/slide46.xml"/><Relationship Id="rId114" Type="http://schemas.openxmlformats.org/officeDocument/2006/relationships/slide" Target="slides/slide111.xml"/><Relationship Id="rId119" Type="http://schemas.openxmlformats.org/officeDocument/2006/relationships/slide" Target="slides/slide116.xml"/><Relationship Id="rId44" Type="http://schemas.openxmlformats.org/officeDocument/2006/relationships/slide" Target="slides/slide41.xml"/><Relationship Id="rId60" Type="http://schemas.openxmlformats.org/officeDocument/2006/relationships/slide" Target="slides/slide57.xml"/><Relationship Id="rId65" Type="http://schemas.openxmlformats.org/officeDocument/2006/relationships/slide" Target="slides/slide62.xml"/><Relationship Id="rId81" Type="http://schemas.openxmlformats.org/officeDocument/2006/relationships/slide" Target="slides/slide78.xml"/><Relationship Id="rId86" Type="http://schemas.openxmlformats.org/officeDocument/2006/relationships/slide" Target="slides/slide83.xml"/><Relationship Id="rId130" Type="http://schemas.openxmlformats.org/officeDocument/2006/relationships/theme" Target="theme/theme1.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slide" Target="slides/slide10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slide" Target="slides/slide101.xml"/><Relationship Id="rId120" Type="http://schemas.openxmlformats.org/officeDocument/2006/relationships/slide" Target="slides/slide117.xml"/><Relationship Id="rId125" Type="http://schemas.openxmlformats.org/officeDocument/2006/relationships/slide" Target="slides/slide122.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slide" Target="slides/slide107.xml"/><Relationship Id="rId115" Type="http://schemas.openxmlformats.org/officeDocument/2006/relationships/slide" Target="slides/slide112.xml"/><Relationship Id="rId131" Type="http://schemas.openxmlformats.org/officeDocument/2006/relationships/tableStyles" Target="tableStyles.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slide" Target="slides/slide102.xml"/><Relationship Id="rId126" Type="http://schemas.openxmlformats.org/officeDocument/2006/relationships/slide" Target="slides/slide123.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slide" Target="slides/slide95.xml"/><Relationship Id="rId121" Type="http://schemas.openxmlformats.org/officeDocument/2006/relationships/slide" Target="slides/slide118.xml"/><Relationship Id="rId3" Type="http://schemas.openxmlformats.org/officeDocument/2006/relationships/slideMaster" Target="slideMasters/slideMaster3.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116" Type="http://schemas.openxmlformats.org/officeDocument/2006/relationships/slide" Target="slides/slide113.xml"/><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88" Type="http://schemas.openxmlformats.org/officeDocument/2006/relationships/slide" Target="slides/slide85.xml"/><Relationship Id="rId111" Type="http://schemas.openxmlformats.org/officeDocument/2006/relationships/slide" Target="slides/slide108.xml"/><Relationship Id="rId15" Type="http://schemas.openxmlformats.org/officeDocument/2006/relationships/slide" Target="slides/slide12.xml"/><Relationship Id="rId36" Type="http://schemas.openxmlformats.org/officeDocument/2006/relationships/slide" Target="slides/slide33.xml"/><Relationship Id="rId57" Type="http://schemas.openxmlformats.org/officeDocument/2006/relationships/slide" Target="slides/slide54.xml"/><Relationship Id="rId106" Type="http://schemas.openxmlformats.org/officeDocument/2006/relationships/slide" Target="slides/slide103.xml"/><Relationship Id="rId127" Type="http://schemas.openxmlformats.org/officeDocument/2006/relationships/notesMaster" Target="notesMasters/notesMaster1.xml"/><Relationship Id="rId10" Type="http://schemas.openxmlformats.org/officeDocument/2006/relationships/slide" Target="slides/slide7.xml"/><Relationship Id="rId31" Type="http://schemas.openxmlformats.org/officeDocument/2006/relationships/slide" Target="slides/slide28.xml"/><Relationship Id="rId52" Type="http://schemas.openxmlformats.org/officeDocument/2006/relationships/slide" Target="slides/slide49.xml"/><Relationship Id="rId73" Type="http://schemas.openxmlformats.org/officeDocument/2006/relationships/slide" Target="slides/slide70.xml"/><Relationship Id="rId78" Type="http://schemas.openxmlformats.org/officeDocument/2006/relationships/slide" Target="slides/slide75.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122" Type="http://schemas.openxmlformats.org/officeDocument/2006/relationships/slide" Target="slides/slide119.xml"/><Relationship Id="rId4" Type="http://schemas.openxmlformats.org/officeDocument/2006/relationships/slide" Target="slides/slide1.xml"/><Relationship Id="rId9" Type="http://schemas.openxmlformats.org/officeDocument/2006/relationships/slide" Target="slides/slide6.xml"/><Relationship Id="rId26" Type="http://schemas.openxmlformats.org/officeDocument/2006/relationships/slide" Target="slides/slide23.xml"/></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4E0D211-1EB2-480E-9F4D-6B86F39F981E}" type="doc">
      <dgm:prSet loTypeId="urn:microsoft.com/office/officeart/2016/7/layout/BasicLinearProcessNumbered" loCatId="process" qsTypeId="urn:microsoft.com/office/officeart/2005/8/quickstyle/simple3" qsCatId="simple" csTypeId="urn:microsoft.com/office/officeart/2005/8/colors/accent2_2" csCatId="accent2"/>
      <dgm:spPr/>
      <dgm:t>
        <a:bodyPr/>
        <a:lstStyle/>
        <a:p>
          <a:endParaRPr lang="en-US"/>
        </a:p>
      </dgm:t>
    </dgm:pt>
    <dgm:pt modelId="{800ADAB1-0B0E-4D32-A458-E349629071DA}">
      <dgm:prSet/>
      <dgm:spPr/>
      <dgm:t>
        <a:bodyPr/>
        <a:lstStyle/>
        <a:p>
          <a:r>
            <a:rPr lang="zh-CN"/>
            <a:t>①有 个模块由其他公司提供，但是没有交付，我们也无能为力；</a:t>
          </a:r>
          <a:endParaRPr lang="en-US"/>
        </a:p>
      </dgm:t>
    </dgm:pt>
    <dgm:pt modelId="{BDCFCE1C-EBA8-4D64-8050-958FA986857D}" type="parTrans" cxnId="{13DF62CB-A27A-49E9-AA34-3237A73F9BB4}">
      <dgm:prSet/>
      <dgm:spPr/>
      <dgm:t>
        <a:bodyPr/>
        <a:lstStyle/>
        <a:p>
          <a:endParaRPr lang="en-US"/>
        </a:p>
      </dgm:t>
    </dgm:pt>
    <dgm:pt modelId="{24200F54-EB59-4BE4-9182-1180C4061138}" type="sibTrans" cxnId="{13DF62CB-A27A-49E9-AA34-3237A73F9BB4}">
      <dgm:prSet phldrT="1" phldr="0"/>
      <dgm:spPr/>
      <dgm:t>
        <a:bodyPr/>
        <a:lstStyle/>
        <a:p>
          <a:r>
            <a:rPr lang="en-US"/>
            <a:t>1</a:t>
          </a:r>
        </a:p>
      </dgm:t>
    </dgm:pt>
    <dgm:pt modelId="{5D271E8A-0320-49F0-8163-0A225FF8341C}">
      <dgm:prSet/>
      <dgm:spPr/>
      <dgm:t>
        <a:bodyPr/>
        <a:lstStyle/>
        <a:p>
          <a:r>
            <a:rPr lang="zh-CN"/>
            <a:t>②哦，这个平台的开发难 度远超预期，我们也没有办法，只有延长开发时间；</a:t>
          </a:r>
          <a:endParaRPr lang="en-US"/>
        </a:p>
      </dgm:t>
    </dgm:pt>
    <dgm:pt modelId="{8EA5390A-14D7-4A3A-A79F-9BF6B65B6E4C}" type="parTrans" cxnId="{97DF4368-8754-4504-B14F-44D5A48CABB8}">
      <dgm:prSet/>
      <dgm:spPr/>
      <dgm:t>
        <a:bodyPr/>
        <a:lstStyle/>
        <a:p>
          <a:endParaRPr lang="en-US"/>
        </a:p>
      </dgm:t>
    </dgm:pt>
    <dgm:pt modelId="{7568A405-B42D-4F36-80F1-EF7DC619F17B}" type="sibTrans" cxnId="{97DF4368-8754-4504-B14F-44D5A48CABB8}">
      <dgm:prSet phldrT="2" phldr="0"/>
      <dgm:spPr/>
      <dgm:t>
        <a:bodyPr/>
        <a:lstStyle/>
        <a:p>
          <a:r>
            <a:rPr lang="en-US"/>
            <a:t>2</a:t>
          </a:r>
        </a:p>
      </dgm:t>
    </dgm:pt>
    <dgm:pt modelId="{E1B84805-A831-492F-9351-B4FBFB84A61B}">
      <dgm:prSet/>
      <dgm:spPr/>
      <dgm:t>
        <a:bodyPr/>
        <a:lstStyle/>
        <a:p>
          <a:r>
            <a:rPr lang="zh-CN"/>
            <a:t>③程序重新选择架构之后，突然 出现了许多问题，我们只好延长开发时间；</a:t>
          </a:r>
          <a:endParaRPr lang="en-US"/>
        </a:p>
      </dgm:t>
    </dgm:pt>
    <dgm:pt modelId="{3BDE90B7-5381-4249-B7D9-461C6E3642FB}" type="parTrans" cxnId="{7FDE580F-5A39-44F8-9FEA-696F0AC6D29D}">
      <dgm:prSet/>
      <dgm:spPr/>
      <dgm:t>
        <a:bodyPr/>
        <a:lstStyle/>
        <a:p>
          <a:endParaRPr lang="en-US"/>
        </a:p>
      </dgm:t>
    </dgm:pt>
    <dgm:pt modelId="{E5DEF4ED-38A3-47AE-957D-7AD5E259A333}" type="sibTrans" cxnId="{7FDE580F-5A39-44F8-9FEA-696F0AC6D29D}">
      <dgm:prSet phldrT="3" phldr="0"/>
      <dgm:spPr/>
      <dgm:t>
        <a:bodyPr/>
        <a:lstStyle/>
        <a:p>
          <a:r>
            <a:rPr lang="en-US"/>
            <a:t>3</a:t>
          </a:r>
        </a:p>
      </dgm:t>
    </dgm:pt>
    <dgm:pt modelId="{81FB26B2-EA1B-41B7-83A9-98AF68D19EDA}">
      <dgm:prSet/>
      <dgm:spPr/>
      <dgm:t>
        <a:bodyPr/>
        <a:lstStyle/>
        <a:p>
          <a:r>
            <a:rPr lang="zh-CN"/>
            <a:t>④项目组有个成员离职了，他负责的模块 别人都不懂，只好重新招人培养，并推迟交付日期；</a:t>
          </a:r>
          <a:endParaRPr lang="en-US"/>
        </a:p>
      </dgm:t>
    </dgm:pt>
    <dgm:pt modelId="{8AC09D0B-CAFB-4A48-ABCC-B6CCF9AC30CD}" type="parTrans" cxnId="{F6B2A906-AA7D-4EEE-884A-86938CAB72C3}">
      <dgm:prSet/>
      <dgm:spPr/>
      <dgm:t>
        <a:bodyPr/>
        <a:lstStyle/>
        <a:p>
          <a:endParaRPr lang="en-US"/>
        </a:p>
      </dgm:t>
    </dgm:pt>
    <dgm:pt modelId="{1D3DFDF9-098F-4E11-BC81-B9C9D07C3807}" type="sibTrans" cxnId="{F6B2A906-AA7D-4EEE-884A-86938CAB72C3}">
      <dgm:prSet phldrT="4" phldr="0"/>
      <dgm:spPr/>
      <dgm:t>
        <a:bodyPr/>
        <a:lstStyle/>
        <a:p>
          <a:r>
            <a:rPr lang="en-US"/>
            <a:t>4</a:t>
          </a:r>
        </a:p>
      </dgm:t>
    </dgm:pt>
    <dgm:pt modelId="{BDE1A6BD-881B-456D-BF9E-F89D9030195C}">
      <dgm:prSet/>
      <dgm:spPr/>
      <dgm:t>
        <a:bodyPr/>
        <a:lstStyle/>
        <a:p>
          <a:r>
            <a:rPr lang="zh-CN"/>
            <a:t>⑤服务器突发故障，所有源代码 都丢失了，也找不到完整的备份，只好大大推迟交付日期</a:t>
          </a:r>
          <a:endParaRPr lang="en-US"/>
        </a:p>
      </dgm:t>
    </dgm:pt>
    <dgm:pt modelId="{7FF03A7F-902F-4452-93E9-26188F5751E4}" type="parTrans" cxnId="{185644E7-0FEB-4420-9F04-AC6344A7896B}">
      <dgm:prSet/>
      <dgm:spPr/>
      <dgm:t>
        <a:bodyPr/>
        <a:lstStyle/>
        <a:p>
          <a:endParaRPr lang="en-US"/>
        </a:p>
      </dgm:t>
    </dgm:pt>
    <dgm:pt modelId="{34F82D9A-0730-45E5-B225-90E3702CCCA2}" type="sibTrans" cxnId="{185644E7-0FEB-4420-9F04-AC6344A7896B}">
      <dgm:prSet phldrT="5" phldr="0"/>
      <dgm:spPr/>
      <dgm:t>
        <a:bodyPr/>
        <a:lstStyle/>
        <a:p>
          <a:r>
            <a:rPr lang="en-US"/>
            <a:t>5</a:t>
          </a:r>
        </a:p>
      </dgm:t>
    </dgm:pt>
    <dgm:pt modelId="{3652A9E9-18B4-4C7D-AC0C-6CB897F39B9A}" type="pres">
      <dgm:prSet presAssocID="{84E0D211-1EB2-480E-9F4D-6B86F39F981E}" presName="Name0" presStyleCnt="0">
        <dgm:presLayoutVars>
          <dgm:animLvl val="lvl"/>
          <dgm:resizeHandles val="exact"/>
        </dgm:presLayoutVars>
      </dgm:prSet>
      <dgm:spPr/>
    </dgm:pt>
    <dgm:pt modelId="{B891D95F-0FCC-4ADA-8760-1AA7548A3FA5}" type="pres">
      <dgm:prSet presAssocID="{800ADAB1-0B0E-4D32-A458-E349629071DA}" presName="compositeNode" presStyleCnt="0">
        <dgm:presLayoutVars>
          <dgm:bulletEnabled val="1"/>
        </dgm:presLayoutVars>
      </dgm:prSet>
      <dgm:spPr/>
    </dgm:pt>
    <dgm:pt modelId="{8C39DC9E-8F90-46F2-91F8-5C5AAD6FAEF8}" type="pres">
      <dgm:prSet presAssocID="{800ADAB1-0B0E-4D32-A458-E349629071DA}" presName="bgRect" presStyleLbl="bgAccFollowNode1" presStyleIdx="0" presStyleCnt="5"/>
      <dgm:spPr/>
    </dgm:pt>
    <dgm:pt modelId="{F553EF73-2994-4BFC-8B6D-3CC54E34C390}" type="pres">
      <dgm:prSet presAssocID="{24200F54-EB59-4BE4-9182-1180C4061138}" presName="sibTransNodeCircle" presStyleLbl="alignNode1" presStyleIdx="0" presStyleCnt="10">
        <dgm:presLayoutVars>
          <dgm:chMax val="0"/>
          <dgm:bulletEnabled/>
        </dgm:presLayoutVars>
      </dgm:prSet>
      <dgm:spPr/>
    </dgm:pt>
    <dgm:pt modelId="{075F4793-1F07-459B-84C7-864430D3B41E}" type="pres">
      <dgm:prSet presAssocID="{800ADAB1-0B0E-4D32-A458-E349629071DA}" presName="bottomLine" presStyleLbl="alignNode1" presStyleIdx="1" presStyleCnt="10">
        <dgm:presLayoutVars/>
      </dgm:prSet>
      <dgm:spPr/>
    </dgm:pt>
    <dgm:pt modelId="{A01541F0-2832-4FE1-81B3-50E8A9EB3B57}" type="pres">
      <dgm:prSet presAssocID="{800ADAB1-0B0E-4D32-A458-E349629071DA}" presName="nodeText" presStyleLbl="bgAccFollowNode1" presStyleIdx="0" presStyleCnt="5">
        <dgm:presLayoutVars>
          <dgm:bulletEnabled val="1"/>
        </dgm:presLayoutVars>
      </dgm:prSet>
      <dgm:spPr/>
    </dgm:pt>
    <dgm:pt modelId="{0CEEF496-E979-49BE-AE05-BA5375BF8DFE}" type="pres">
      <dgm:prSet presAssocID="{24200F54-EB59-4BE4-9182-1180C4061138}" presName="sibTrans" presStyleCnt="0"/>
      <dgm:spPr/>
    </dgm:pt>
    <dgm:pt modelId="{573EA7C1-7569-48F4-BD17-748F2C7CF9D9}" type="pres">
      <dgm:prSet presAssocID="{5D271E8A-0320-49F0-8163-0A225FF8341C}" presName="compositeNode" presStyleCnt="0">
        <dgm:presLayoutVars>
          <dgm:bulletEnabled val="1"/>
        </dgm:presLayoutVars>
      </dgm:prSet>
      <dgm:spPr/>
    </dgm:pt>
    <dgm:pt modelId="{5CEF349B-89D7-4F83-BC13-01C636C3A8D1}" type="pres">
      <dgm:prSet presAssocID="{5D271E8A-0320-49F0-8163-0A225FF8341C}" presName="bgRect" presStyleLbl="bgAccFollowNode1" presStyleIdx="1" presStyleCnt="5"/>
      <dgm:spPr/>
    </dgm:pt>
    <dgm:pt modelId="{10DE1E3A-8945-4DC5-88AD-CBD59DB5CA8B}" type="pres">
      <dgm:prSet presAssocID="{7568A405-B42D-4F36-80F1-EF7DC619F17B}" presName="sibTransNodeCircle" presStyleLbl="alignNode1" presStyleIdx="2" presStyleCnt="10">
        <dgm:presLayoutVars>
          <dgm:chMax val="0"/>
          <dgm:bulletEnabled/>
        </dgm:presLayoutVars>
      </dgm:prSet>
      <dgm:spPr/>
    </dgm:pt>
    <dgm:pt modelId="{7C6EE781-5EBE-4667-9A3C-7725612F57E7}" type="pres">
      <dgm:prSet presAssocID="{5D271E8A-0320-49F0-8163-0A225FF8341C}" presName="bottomLine" presStyleLbl="alignNode1" presStyleIdx="3" presStyleCnt="10">
        <dgm:presLayoutVars/>
      </dgm:prSet>
      <dgm:spPr/>
    </dgm:pt>
    <dgm:pt modelId="{84609682-3DD7-4807-819D-3A0627254B73}" type="pres">
      <dgm:prSet presAssocID="{5D271E8A-0320-49F0-8163-0A225FF8341C}" presName="nodeText" presStyleLbl="bgAccFollowNode1" presStyleIdx="1" presStyleCnt="5">
        <dgm:presLayoutVars>
          <dgm:bulletEnabled val="1"/>
        </dgm:presLayoutVars>
      </dgm:prSet>
      <dgm:spPr/>
    </dgm:pt>
    <dgm:pt modelId="{2756E1FB-80AC-4988-BC64-62E5931B0DD9}" type="pres">
      <dgm:prSet presAssocID="{7568A405-B42D-4F36-80F1-EF7DC619F17B}" presName="sibTrans" presStyleCnt="0"/>
      <dgm:spPr/>
    </dgm:pt>
    <dgm:pt modelId="{2A782727-53CC-401E-942C-E06E882099F8}" type="pres">
      <dgm:prSet presAssocID="{E1B84805-A831-492F-9351-B4FBFB84A61B}" presName="compositeNode" presStyleCnt="0">
        <dgm:presLayoutVars>
          <dgm:bulletEnabled val="1"/>
        </dgm:presLayoutVars>
      </dgm:prSet>
      <dgm:spPr/>
    </dgm:pt>
    <dgm:pt modelId="{D27F21C9-AB92-4366-81A9-32988F462417}" type="pres">
      <dgm:prSet presAssocID="{E1B84805-A831-492F-9351-B4FBFB84A61B}" presName="bgRect" presStyleLbl="bgAccFollowNode1" presStyleIdx="2" presStyleCnt="5"/>
      <dgm:spPr/>
    </dgm:pt>
    <dgm:pt modelId="{48724E40-318F-4AE7-AA0C-683A4C5715FD}" type="pres">
      <dgm:prSet presAssocID="{E5DEF4ED-38A3-47AE-957D-7AD5E259A333}" presName="sibTransNodeCircle" presStyleLbl="alignNode1" presStyleIdx="4" presStyleCnt="10">
        <dgm:presLayoutVars>
          <dgm:chMax val="0"/>
          <dgm:bulletEnabled/>
        </dgm:presLayoutVars>
      </dgm:prSet>
      <dgm:spPr/>
    </dgm:pt>
    <dgm:pt modelId="{AED0B5CB-0669-48E5-BEEC-8C00007DF797}" type="pres">
      <dgm:prSet presAssocID="{E1B84805-A831-492F-9351-B4FBFB84A61B}" presName="bottomLine" presStyleLbl="alignNode1" presStyleIdx="5" presStyleCnt="10">
        <dgm:presLayoutVars/>
      </dgm:prSet>
      <dgm:spPr/>
    </dgm:pt>
    <dgm:pt modelId="{C222F099-35AF-4298-BE2D-D68A754F7D04}" type="pres">
      <dgm:prSet presAssocID="{E1B84805-A831-492F-9351-B4FBFB84A61B}" presName="nodeText" presStyleLbl="bgAccFollowNode1" presStyleIdx="2" presStyleCnt="5">
        <dgm:presLayoutVars>
          <dgm:bulletEnabled val="1"/>
        </dgm:presLayoutVars>
      </dgm:prSet>
      <dgm:spPr/>
    </dgm:pt>
    <dgm:pt modelId="{5BC10D04-FC57-4B75-BC88-50AC8515B9B5}" type="pres">
      <dgm:prSet presAssocID="{E5DEF4ED-38A3-47AE-957D-7AD5E259A333}" presName="sibTrans" presStyleCnt="0"/>
      <dgm:spPr/>
    </dgm:pt>
    <dgm:pt modelId="{6D52F0CD-3B94-42D8-B149-4AF19E665215}" type="pres">
      <dgm:prSet presAssocID="{81FB26B2-EA1B-41B7-83A9-98AF68D19EDA}" presName="compositeNode" presStyleCnt="0">
        <dgm:presLayoutVars>
          <dgm:bulletEnabled val="1"/>
        </dgm:presLayoutVars>
      </dgm:prSet>
      <dgm:spPr/>
    </dgm:pt>
    <dgm:pt modelId="{4F15DF7D-A377-4429-8C7A-01DBD92C7747}" type="pres">
      <dgm:prSet presAssocID="{81FB26B2-EA1B-41B7-83A9-98AF68D19EDA}" presName="bgRect" presStyleLbl="bgAccFollowNode1" presStyleIdx="3" presStyleCnt="5"/>
      <dgm:spPr/>
    </dgm:pt>
    <dgm:pt modelId="{DFAE1B6A-7037-4C51-BD64-1204E7C9B5FF}" type="pres">
      <dgm:prSet presAssocID="{1D3DFDF9-098F-4E11-BC81-B9C9D07C3807}" presName="sibTransNodeCircle" presStyleLbl="alignNode1" presStyleIdx="6" presStyleCnt="10">
        <dgm:presLayoutVars>
          <dgm:chMax val="0"/>
          <dgm:bulletEnabled/>
        </dgm:presLayoutVars>
      </dgm:prSet>
      <dgm:spPr/>
    </dgm:pt>
    <dgm:pt modelId="{934A234F-7CFF-453C-AA48-AEF51E232DE0}" type="pres">
      <dgm:prSet presAssocID="{81FB26B2-EA1B-41B7-83A9-98AF68D19EDA}" presName="bottomLine" presStyleLbl="alignNode1" presStyleIdx="7" presStyleCnt="10">
        <dgm:presLayoutVars/>
      </dgm:prSet>
      <dgm:spPr/>
    </dgm:pt>
    <dgm:pt modelId="{ECB0C299-BED4-4997-87CE-676B54D63BAE}" type="pres">
      <dgm:prSet presAssocID="{81FB26B2-EA1B-41B7-83A9-98AF68D19EDA}" presName="nodeText" presStyleLbl="bgAccFollowNode1" presStyleIdx="3" presStyleCnt="5">
        <dgm:presLayoutVars>
          <dgm:bulletEnabled val="1"/>
        </dgm:presLayoutVars>
      </dgm:prSet>
      <dgm:spPr/>
    </dgm:pt>
    <dgm:pt modelId="{422574AC-8636-4EE3-8EAB-F9242C13E317}" type="pres">
      <dgm:prSet presAssocID="{1D3DFDF9-098F-4E11-BC81-B9C9D07C3807}" presName="sibTrans" presStyleCnt="0"/>
      <dgm:spPr/>
    </dgm:pt>
    <dgm:pt modelId="{F3C35A34-CCFE-4172-A811-90548259BA8D}" type="pres">
      <dgm:prSet presAssocID="{BDE1A6BD-881B-456D-BF9E-F89D9030195C}" presName="compositeNode" presStyleCnt="0">
        <dgm:presLayoutVars>
          <dgm:bulletEnabled val="1"/>
        </dgm:presLayoutVars>
      </dgm:prSet>
      <dgm:spPr/>
    </dgm:pt>
    <dgm:pt modelId="{6FC82E2C-DAC1-488A-B3E5-0F0A44750633}" type="pres">
      <dgm:prSet presAssocID="{BDE1A6BD-881B-456D-BF9E-F89D9030195C}" presName="bgRect" presStyleLbl="bgAccFollowNode1" presStyleIdx="4" presStyleCnt="5"/>
      <dgm:spPr/>
    </dgm:pt>
    <dgm:pt modelId="{4A3A52F5-EA14-460B-A33D-BCBBF3F7BCB0}" type="pres">
      <dgm:prSet presAssocID="{34F82D9A-0730-45E5-B225-90E3702CCCA2}" presName="sibTransNodeCircle" presStyleLbl="alignNode1" presStyleIdx="8" presStyleCnt="10">
        <dgm:presLayoutVars>
          <dgm:chMax val="0"/>
          <dgm:bulletEnabled/>
        </dgm:presLayoutVars>
      </dgm:prSet>
      <dgm:spPr/>
    </dgm:pt>
    <dgm:pt modelId="{D0467B6C-01B2-4D7E-8B0B-F129C5C8729F}" type="pres">
      <dgm:prSet presAssocID="{BDE1A6BD-881B-456D-BF9E-F89D9030195C}" presName="bottomLine" presStyleLbl="alignNode1" presStyleIdx="9" presStyleCnt="10">
        <dgm:presLayoutVars/>
      </dgm:prSet>
      <dgm:spPr/>
    </dgm:pt>
    <dgm:pt modelId="{A58C12E5-1361-4E9F-8656-9235BFEB9647}" type="pres">
      <dgm:prSet presAssocID="{BDE1A6BD-881B-456D-BF9E-F89D9030195C}" presName="nodeText" presStyleLbl="bgAccFollowNode1" presStyleIdx="4" presStyleCnt="5">
        <dgm:presLayoutVars>
          <dgm:bulletEnabled val="1"/>
        </dgm:presLayoutVars>
      </dgm:prSet>
      <dgm:spPr/>
    </dgm:pt>
  </dgm:ptLst>
  <dgm:cxnLst>
    <dgm:cxn modelId="{86CD8003-81BF-4565-A4FB-6C60C5FAEA6B}" type="presOf" srcId="{E5DEF4ED-38A3-47AE-957D-7AD5E259A333}" destId="{48724E40-318F-4AE7-AA0C-683A4C5715FD}" srcOrd="0" destOrd="0" presId="urn:microsoft.com/office/officeart/2016/7/layout/BasicLinearProcessNumbered"/>
    <dgm:cxn modelId="{F6B2A906-AA7D-4EEE-884A-86938CAB72C3}" srcId="{84E0D211-1EB2-480E-9F4D-6B86F39F981E}" destId="{81FB26B2-EA1B-41B7-83A9-98AF68D19EDA}" srcOrd="3" destOrd="0" parTransId="{8AC09D0B-CAFB-4A48-ABCC-B6CCF9AC30CD}" sibTransId="{1D3DFDF9-098F-4E11-BC81-B9C9D07C3807}"/>
    <dgm:cxn modelId="{7FDE580F-5A39-44F8-9FEA-696F0AC6D29D}" srcId="{84E0D211-1EB2-480E-9F4D-6B86F39F981E}" destId="{E1B84805-A831-492F-9351-B4FBFB84A61B}" srcOrd="2" destOrd="0" parTransId="{3BDE90B7-5381-4249-B7D9-461C6E3642FB}" sibTransId="{E5DEF4ED-38A3-47AE-957D-7AD5E259A333}"/>
    <dgm:cxn modelId="{FB564F10-5742-4A6A-B7EF-08F5BB75B89A}" type="presOf" srcId="{34F82D9A-0730-45E5-B225-90E3702CCCA2}" destId="{4A3A52F5-EA14-460B-A33D-BCBBF3F7BCB0}" srcOrd="0" destOrd="0" presId="urn:microsoft.com/office/officeart/2016/7/layout/BasicLinearProcessNumbered"/>
    <dgm:cxn modelId="{B91AEF18-57B4-4D1E-8BF3-8350AD70F4A7}" type="presOf" srcId="{800ADAB1-0B0E-4D32-A458-E349629071DA}" destId="{A01541F0-2832-4FE1-81B3-50E8A9EB3B57}" srcOrd="1" destOrd="0" presId="urn:microsoft.com/office/officeart/2016/7/layout/BasicLinearProcessNumbered"/>
    <dgm:cxn modelId="{BF559B24-B093-4A40-AF00-66F2A161B238}" type="presOf" srcId="{E1B84805-A831-492F-9351-B4FBFB84A61B}" destId="{C222F099-35AF-4298-BE2D-D68A754F7D04}" srcOrd="1" destOrd="0" presId="urn:microsoft.com/office/officeart/2016/7/layout/BasicLinearProcessNumbered"/>
    <dgm:cxn modelId="{0F1ECA31-8294-4C20-BBE7-DCAA230359E5}" type="presOf" srcId="{24200F54-EB59-4BE4-9182-1180C4061138}" destId="{F553EF73-2994-4BFC-8B6D-3CC54E34C390}" srcOrd="0" destOrd="0" presId="urn:microsoft.com/office/officeart/2016/7/layout/BasicLinearProcessNumbered"/>
    <dgm:cxn modelId="{BCDB333B-B7DB-4206-A230-173C75D4D9E2}" type="presOf" srcId="{5D271E8A-0320-49F0-8163-0A225FF8341C}" destId="{5CEF349B-89D7-4F83-BC13-01C636C3A8D1}" srcOrd="0" destOrd="0" presId="urn:microsoft.com/office/officeart/2016/7/layout/BasicLinearProcessNumbered"/>
    <dgm:cxn modelId="{97DF4368-8754-4504-B14F-44D5A48CABB8}" srcId="{84E0D211-1EB2-480E-9F4D-6B86F39F981E}" destId="{5D271E8A-0320-49F0-8163-0A225FF8341C}" srcOrd="1" destOrd="0" parTransId="{8EA5390A-14D7-4A3A-A79F-9BF6B65B6E4C}" sibTransId="{7568A405-B42D-4F36-80F1-EF7DC619F17B}"/>
    <dgm:cxn modelId="{4071CA69-1EA4-4477-821F-5189D8214C5B}" type="presOf" srcId="{81FB26B2-EA1B-41B7-83A9-98AF68D19EDA}" destId="{ECB0C299-BED4-4997-87CE-676B54D63BAE}" srcOrd="1" destOrd="0" presId="urn:microsoft.com/office/officeart/2016/7/layout/BasicLinearProcessNumbered"/>
    <dgm:cxn modelId="{6ED4706D-82DE-4883-8C58-BBB8C8E950B8}" type="presOf" srcId="{BDE1A6BD-881B-456D-BF9E-F89D9030195C}" destId="{A58C12E5-1361-4E9F-8656-9235BFEB9647}" srcOrd="1" destOrd="0" presId="urn:microsoft.com/office/officeart/2016/7/layout/BasicLinearProcessNumbered"/>
    <dgm:cxn modelId="{5587B970-1657-440D-B23C-D30004BC0103}" type="presOf" srcId="{5D271E8A-0320-49F0-8163-0A225FF8341C}" destId="{84609682-3DD7-4807-819D-3A0627254B73}" srcOrd="1" destOrd="0" presId="urn:microsoft.com/office/officeart/2016/7/layout/BasicLinearProcessNumbered"/>
    <dgm:cxn modelId="{AB41C880-0E0D-4720-9D93-7D3173BB92D8}" type="presOf" srcId="{BDE1A6BD-881B-456D-BF9E-F89D9030195C}" destId="{6FC82E2C-DAC1-488A-B3E5-0F0A44750633}" srcOrd="0" destOrd="0" presId="urn:microsoft.com/office/officeart/2016/7/layout/BasicLinearProcessNumbered"/>
    <dgm:cxn modelId="{848CF58A-17AB-47A1-AACF-6998C586D476}" type="presOf" srcId="{1D3DFDF9-098F-4E11-BC81-B9C9D07C3807}" destId="{DFAE1B6A-7037-4C51-BD64-1204E7C9B5FF}" srcOrd="0" destOrd="0" presId="urn:microsoft.com/office/officeart/2016/7/layout/BasicLinearProcessNumbered"/>
    <dgm:cxn modelId="{DF261B9A-0497-433E-88E7-A2CEAAE0A5AC}" type="presOf" srcId="{84E0D211-1EB2-480E-9F4D-6B86F39F981E}" destId="{3652A9E9-18B4-4C7D-AC0C-6CB897F39B9A}" srcOrd="0" destOrd="0" presId="urn:microsoft.com/office/officeart/2016/7/layout/BasicLinearProcessNumbered"/>
    <dgm:cxn modelId="{FC6C4DAA-BF73-40FF-B301-AF37BACE61E2}" type="presOf" srcId="{E1B84805-A831-492F-9351-B4FBFB84A61B}" destId="{D27F21C9-AB92-4366-81A9-32988F462417}" srcOrd="0" destOrd="0" presId="urn:microsoft.com/office/officeart/2016/7/layout/BasicLinearProcessNumbered"/>
    <dgm:cxn modelId="{13DF62CB-A27A-49E9-AA34-3237A73F9BB4}" srcId="{84E0D211-1EB2-480E-9F4D-6B86F39F981E}" destId="{800ADAB1-0B0E-4D32-A458-E349629071DA}" srcOrd="0" destOrd="0" parTransId="{BDCFCE1C-EBA8-4D64-8050-958FA986857D}" sibTransId="{24200F54-EB59-4BE4-9182-1180C4061138}"/>
    <dgm:cxn modelId="{0DD706D8-D304-4A2C-86AB-9530C2535041}" type="presOf" srcId="{800ADAB1-0B0E-4D32-A458-E349629071DA}" destId="{8C39DC9E-8F90-46F2-91F8-5C5AAD6FAEF8}" srcOrd="0" destOrd="0" presId="urn:microsoft.com/office/officeart/2016/7/layout/BasicLinearProcessNumbered"/>
    <dgm:cxn modelId="{185644E7-0FEB-4420-9F04-AC6344A7896B}" srcId="{84E0D211-1EB2-480E-9F4D-6B86F39F981E}" destId="{BDE1A6BD-881B-456D-BF9E-F89D9030195C}" srcOrd="4" destOrd="0" parTransId="{7FF03A7F-902F-4452-93E9-26188F5751E4}" sibTransId="{34F82D9A-0730-45E5-B225-90E3702CCCA2}"/>
    <dgm:cxn modelId="{036103EF-BE38-422B-B4A5-51591CF887A8}" type="presOf" srcId="{7568A405-B42D-4F36-80F1-EF7DC619F17B}" destId="{10DE1E3A-8945-4DC5-88AD-CBD59DB5CA8B}" srcOrd="0" destOrd="0" presId="urn:microsoft.com/office/officeart/2016/7/layout/BasicLinearProcessNumbered"/>
    <dgm:cxn modelId="{4131F5F2-87ED-4AEA-A212-6472E7E40648}" type="presOf" srcId="{81FB26B2-EA1B-41B7-83A9-98AF68D19EDA}" destId="{4F15DF7D-A377-4429-8C7A-01DBD92C7747}" srcOrd="0" destOrd="0" presId="urn:microsoft.com/office/officeart/2016/7/layout/BasicLinearProcessNumbered"/>
    <dgm:cxn modelId="{BB19F445-91DA-42B4-A644-F5041474B35C}" type="presParOf" srcId="{3652A9E9-18B4-4C7D-AC0C-6CB897F39B9A}" destId="{B891D95F-0FCC-4ADA-8760-1AA7548A3FA5}" srcOrd="0" destOrd="0" presId="urn:microsoft.com/office/officeart/2016/7/layout/BasicLinearProcessNumbered"/>
    <dgm:cxn modelId="{77E4BC92-3181-472F-9BDF-E2530E9D0FBC}" type="presParOf" srcId="{B891D95F-0FCC-4ADA-8760-1AA7548A3FA5}" destId="{8C39DC9E-8F90-46F2-91F8-5C5AAD6FAEF8}" srcOrd="0" destOrd="0" presId="urn:microsoft.com/office/officeart/2016/7/layout/BasicLinearProcessNumbered"/>
    <dgm:cxn modelId="{038B18BD-4B5B-4E6D-931C-EFECB1F9063D}" type="presParOf" srcId="{B891D95F-0FCC-4ADA-8760-1AA7548A3FA5}" destId="{F553EF73-2994-4BFC-8B6D-3CC54E34C390}" srcOrd="1" destOrd="0" presId="urn:microsoft.com/office/officeart/2016/7/layout/BasicLinearProcessNumbered"/>
    <dgm:cxn modelId="{954D8837-D197-4CA2-BCC3-41B6641F01EB}" type="presParOf" srcId="{B891D95F-0FCC-4ADA-8760-1AA7548A3FA5}" destId="{075F4793-1F07-459B-84C7-864430D3B41E}" srcOrd="2" destOrd="0" presId="urn:microsoft.com/office/officeart/2016/7/layout/BasicLinearProcessNumbered"/>
    <dgm:cxn modelId="{8CD66AE9-A564-49F8-B089-2057CAA44679}" type="presParOf" srcId="{B891D95F-0FCC-4ADA-8760-1AA7548A3FA5}" destId="{A01541F0-2832-4FE1-81B3-50E8A9EB3B57}" srcOrd="3" destOrd="0" presId="urn:microsoft.com/office/officeart/2016/7/layout/BasicLinearProcessNumbered"/>
    <dgm:cxn modelId="{4F55ECBA-5B2A-4F44-A019-B66F71DA79DB}" type="presParOf" srcId="{3652A9E9-18B4-4C7D-AC0C-6CB897F39B9A}" destId="{0CEEF496-E979-49BE-AE05-BA5375BF8DFE}" srcOrd="1" destOrd="0" presId="urn:microsoft.com/office/officeart/2016/7/layout/BasicLinearProcessNumbered"/>
    <dgm:cxn modelId="{32FF74D7-753B-4E62-8B85-5DC031226937}" type="presParOf" srcId="{3652A9E9-18B4-4C7D-AC0C-6CB897F39B9A}" destId="{573EA7C1-7569-48F4-BD17-748F2C7CF9D9}" srcOrd="2" destOrd="0" presId="urn:microsoft.com/office/officeart/2016/7/layout/BasicLinearProcessNumbered"/>
    <dgm:cxn modelId="{19C25BE4-34A7-4123-BEF4-97E69E130EB8}" type="presParOf" srcId="{573EA7C1-7569-48F4-BD17-748F2C7CF9D9}" destId="{5CEF349B-89D7-4F83-BC13-01C636C3A8D1}" srcOrd="0" destOrd="0" presId="urn:microsoft.com/office/officeart/2016/7/layout/BasicLinearProcessNumbered"/>
    <dgm:cxn modelId="{35525654-661A-4FF4-8AAC-6FFA7555615A}" type="presParOf" srcId="{573EA7C1-7569-48F4-BD17-748F2C7CF9D9}" destId="{10DE1E3A-8945-4DC5-88AD-CBD59DB5CA8B}" srcOrd="1" destOrd="0" presId="urn:microsoft.com/office/officeart/2016/7/layout/BasicLinearProcessNumbered"/>
    <dgm:cxn modelId="{F8DCA1CB-ED21-493A-9735-B11D05CE3930}" type="presParOf" srcId="{573EA7C1-7569-48F4-BD17-748F2C7CF9D9}" destId="{7C6EE781-5EBE-4667-9A3C-7725612F57E7}" srcOrd="2" destOrd="0" presId="urn:microsoft.com/office/officeart/2016/7/layout/BasicLinearProcessNumbered"/>
    <dgm:cxn modelId="{5A3201A1-02F2-4A06-B7A3-AF135BB16E63}" type="presParOf" srcId="{573EA7C1-7569-48F4-BD17-748F2C7CF9D9}" destId="{84609682-3DD7-4807-819D-3A0627254B73}" srcOrd="3" destOrd="0" presId="urn:microsoft.com/office/officeart/2016/7/layout/BasicLinearProcessNumbered"/>
    <dgm:cxn modelId="{08BC5333-1974-45EE-B5A3-0963BBD84355}" type="presParOf" srcId="{3652A9E9-18B4-4C7D-AC0C-6CB897F39B9A}" destId="{2756E1FB-80AC-4988-BC64-62E5931B0DD9}" srcOrd="3" destOrd="0" presId="urn:microsoft.com/office/officeart/2016/7/layout/BasicLinearProcessNumbered"/>
    <dgm:cxn modelId="{E7F436E2-59D8-44B1-9589-48AEFFE58A72}" type="presParOf" srcId="{3652A9E9-18B4-4C7D-AC0C-6CB897F39B9A}" destId="{2A782727-53CC-401E-942C-E06E882099F8}" srcOrd="4" destOrd="0" presId="urn:microsoft.com/office/officeart/2016/7/layout/BasicLinearProcessNumbered"/>
    <dgm:cxn modelId="{A8A773FD-CBE9-4CE0-A0FB-D8B827BFCBC4}" type="presParOf" srcId="{2A782727-53CC-401E-942C-E06E882099F8}" destId="{D27F21C9-AB92-4366-81A9-32988F462417}" srcOrd="0" destOrd="0" presId="urn:microsoft.com/office/officeart/2016/7/layout/BasicLinearProcessNumbered"/>
    <dgm:cxn modelId="{EE09F241-A296-4EB0-9A2E-A1FDC9DB6CC5}" type="presParOf" srcId="{2A782727-53CC-401E-942C-E06E882099F8}" destId="{48724E40-318F-4AE7-AA0C-683A4C5715FD}" srcOrd="1" destOrd="0" presId="urn:microsoft.com/office/officeart/2016/7/layout/BasicLinearProcessNumbered"/>
    <dgm:cxn modelId="{98A159CD-99AC-4DD2-A172-F96D7F1EA9FF}" type="presParOf" srcId="{2A782727-53CC-401E-942C-E06E882099F8}" destId="{AED0B5CB-0669-48E5-BEEC-8C00007DF797}" srcOrd="2" destOrd="0" presId="urn:microsoft.com/office/officeart/2016/7/layout/BasicLinearProcessNumbered"/>
    <dgm:cxn modelId="{334DE21B-4FD4-4AD2-9CC3-09F090DFF5DF}" type="presParOf" srcId="{2A782727-53CC-401E-942C-E06E882099F8}" destId="{C222F099-35AF-4298-BE2D-D68A754F7D04}" srcOrd="3" destOrd="0" presId="urn:microsoft.com/office/officeart/2016/7/layout/BasicLinearProcessNumbered"/>
    <dgm:cxn modelId="{7A27D5C2-E42F-4789-A382-23FC1C2F3933}" type="presParOf" srcId="{3652A9E9-18B4-4C7D-AC0C-6CB897F39B9A}" destId="{5BC10D04-FC57-4B75-BC88-50AC8515B9B5}" srcOrd="5" destOrd="0" presId="urn:microsoft.com/office/officeart/2016/7/layout/BasicLinearProcessNumbered"/>
    <dgm:cxn modelId="{07A992ED-ACC8-4B3C-B328-5A65AEAADE31}" type="presParOf" srcId="{3652A9E9-18B4-4C7D-AC0C-6CB897F39B9A}" destId="{6D52F0CD-3B94-42D8-B149-4AF19E665215}" srcOrd="6" destOrd="0" presId="urn:microsoft.com/office/officeart/2016/7/layout/BasicLinearProcessNumbered"/>
    <dgm:cxn modelId="{DCA5EE9B-0F78-481A-8EAE-05556DA2D382}" type="presParOf" srcId="{6D52F0CD-3B94-42D8-B149-4AF19E665215}" destId="{4F15DF7D-A377-4429-8C7A-01DBD92C7747}" srcOrd="0" destOrd="0" presId="urn:microsoft.com/office/officeart/2016/7/layout/BasicLinearProcessNumbered"/>
    <dgm:cxn modelId="{6B6971FB-5234-4B63-A4AC-3162FD0E0AB0}" type="presParOf" srcId="{6D52F0CD-3B94-42D8-B149-4AF19E665215}" destId="{DFAE1B6A-7037-4C51-BD64-1204E7C9B5FF}" srcOrd="1" destOrd="0" presId="urn:microsoft.com/office/officeart/2016/7/layout/BasicLinearProcessNumbered"/>
    <dgm:cxn modelId="{F9B65C30-498C-43A6-97CD-7416163E85C1}" type="presParOf" srcId="{6D52F0CD-3B94-42D8-B149-4AF19E665215}" destId="{934A234F-7CFF-453C-AA48-AEF51E232DE0}" srcOrd="2" destOrd="0" presId="urn:microsoft.com/office/officeart/2016/7/layout/BasicLinearProcessNumbered"/>
    <dgm:cxn modelId="{545B38A7-9830-4D37-AA60-2C465B968A8C}" type="presParOf" srcId="{6D52F0CD-3B94-42D8-B149-4AF19E665215}" destId="{ECB0C299-BED4-4997-87CE-676B54D63BAE}" srcOrd="3" destOrd="0" presId="urn:microsoft.com/office/officeart/2016/7/layout/BasicLinearProcessNumbered"/>
    <dgm:cxn modelId="{8E5794AB-4151-44F1-9EC1-A1FB42029361}" type="presParOf" srcId="{3652A9E9-18B4-4C7D-AC0C-6CB897F39B9A}" destId="{422574AC-8636-4EE3-8EAB-F9242C13E317}" srcOrd="7" destOrd="0" presId="urn:microsoft.com/office/officeart/2016/7/layout/BasicLinearProcessNumbered"/>
    <dgm:cxn modelId="{EC420F02-3047-47C5-8775-5994F18E4279}" type="presParOf" srcId="{3652A9E9-18B4-4C7D-AC0C-6CB897F39B9A}" destId="{F3C35A34-CCFE-4172-A811-90548259BA8D}" srcOrd="8" destOrd="0" presId="urn:microsoft.com/office/officeart/2016/7/layout/BasicLinearProcessNumbered"/>
    <dgm:cxn modelId="{B17B36C0-3338-44D5-A359-8A18E9ED71BF}" type="presParOf" srcId="{F3C35A34-CCFE-4172-A811-90548259BA8D}" destId="{6FC82E2C-DAC1-488A-B3E5-0F0A44750633}" srcOrd="0" destOrd="0" presId="urn:microsoft.com/office/officeart/2016/7/layout/BasicLinearProcessNumbered"/>
    <dgm:cxn modelId="{665EA972-DF98-4FCE-9043-CAFBFF3C6D09}" type="presParOf" srcId="{F3C35A34-CCFE-4172-A811-90548259BA8D}" destId="{4A3A52F5-EA14-460B-A33D-BCBBF3F7BCB0}" srcOrd="1" destOrd="0" presId="urn:microsoft.com/office/officeart/2016/7/layout/BasicLinearProcessNumbered"/>
    <dgm:cxn modelId="{26ACA68C-B268-4074-AF08-E522A4B03826}" type="presParOf" srcId="{F3C35A34-CCFE-4172-A811-90548259BA8D}" destId="{D0467B6C-01B2-4D7E-8B0B-F129C5C8729F}" srcOrd="2" destOrd="0" presId="urn:microsoft.com/office/officeart/2016/7/layout/BasicLinearProcessNumbered"/>
    <dgm:cxn modelId="{09E8367A-AA3D-439F-8B89-BE20BEC2BCA6}" type="presParOf" srcId="{F3C35A34-CCFE-4172-A811-90548259BA8D}" destId="{A58C12E5-1361-4E9F-8656-9235BFEB9647}" srcOrd="3" destOrd="0" presId="urn:microsoft.com/office/officeart/2016/7/layout/BasicLinearProcessNumbered"/>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39DC9E-8F90-46F2-91F8-5C5AAD6FAEF8}">
      <dsp:nvSpPr>
        <dsp:cNvPr id="0" name=""/>
        <dsp:cNvSpPr/>
      </dsp:nvSpPr>
      <dsp:spPr>
        <a:xfrm>
          <a:off x="3497" y="850072"/>
          <a:ext cx="1893709" cy="2651192"/>
        </a:xfrm>
        <a:prstGeom prst="rect">
          <a:avLst/>
        </a:prstGeom>
        <a:solidFill>
          <a:schemeClr val="accent2">
            <a:alpha val="90000"/>
            <a:tint val="40000"/>
            <a:hueOff val="0"/>
            <a:satOff val="0"/>
            <a:lumOff val="0"/>
            <a:alphaOff val="0"/>
          </a:schemeClr>
        </a:solidFill>
        <a:ln w="6350" cap="flat" cmpd="sng" algn="ctr">
          <a:solidFill>
            <a:schemeClr val="accent2">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47641" tIns="330200" rIns="147641" bIns="330200" numCol="1" spcCol="1270" anchor="t" anchorCtr="0">
          <a:noAutofit/>
        </a:bodyPr>
        <a:lstStyle/>
        <a:p>
          <a:pPr marL="0" lvl="0" indent="0" algn="l" defTabSz="488950">
            <a:lnSpc>
              <a:spcPct val="90000"/>
            </a:lnSpc>
            <a:spcBef>
              <a:spcPct val="0"/>
            </a:spcBef>
            <a:spcAft>
              <a:spcPct val="35000"/>
            </a:spcAft>
            <a:buNone/>
          </a:pPr>
          <a:r>
            <a:rPr lang="zh-CN" sz="1100" kern="1200"/>
            <a:t>①有 个模块由其他公司提供，但是没有交付，我们也无能为力；</a:t>
          </a:r>
          <a:endParaRPr lang="en-US" sz="1100" kern="1200"/>
        </a:p>
      </dsp:txBody>
      <dsp:txXfrm>
        <a:off x="3497" y="1857525"/>
        <a:ext cx="1893709" cy="1590715"/>
      </dsp:txXfrm>
    </dsp:sp>
    <dsp:sp modelId="{F553EF73-2994-4BFC-8B6D-3CC54E34C390}">
      <dsp:nvSpPr>
        <dsp:cNvPr id="0" name=""/>
        <dsp:cNvSpPr/>
      </dsp:nvSpPr>
      <dsp:spPr>
        <a:xfrm>
          <a:off x="552673" y="1115191"/>
          <a:ext cx="795357" cy="795357"/>
        </a:xfrm>
        <a:prstGeom prst="ellipse">
          <a:avLst/>
        </a:prstGeom>
        <a:gradFill rotWithShape="0">
          <a:gsLst>
            <a:gs pos="0">
              <a:schemeClr val="accent2">
                <a:hueOff val="0"/>
                <a:satOff val="0"/>
                <a:lumOff val="0"/>
                <a:alphaOff val="0"/>
                <a:lumMod val="110000"/>
                <a:satMod val="105000"/>
                <a:tint val="67000"/>
              </a:schemeClr>
            </a:gs>
            <a:gs pos="50000">
              <a:schemeClr val="accent2">
                <a:hueOff val="0"/>
                <a:satOff val="0"/>
                <a:lumOff val="0"/>
                <a:alphaOff val="0"/>
                <a:lumMod val="105000"/>
                <a:satMod val="103000"/>
                <a:tint val="73000"/>
              </a:schemeClr>
            </a:gs>
            <a:gs pos="100000">
              <a:schemeClr val="accent2">
                <a:hueOff val="0"/>
                <a:satOff val="0"/>
                <a:lumOff val="0"/>
                <a:alphaOff val="0"/>
                <a:lumMod val="105000"/>
                <a:satMod val="109000"/>
                <a:tint val="81000"/>
              </a:schemeClr>
            </a:gs>
          </a:gsLst>
          <a:lin ang="5400000" scaled="0"/>
        </a:gradFill>
        <a:ln w="6350" cap="flat" cmpd="sng" algn="ctr">
          <a:solidFill>
            <a:schemeClr val="accent2">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txBody>
        <a:bodyPr spcFirstLastPara="0" vert="horz" wrap="square" lIns="62009" tIns="12700" rIns="62009" bIns="12700" numCol="1" spcCol="1270" anchor="ctr" anchorCtr="0">
          <a:noAutofit/>
        </a:bodyPr>
        <a:lstStyle/>
        <a:p>
          <a:pPr marL="0" lvl="0" indent="0" algn="ctr" defTabSz="1689100">
            <a:lnSpc>
              <a:spcPct val="90000"/>
            </a:lnSpc>
            <a:spcBef>
              <a:spcPct val="0"/>
            </a:spcBef>
            <a:spcAft>
              <a:spcPct val="35000"/>
            </a:spcAft>
            <a:buNone/>
          </a:pPr>
          <a:r>
            <a:rPr lang="en-US" sz="3800" kern="1200"/>
            <a:t>1</a:t>
          </a:r>
        </a:p>
      </dsp:txBody>
      <dsp:txXfrm>
        <a:off x="669150" y="1231668"/>
        <a:ext cx="562403" cy="562403"/>
      </dsp:txXfrm>
    </dsp:sp>
    <dsp:sp modelId="{075F4793-1F07-459B-84C7-864430D3B41E}">
      <dsp:nvSpPr>
        <dsp:cNvPr id="0" name=""/>
        <dsp:cNvSpPr/>
      </dsp:nvSpPr>
      <dsp:spPr>
        <a:xfrm>
          <a:off x="3497" y="3501193"/>
          <a:ext cx="1893709" cy="72"/>
        </a:xfrm>
        <a:prstGeom prst="rect">
          <a:avLst/>
        </a:prstGeom>
        <a:gradFill rotWithShape="0">
          <a:gsLst>
            <a:gs pos="0">
              <a:schemeClr val="accent2">
                <a:hueOff val="0"/>
                <a:satOff val="0"/>
                <a:lumOff val="0"/>
                <a:alphaOff val="0"/>
                <a:lumMod val="110000"/>
                <a:satMod val="105000"/>
                <a:tint val="67000"/>
              </a:schemeClr>
            </a:gs>
            <a:gs pos="50000">
              <a:schemeClr val="accent2">
                <a:hueOff val="0"/>
                <a:satOff val="0"/>
                <a:lumOff val="0"/>
                <a:alphaOff val="0"/>
                <a:lumMod val="105000"/>
                <a:satMod val="103000"/>
                <a:tint val="73000"/>
              </a:schemeClr>
            </a:gs>
            <a:gs pos="100000">
              <a:schemeClr val="accent2">
                <a:hueOff val="0"/>
                <a:satOff val="0"/>
                <a:lumOff val="0"/>
                <a:alphaOff val="0"/>
                <a:lumMod val="105000"/>
                <a:satMod val="109000"/>
                <a:tint val="81000"/>
              </a:schemeClr>
            </a:gs>
          </a:gsLst>
          <a:lin ang="5400000" scaled="0"/>
        </a:gradFill>
        <a:ln w="6350" cap="flat" cmpd="sng" algn="ctr">
          <a:solidFill>
            <a:schemeClr val="accent2">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sp>
    <dsp:sp modelId="{5CEF349B-89D7-4F83-BC13-01C636C3A8D1}">
      <dsp:nvSpPr>
        <dsp:cNvPr id="0" name=""/>
        <dsp:cNvSpPr/>
      </dsp:nvSpPr>
      <dsp:spPr>
        <a:xfrm>
          <a:off x="2086577" y="850072"/>
          <a:ext cx="1893709" cy="2651192"/>
        </a:xfrm>
        <a:prstGeom prst="rect">
          <a:avLst/>
        </a:prstGeom>
        <a:solidFill>
          <a:schemeClr val="accent2">
            <a:alpha val="90000"/>
            <a:tint val="40000"/>
            <a:hueOff val="0"/>
            <a:satOff val="0"/>
            <a:lumOff val="0"/>
            <a:alphaOff val="0"/>
          </a:schemeClr>
        </a:solidFill>
        <a:ln w="6350" cap="flat" cmpd="sng" algn="ctr">
          <a:solidFill>
            <a:schemeClr val="accent2">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47641" tIns="330200" rIns="147641" bIns="330200" numCol="1" spcCol="1270" anchor="t" anchorCtr="0">
          <a:noAutofit/>
        </a:bodyPr>
        <a:lstStyle/>
        <a:p>
          <a:pPr marL="0" lvl="0" indent="0" algn="l" defTabSz="488950">
            <a:lnSpc>
              <a:spcPct val="90000"/>
            </a:lnSpc>
            <a:spcBef>
              <a:spcPct val="0"/>
            </a:spcBef>
            <a:spcAft>
              <a:spcPct val="35000"/>
            </a:spcAft>
            <a:buNone/>
          </a:pPr>
          <a:r>
            <a:rPr lang="zh-CN" sz="1100" kern="1200"/>
            <a:t>②哦，这个平台的开发难 度远超预期，我们也没有办法，只有延长开发时间；</a:t>
          </a:r>
          <a:endParaRPr lang="en-US" sz="1100" kern="1200"/>
        </a:p>
      </dsp:txBody>
      <dsp:txXfrm>
        <a:off x="2086577" y="1857525"/>
        <a:ext cx="1893709" cy="1590715"/>
      </dsp:txXfrm>
    </dsp:sp>
    <dsp:sp modelId="{10DE1E3A-8945-4DC5-88AD-CBD59DB5CA8B}">
      <dsp:nvSpPr>
        <dsp:cNvPr id="0" name=""/>
        <dsp:cNvSpPr/>
      </dsp:nvSpPr>
      <dsp:spPr>
        <a:xfrm>
          <a:off x="2635753" y="1115191"/>
          <a:ext cx="795357" cy="795357"/>
        </a:xfrm>
        <a:prstGeom prst="ellipse">
          <a:avLst/>
        </a:prstGeom>
        <a:gradFill rotWithShape="0">
          <a:gsLst>
            <a:gs pos="0">
              <a:schemeClr val="accent2">
                <a:hueOff val="0"/>
                <a:satOff val="0"/>
                <a:lumOff val="0"/>
                <a:alphaOff val="0"/>
                <a:lumMod val="110000"/>
                <a:satMod val="105000"/>
                <a:tint val="67000"/>
              </a:schemeClr>
            </a:gs>
            <a:gs pos="50000">
              <a:schemeClr val="accent2">
                <a:hueOff val="0"/>
                <a:satOff val="0"/>
                <a:lumOff val="0"/>
                <a:alphaOff val="0"/>
                <a:lumMod val="105000"/>
                <a:satMod val="103000"/>
                <a:tint val="73000"/>
              </a:schemeClr>
            </a:gs>
            <a:gs pos="100000">
              <a:schemeClr val="accent2">
                <a:hueOff val="0"/>
                <a:satOff val="0"/>
                <a:lumOff val="0"/>
                <a:alphaOff val="0"/>
                <a:lumMod val="105000"/>
                <a:satMod val="109000"/>
                <a:tint val="81000"/>
              </a:schemeClr>
            </a:gs>
          </a:gsLst>
          <a:lin ang="5400000" scaled="0"/>
        </a:gradFill>
        <a:ln w="6350" cap="flat" cmpd="sng" algn="ctr">
          <a:solidFill>
            <a:schemeClr val="accent2">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txBody>
        <a:bodyPr spcFirstLastPara="0" vert="horz" wrap="square" lIns="62009" tIns="12700" rIns="62009" bIns="12700" numCol="1" spcCol="1270" anchor="ctr" anchorCtr="0">
          <a:noAutofit/>
        </a:bodyPr>
        <a:lstStyle/>
        <a:p>
          <a:pPr marL="0" lvl="0" indent="0" algn="ctr" defTabSz="1689100">
            <a:lnSpc>
              <a:spcPct val="90000"/>
            </a:lnSpc>
            <a:spcBef>
              <a:spcPct val="0"/>
            </a:spcBef>
            <a:spcAft>
              <a:spcPct val="35000"/>
            </a:spcAft>
            <a:buNone/>
          </a:pPr>
          <a:r>
            <a:rPr lang="en-US" sz="3800" kern="1200"/>
            <a:t>2</a:t>
          </a:r>
        </a:p>
      </dsp:txBody>
      <dsp:txXfrm>
        <a:off x="2752230" y="1231668"/>
        <a:ext cx="562403" cy="562403"/>
      </dsp:txXfrm>
    </dsp:sp>
    <dsp:sp modelId="{7C6EE781-5EBE-4667-9A3C-7725612F57E7}">
      <dsp:nvSpPr>
        <dsp:cNvPr id="0" name=""/>
        <dsp:cNvSpPr/>
      </dsp:nvSpPr>
      <dsp:spPr>
        <a:xfrm>
          <a:off x="2086577" y="3501193"/>
          <a:ext cx="1893709" cy="72"/>
        </a:xfrm>
        <a:prstGeom prst="rect">
          <a:avLst/>
        </a:prstGeom>
        <a:gradFill rotWithShape="0">
          <a:gsLst>
            <a:gs pos="0">
              <a:schemeClr val="accent2">
                <a:hueOff val="0"/>
                <a:satOff val="0"/>
                <a:lumOff val="0"/>
                <a:alphaOff val="0"/>
                <a:lumMod val="110000"/>
                <a:satMod val="105000"/>
                <a:tint val="67000"/>
              </a:schemeClr>
            </a:gs>
            <a:gs pos="50000">
              <a:schemeClr val="accent2">
                <a:hueOff val="0"/>
                <a:satOff val="0"/>
                <a:lumOff val="0"/>
                <a:alphaOff val="0"/>
                <a:lumMod val="105000"/>
                <a:satMod val="103000"/>
                <a:tint val="73000"/>
              </a:schemeClr>
            </a:gs>
            <a:gs pos="100000">
              <a:schemeClr val="accent2">
                <a:hueOff val="0"/>
                <a:satOff val="0"/>
                <a:lumOff val="0"/>
                <a:alphaOff val="0"/>
                <a:lumMod val="105000"/>
                <a:satMod val="109000"/>
                <a:tint val="81000"/>
              </a:schemeClr>
            </a:gs>
          </a:gsLst>
          <a:lin ang="5400000" scaled="0"/>
        </a:gradFill>
        <a:ln w="6350" cap="flat" cmpd="sng" algn="ctr">
          <a:solidFill>
            <a:schemeClr val="accent2">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sp>
    <dsp:sp modelId="{D27F21C9-AB92-4366-81A9-32988F462417}">
      <dsp:nvSpPr>
        <dsp:cNvPr id="0" name=""/>
        <dsp:cNvSpPr/>
      </dsp:nvSpPr>
      <dsp:spPr>
        <a:xfrm>
          <a:off x="4169657" y="850072"/>
          <a:ext cx="1893709" cy="2651192"/>
        </a:xfrm>
        <a:prstGeom prst="rect">
          <a:avLst/>
        </a:prstGeom>
        <a:solidFill>
          <a:schemeClr val="accent2">
            <a:alpha val="90000"/>
            <a:tint val="40000"/>
            <a:hueOff val="0"/>
            <a:satOff val="0"/>
            <a:lumOff val="0"/>
            <a:alphaOff val="0"/>
          </a:schemeClr>
        </a:solidFill>
        <a:ln w="6350" cap="flat" cmpd="sng" algn="ctr">
          <a:solidFill>
            <a:schemeClr val="accent2">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47641" tIns="330200" rIns="147641" bIns="330200" numCol="1" spcCol="1270" anchor="t" anchorCtr="0">
          <a:noAutofit/>
        </a:bodyPr>
        <a:lstStyle/>
        <a:p>
          <a:pPr marL="0" lvl="0" indent="0" algn="l" defTabSz="488950">
            <a:lnSpc>
              <a:spcPct val="90000"/>
            </a:lnSpc>
            <a:spcBef>
              <a:spcPct val="0"/>
            </a:spcBef>
            <a:spcAft>
              <a:spcPct val="35000"/>
            </a:spcAft>
            <a:buNone/>
          </a:pPr>
          <a:r>
            <a:rPr lang="zh-CN" sz="1100" kern="1200"/>
            <a:t>③程序重新选择架构之后，突然 出现了许多问题，我们只好延长开发时间；</a:t>
          </a:r>
          <a:endParaRPr lang="en-US" sz="1100" kern="1200"/>
        </a:p>
      </dsp:txBody>
      <dsp:txXfrm>
        <a:off x="4169657" y="1857525"/>
        <a:ext cx="1893709" cy="1590715"/>
      </dsp:txXfrm>
    </dsp:sp>
    <dsp:sp modelId="{48724E40-318F-4AE7-AA0C-683A4C5715FD}">
      <dsp:nvSpPr>
        <dsp:cNvPr id="0" name=""/>
        <dsp:cNvSpPr/>
      </dsp:nvSpPr>
      <dsp:spPr>
        <a:xfrm>
          <a:off x="4718833" y="1115191"/>
          <a:ext cx="795357" cy="795357"/>
        </a:xfrm>
        <a:prstGeom prst="ellipse">
          <a:avLst/>
        </a:prstGeom>
        <a:gradFill rotWithShape="0">
          <a:gsLst>
            <a:gs pos="0">
              <a:schemeClr val="accent2">
                <a:hueOff val="0"/>
                <a:satOff val="0"/>
                <a:lumOff val="0"/>
                <a:alphaOff val="0"/>
                <a:lumMod val="110000"/>
                <a:satMod val="105000"/>
                <a:tint val="67000"/>
              </a:schemeClr>
            </a:gs>
            <a:gs pos="50000">
              <a:schemeClr val="accent2">
                <a:hueOff val="0"/>
                <a:satOff val="0"/>
                <a:lumOff val="0"/>
                <a:alphaOff val="0"/>
                <a:lumMod val="105000"/>
                <a:satMod val="103000"/>
                <a:tint val="73000"/>
              </a:schemeClr>
            </a:gs>
            <a:gs pos="100000">
              <a:schemeClr val="accent2">
                <a:hueOff val="0"/>
                <a:satOff val="0"/>
                <a:lumOff val="0"/>
                <a:alphaOff val="0"/>
                <a:lumMod val="105000"/>
                <a:satMod val="109000"/>
                <a:tint val="81000"/>
              </a:schemeClr>
            </a:gs>
          </a:gsLst>
          <a:lin ang="5400000" scaled="0"/>
        </a:gradFill>
        <a:ln w="6350" cap="flat" cmpd="sng" algn="ctr">
          <a:solidFill>
            <a:schemeClr val="accent2">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txBody>
        <a:bodyPr spcFirstLastPara="0" vert="horz" wrap="square" lIns="62009" tIns="12700" rIns="62009" bIns="12700" numCol="1" spcCol="1270" anchor="ctr" anchorCtr="0">
          <a:noAutofit/>
        </a:bodyPr>
        <a:lstStyle/>
        <a:p>
          <a:pPr marL="0" lvl="0" indent="0" algn="ctr" defTabSz="1689100">
            <a:lnSpc>
              <a:spcPct val="90000"/>
            </a:lnSpc>
            <a:spcBef>
              <a:spcPct val="0"/>
            </a:spcBef>
            <a:spcAft>
              <a:spcPct val="35000"/>
            </a:spcAft>
            <a:buNone/>
          </a:pPr>
          <a:r>
            <a:rPr lang="en-US" sz="3800" kern="1200"/>
            <a:t>3</a:t>
          </a:r>
        </a:p>
      </dsp:txBody>
      <dsp:txXfrm>
        <a:off x="4835310" y="1231668"/>
        <a:ext cx="562403" cy="562403"/>
      </dsp:txXfrm>
    </dsp:sp>
    <dsp:sp modelId="{AED0B5CB-0669-48E5-BEEC-8C00007DF797}">
      <dsp:nvSpPr>
        <dsp:cNvPr id="0" name=""/>
        <dsp:cNvSpPr/>
      </dsp:nvSpPr>
      <dsp:spPr>
        <a:xfrm>
          <a:off x="4169657" y="3501193"/>
          <a:ext cx="1893709" cy="72"/>
        </a:xfrm>
        <a:prstGeom prst="rect">
          <a:avLst/>
        </a:prstGeom>
        <a:gradFill rotWithShape="0">
          <a:gsLst>
            <a:gs pos="0">
              <a:schemeClr val="accent2">
                <a:hueOff val="0"/>
                <a:satOff val="0"/>
                <a:lumOff val="0"/>
                <a:alphaOff val="0"/>
                <a:lumMod val="110000"/>
                <a:satMod val="105000"/>
                <a:tint val="67000"/>
              </a:schemeClr>
            </a:gs>
            <a:gs pos="50000">
              <a:schemeClr val="accent2">
                <a:hueOff val="0"/>
                <a:satOff val="0"/>
                <a:lumOff val="0"/>
                <a:alphaOff val="0"/>
                <a:lumMod val="105000"/>
                <a:satMod val="103000"/>
                <a:tint val="73000"/>
              </a:schemeClr>
            </a:gs>
            <a:gs pos="100000">
              <a:schemeClr val="accent2">
                <a:hueOff val="0"/>
                <a:satOff val="0"/>
                <a:lumOff val="0"/>
                <a:alphaOff val="0"/>
                <a:lumMod val="105000"/>
                <a:satMod val="109000"/>
                <a:tint val="81000"/>
              </a:schemeClr>
            </a:gs>
          </a:gsLst>
          <a:lin ang="5400000" scaled="0"/>
        </a:gradFill>
        <a:ln w="6350" cap="flat" cmpd="sng" algn="ctr">
          <a:solidFill>
            <a:schemeClr val="accent2">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sp>
    <dsp:sp modelId="{4F15DF7D-A377-4429-8C7A-01DBD92C7747}">
      <dsp:nvSpPr>
        <dsp:cNvPr id="0" name=""/>
        <dsp:cNvSpPr/>
      </dsp:nvSpPr>
      <dsp:spPr>
        <a:xfrm>
          <a:off x="6252738" y="850072"/>
          <a:ext cx="1893709" cy="2651192"/>
        </a:xfrm>
        <a:prstGeom prst="rect">
          <a:avLst/>
        </a:prstGeom>
        <a:solidFill>
          <a:schemeClr val="accent2">
            <a:alpha val="90000"/>
            <a:tint val="40000"/>
            <a:hueOff val="0"/>
            <a:satOff val="0"/>
            <a:lumOff val="0"/>
            <a:alphaOff val="0"/>
          </a:schemeClr>
        </a:solidFill>
        <a:ln w="6350" cap="flat" cmpd="sng" algn="ctr">
          <a:solidFill>
            <a:schemeClr val="accent2">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47641" tIns="330200" rIns="147641" bIns="330200" numCol="1" spcCol="1270" anchor="t" anchorCtr="0">
          <a:noAutofit/>
        </a:bodyPr>
        <a:lstStyle/>
        <a:p>
          <a:pPr marL="0" lvl="0" indent="0" algn="l" defTabSz="488950">
            <a:lnSpc>
              <a:spcPct val="90000"/>
            </a:lnSpc>
            <a:spcBef>
              <a:spcPct val="0"/>
            </a:spcBef>
            <a:spcAft>
              <a:spcPct val="35000"/>
            </a:spcAft>
            <a:buNone/>
          </a:pPr>
          <a:r>
            <a:rPr lang="zh-CN" sz="1100" kern="1200"/>
            <a:t>④项目组有个成员离职了，他负责的模块 别人都不懂，只好重新招人培养，并推迟交付日期；</a:t>
          </a:r>
          <a:endParaRPr lang="en-US" sz="1100" kern="1200"/>
        </a:p>
      </dsp:txBody>
      <dsp:txXfrm>
        <a:off x="6252738" y="1857525"/>
        <a:ext cx="1893709" cy="1590715"/>
      </dsp:txXfrm>
    </dsp:sp>
    <dsp:sp modelId="{DFAE1B6A-7037-4C51-BD64-1204E7C9B5FF}">
      <dsp:nvSpPr>
        <dsp:cNvPr id="0" name=""/>
        <dsp:cNvSpPr/>
      </dsp:nvSpPr>
      <dsp:spPr>
        <a:xfrm>
          <a:off x="6801913" y="1115191"/>
          <a:ext cx="795357" cy="795357"/>
        </a:xfrm>
        <a:prstGeom prst="ellipse">
          <a:avLst/>
        </a:prstGeom>
        <a:gradFill rotWithShape="0">
          <a:gsLst>
            <a:gs pos="0">
              <a:schemeClr val="accent2">
                <a:hueOff val="0"/>
                <a:satOff val="0"/>
                <a:lumOff val="0"/>
                <a:alphaOff val="0"/>
                <a:lumMod val="110000"/>
                <a:satMod val="105000"/>
                <a:tint val="67000"/>
              </a:schemeClr>
            </a:gs>
            <a:gs pos="50000">
              <a:schemeClr val="accent2">
                <a:hueOff val="0"/>
                <a:satOff val="0"/>
                <a:lumOff val="0"/>
                <a:alphaOff val="0"/>
                <a:lumMod val="105000"/>
                <a:satMod val="103000"/>
                <a:tint val="73000"/>
              </a:schemeClr>
            </a:gs>
            <a:gs pos="100000">
              <a:schemeClr val="accent2">
                <a:hueOff val="0"/>
                <a:satOff val="0"/>
                <a:lumOff val="0"/>
                <a:alphaOff val="0"/>
                <a:lumMod val="105000"/>
                <a:satMod val="109000"/>
                <a:tint val="81000"/>
              </a:schemeClr>
            </a:gs>
          </a:gsLst>
          <a:lin ang="5400000" scaled="0"/>
        </a:gradFill>
        <a:ln w="6350" cap="flat" cmpd="sng" algn="ctr">
          <a:solidFill>
            <a:schemeClr val="accent2">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txBody>
        <a:bodyPr spcFirstLastPara="0" vert="horz" wrap="square" lIns="62009" tIns="12700" rIns="62009" bIns="12700" numCol="1" spcCol="1270" anchor="ctr" anchorCtr="0">
          <a:noAutofit/>
        </a:bodyPr>
        <a:lstStyle/>
        <a:p>
          <a:pPr marL="0" lvl="0" indent="0" algn="ctr" defTabSz="1689100">
            <a:lnSpc>
              <a:spcPct val="90000"/>
            </a:lnSpc>
            <a:spcBef>
              <a:spcPct val="0"/>
            </a:spcBef>
            <a:spcAft>
              <a:spcPct val="35000"/>
            </a:spcAft>
            <a:buNone/>
          </a:pPr>
          <a:r>
            <a:rPr lang="en-US" sz="3800" kern="1200"/>
            <a:t>4</a:t>
          </a:r>
        </a:p>
      </dsp:txBody>
      <dsp:txXfrm>
        <a:off x="6918390" y="1231668"/>
        <a:ext cx="562403" cy="562403"/>
      </dsp:txXfrm>
    </dsp:sp>
    <dsp:sp modelId="{934A234F-7CFF-453C-AA48-AEF51E232DE0}">
      <dsp:nvSpPr>
        <dsp:cNvPr id="0" name=""/>
        <dsp:cNvSpPr/>
      </dsp:nvSpPr>
      <dsp:spPr>
        <a:xfrm>
          <a:off x="6252738" y="3501193"/>
          <a:ext cx="1893709" cy="72"/>
        </a:xfrm>
        <a:prstGeom prst="rect">
          <a:avLst/>
        </a:prstGeom>
        <a:gradFill rotWithShape="0">
          <a:gsLst>
            <a:gs pos="0">
              <a:schemeClr val="accent2">
                <a:hueOff val="0"/>
                <a:satOff val="0"/>
                <a:lumOff val="0"/>
                <a:alphaOff val="0"/>
                <a:lumMod val="110000"/>
                <a:satMod val="105000"/>
                <a:tint val="67000"/>
              </a:schemeClr>
            </a:gs>
            <a:gs pos="50000">
              <a:schemeClr val="accent2">
                <a:hueOff val="0"/>
                <a:satOff val="0"/>
                <a:lumOff val="0"/>
                <a:alphaOff val="0"/>
                <a:lumMod val="105000"/>
                <a:satMod val="103000"/>
                <a:tint val="73000"/>
              </a:schemeClr>
            </a:gs>
            <a:gs pos="100000">
              <a:schemeClr val="accent2">
                <a:hueOff val="0"/>
                <a:satOff val="0"/>
                <a:lumOff val="0"/>
                <a:alphaOff val="0"/>
                <a:lumMod val="105000"/>
                <a:satMod val="109000"/>
                <a:tint val="81000"/>
              </a:schemeClr>
            </a:gs>
          </a:gsLst>
          <a:lin ang="5400000" scaled="0"/>
        </a:gradFill>
        <a:ln w="6350" cap="flat" cmpd="sng" algn="ctr">
          <a:solidFill>
            <a:schemeClr val="accent2">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sp>
    <dsp:sp modelId="{6FC82E2C-DAC1-488A-B3E5-0F0A44750633}">
      <dsp:nvSpPr>
        <dsp:cNvPr id="0" name=""/>
        <dsp:cNvSpPr/>
      </dsp:nvSpPr>
      <dsp:spPr>
        <a:xfrm>
          <a:off x="8335818" y="850072"/>
          <a:ext cx="1893709" cy="2651192"/>
        </a:xfrm>
        <a:prstGeom prst="rect">
          <a:avLst/>
        </a:prstGeom>
        <a:solidFill>
          <a:schemeClr val="accent2">
            <a:alpha val="90000"/>
            <a:tint val="40000"/>
            <a:hueOff val="0"/>
            <a:satOff val="0"/>
            <a:lumOff val="0"/>
            <a:alphaOff val="0"/>
          </a:schemeClr>
        </a:solidFill>
        <a:ln w="6350" cap="flat" cmpd="sng" algn="ctr">
          <a:solidFill>
            <a:schemeClr val="accent2">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47641" tIns="330200" rIns="147641" bIns="330200" numCol="1" spcCol="1270" anchor="t" anchorCtr="0">
          <a:noAutofit/>
        </a:bodyPr>
        <a:lstStyle/>
        <a:p>
          <a:pPr marL="0" lvl="0" indent="0" algn="l" defTabSz="488950">
            <a:lnSpc>
              <a:spcPct val="90000"/>
            </a:lnSpc>
            <a:spcBef>
              <a:spcPct val="0"/>
            </a:spcBef>
            <a:spcAft>
              <a:spcPct val="35000"/>
            </a:spcAft>
            <a:buNone/>
          </a:pPr>
          <a:r>
            <a:rPr lang="zh-CN" sz="1100" kern="1200"/>
            <a:t>⑤服务器突发故障，所有源代码 都丢失了，也找不到完整的备份，只好大大推迟交付日期</a:t>
          </a:r>
          <a:endParaRPr lang="en-US" sz="1100" kern="1200"/>
        </a:p>
      </dsp:txBody>
      <dsp:txXfrm>
        <a:off x="8335818" y="1857525"/>
        <a:ext cx="1893709" cy="1590715"/>
      </dsp:txXfrm>
    </dsp:sp>
    <dsp:sp modelId="{4A3A52F5-EA14-460B-A33D-BCBBF3F7BCB0}">
      <dsp:nvSpPr>
        <dsp:cNvPr id="0" name=""/>
        <dsp:cNvSpPr/>
      </dsp:nvSpPr>
      <dsp:spPr>
        <a:xfrm>
          <a:off x="8884993" y="1115191"/>
          <a:ext cx="795357" cy="795357"/>
        </a:xfrm>
        <a:prstGeom prst="ellipse">
          <a:avLst/>
        </a:prstGeom>
        <a:gradFill rotWithShape="0">
          <a:gsLst>
            <a:gs pos="0">
              <a:schemeClr val="accent2">
                <a:hueOff val="0"/>
                <a:satOff val="0"/>
                <a:lumOff val="0"/>
                <a:alphaOff val="0"/>
                <a:lumMod val="110000"/>
                <a:satMod val="105000"/>
                <a:tint val="67000"/>
              </a:schemeClr>
            </a:gs>
            <a:gs pos="50000">
              <a:schemeClr val="accent2">
                <a:hueOff val="0"/>
                <a:satOff val="0"/>
                <a:lumOff val="0"/>
                <a:alphaOff val="0"/>
                <a:lumMod val="105000"/>
                <a:satMod val="103000"/>
                <a:tint val="73000"/>
              </a:schemeClr>
            </a:gs>
            <a:gs pos="100000">
              <a:schemeClr val="accent2">
                <a:hueOff val="0"/>
                <a:satOff val="0"/>
                <a:lumOff val="0"/>
                <a:alphaOff val="0"/>
                <a:lumMod val="105000"/>
                <a:satMod val="109000"/>
                <a:tint val="81000"/>
              </a:schemeClr>
            </a:gs>
          </a:gsLst>
          <a:lin ang="5400000" scaled="0"/>
        </a:gradFill>
        <a:ln w="6350" cap="flat" cmpd="sng" algn="ctr">
          <a:solidFill>
            <a:schemeClr val="accent2">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txBody>
        <a:bodyPr spcFirstLastPara="0" vert="horz" wrap="square" lIns="62009" tIns="12700" rIns="62009" bIns="12700" numCol="1" spcCol="1270" anchor="ctr" anchorCtr="0">
          <a:noAutofit/>
        </a:bodyPr>
        <a:lstStyle/>
        <a:p>
          <a:pPr marL="0" lvl="0" indent="0" algn="ctr" defTabSz="1689100">
            <a:lnSpc>
              <a:spcPct val="90000"/>
            </a:lnSpc>
            <a:spcBef>
              <a:spcPct val="0"/>
            </a:spcBef>
            <a:spcAft>
              <a:spcPct val="35000"/>
            </a:spcAft>
            <a:buNone/>
          </a:pPr>
          <a:r>
            <a:rPr lang="en-US" sz="3800" kern="1200"/>
            <a:t>5</a:t>
          </a:r>
        </a:p>
      </dsp:txBody>
      <dsp:txXfrm>
        <a:off x="9001470" y="1231668"/>
        <a:ext cx="562403" cy="562403"/>
      </dsp:txXfrm>
    </dsp:sp>
    <dsp:sp modelId="{D0467B6C-01B2-4D7E-8B0B-F129C5C8729F}">
      <dsp:nvSpPr>
        <dsp:cNvPr id="0" name=""/>
        <dsp:cNvSpPr/>
      </dsp:nvSpPr>
      <dsp:spPr>
        <a:xfrm>
          <a:off x="8335818" y="3501193"/>
          <a:ext cx="1893709" cy="72"/>
        </a:xfrm>
        <a:prstGeom prst="rect">
          <a:avLst/>
        </a:prstGeom>
        <a:gradFill rotWithShape="0">
          <a:gsLst>
            <a:gs pos="0">
              <a:schemeClr val="accent2">
                <a:hueOff val="0"/>
                <a:satOff val="0"/>
                <a:lumOff val="0"/>
                <a:alphaOff val="0"/>
                <a:lumMod val="110000"/>
                <a:satMod val="105000"/>
                <a:tint val="67000"/>
              </a:schemeClr>
            </a:gs>
            <a:gs pos="50000">
              <a:schemeClr val="accent2">
                <a:hueOff val="0"/>
                <a:satOff val="0"/>
                <a:lumOff val="0"/>
                <a:alphaOff val="0"/>
                <a:lumMod val="105000"/>
                <a:satMod val="103000"/>
                <a:tint val="73000"/>
              </a:schemeClr>
            </a:gs>
            <a:gs pos="100000">
              <a:schemeClr val="accent2">
                <a:hueOff val="0"/>
                <a:satOff val="0"/>
                <a:lumOff val="0"/>
                <a:alphaOff val="0"/>
                <a:lumMod val="105000"/>
                <a:satMod val="109000"/>
                <a:tint val="81000"/>
              </a:schemeClr>
            </a:gs>
          </a:gsLst>
          <a:lin ang="5400000" scaled="0"/>
        </a:gradFill>
        <a:ln w="6350" cap="flat" cmpd="sng" algn="ctr">
          <a:solidFill>
            <a:schemeClr val="accent2">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sp>
  </dsp:spTree>
</dsp:drawing>
</file>

<file path=ppt/diagrams/layout1.xml><?xml version="1.0" encoding="utf-8"?>
<dgm:layoutDef xmlns:dgm="http://schemas.openxmlformats.org/drawingml/2006/diagram" xmlns:a="http://schemas.openxmlformats.org/drawingml/2006/main" uniqueId="urn:microsoft.com/office/officeart/2016/7/layout/BasicLinearProcessNumbered">
  <dgm:title val="Basic Linear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1"/>
      <dgm:constr type="primFontSz" for="des" forName="sibTransNodeCircle" op="equ"/>
      <dgm:constr type="primFontSz" for="des" forName="nodeText" op="equ"/>
      <dgm:constr type="h" for="des" forName="sibTransNodeCircle" op="equ"/>
      <dgm:constr type="w" for="des" forName="sibTransNodeCircle" op="equ"/>
    </dgm:constrLst>
    <dgm:ruleLst>
      <dgm:rule type="h" val="NaN" fact="1.2" max="NaN"/>
    </dgm:ruleLst>
    <dgm:forEach name="Name4" axis="ch" ptType="node">
      <dgm:layoutNode name="compositeNode">
        <dgm:varLst>
          <dgm:bulletEnabled val="1"/>
        </dgm:varLst>
        <dgm:alg type="composite"/>
        <dgm:constrLst>
          <dgm:constr type="h" refType="w" op="lte" fact="1.4"/>
          <dgm:constr type="w" for="ch" forName="bgRect" refType="w"/>
          <dgm:constr type="h" for="ch" forName="bgRect" refType="h"/>
          <dgm:constr type="t" for="ch" forName="bgRect"/>
          <dgm:constr type="l" for="ch" forName="bgRect"/>
          <dgm:constr type="h" for="ch" forName="sibTransNodeCircle" refType="h" refFor="ch" refForName="bgRect" fact="0.3"/>
          <dgm:constr type="w" for="ch" forName="sibTransNodeCircle" refType="h" refFor="ch" refForName="sibTransNodeCircle"/>
          <dgm:constr type="ctrX" for="ch" forName="sibTransNodeCircle" refType="w" fact="0.5"/>
          <dgm:constr type="ctrY" for="ch" forName="sibTransNodeCircle" refType="h" fact="0.25"/>
          <dgm:constr type="r" for="ch" forName="nodeText" refType="r" refFor="ch" refForName="bgRect"/>
          <dgm:constr type="h" for="ch" forName="nodeText" refType="h" refFor="ch" refForName="bgRect" fact="0.6"/>
          <dgm:constr type="t" for="ch" forName="nodeText" refType="h" refFor="ch" refForName="bgRect" fact="0.38"/>
          <dgm:constr type="b" for="ch" forName="bottomLine" refType="b" refFor="ch" refForName="bgRect"/>
          <dgm:constr type="w" for="ch" forName="bottomLine" refType="w" refFor="ch" refForName="bgRect"/>
          <dgm:constr type="h" for="ch" forName="bottomLine" val="0.002"/>
        </dgm:constrLst>
        <dgm:ruleLst/>
        <dgm:layoutNode name="bgRect" styleLbl="bgAccFollowNode1">
          <dgm:alg type="sp"/>
          <dgm:shape xmlns:r="http://schemas.openxmlformats.org/officeDocument/2006/relationships" type="rect" r:blip="">
            <dgm:adjLst/>
          </dgm:shape>
          <dgm:presOf axis="self"/>
          <dgm:constrLst/>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alg>
            <dgm:shape xmlns:r="http://schemas.openxmlformats.org/officeDocument/2006/relationships" type="ellipse" r:blip="">
              <dgm:adjLst/>
            </dgm:shape>
            <dgm:constrLst>
              <dgm:constr type="w" refType="h" op="lte"/>
              <dgm:constr type="primFontSz" val="48"/>
              <dgm:constr type="tMarg" val="1"/>
              <dgm:constr type="lMarg" refType="w" fact="0.221"/>
              <dgm:constr type="rMarg" refType="w" fact="0.221"/>
              <dgm:constr type="bMarg" val="1"/>
            </dgm:constrLst>
            <dgm:ruleLst>
              <dgm:rule type="primFontSz" val="14" fact="NaN" max="NaN"/>
            </dgm:ruleLst>
          </dgm:layoutNode>
        </dgm:forEach>
        <dgm:layoutNode name="bottomLine" styleLbl="alignNode1">
          <dgm:varLst/>
          <dgm:presOf/>
          <dgm:alg type="sp"/>
          <dgm:shape xmlns:r="http://schemas.openxmlformats.org/officeDocument/2006/relationships" type="rect" r:blip="">
            <dgm:adjLst/>
          </dgm:shape>
          <dgm:constrLst/>
          <dgm:ruleLst/>
        </dgm:layoutNode>
        <dgm:layoutNode name="nodeText" styleLbl="bgAccFollowNode1" moveWith="bgRect">
          <dgm:varLst>
            <dgm:bulletEnabled val="1"/>
          </dgm:varLst>
          <dgm:alg type="tx">
            <dgm:param type="parTxLTRAlign" val="l"/>
            <dgm:param type="parTxRTLAlign" val="r"/>
            <dgm:param type="txAnchorVert" val="t"/>
          </dgm:alg>
          <dgm:shape xmlns:r="http://schemas.openxmlformats.org/officeDocument/2006/relationships" type="rect" r:blip="" zOrderOff="-1" hideGeom="1">
            <dgm:adjLst/>
          </dgm:shape>
          <dgm:presOf axis="desOrSelf" ptType="node"/>
          <dgm:constrLst>
            <dgm:constr type="primFontSz" val="26"/>
            <dgm:constr type="tMarg" val="26"/>
            <dgm:constr type="lMarg" refType="w" fact="0.221"/>
            <dgm:constr type="rMarg" refType="w" fact="0.221"/>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32.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15E96E1-346F-477A-9CFD-97562368FF53}" type="datetimeFigureOut">
              <a:rPr lang="zh-CN" altLang="en-US" smtClean="0"/>
              <a:t>2022/5/16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EA499FE-432E-4C91-A380-102EEE5AAEBA}" type="slidenum">
              <a:rPr lang="zh-CN" altLang="en-US" smtClean="0"/>
              <a:t>‹#›</a:t>
            </a:fld>
            <a:endParaRPr lang="zh-CN" altLang="en-US"/>
          </a:p>
        </p:txBody>
      </p:sp>
    </p:spTree>
    <p:extLst>
      <p:ext uri="{BB962C8B-B14F-4D97-AF65-F5344CB8AC3E}">
        <p14:creationId xmlns:p14="http://schemas.microsoft.com/office/powerpoint/2010/main" val="11762055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欢迎继续学习计算机程序设计课程</a:t>
            </a:r>
          </a:p>
        </p:txBody>
      </p:sp>
      <p:sp>
        <p:nvSpPr>
          <p:cNvPr id="4" name="灯片编号占位符 3"/>
          <p:cNvSpPr>
            <a:spLocks noGrp="1"/>
          </p:cNvSpPr>
          <p:nvPr>
            <p:ph type="sldNum" sz="quarter" idx="5"/>
          </p:nvPr>
        </p:nvSpPr>
        <p:spPr/>
        <p:txBody>
          <a:bodyPr/>
          <a:lstStyle/>
          <a:p>
            <a:fld id="{0EA499FE-432E-4C91-A380-102EEE5AAEBA}" type="slidenum">
              <a:rPr lang="zh-CN" altLang="en-US" smtClean="0"/>
              <a:t>1</a:t>
            </a:fld>
            <a:endParaRPr lang="zh-CN" altLang="en-US"/>
          </a:p>
        </p:txBody>
      </p:sp>
    </p:spTree>
    <p:extLst>
      <p:ext uri="{BB962C8B-B14F-4D97-AF65-F5344CB8AC3E}">
        <p14:creationId xmlns:p14="http://schemas.microsoft.com/office/powerpoint/2010/main" val="26456023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dirty="0"/>
              <a:t>Why is</a:t>
            </a:r>
            <a:r>
              <a:rPr lang="en-US" baseline="0" dirty="0"/>
              <a:t> there a separate discipline for Test? I.e., why don’t the developers do the testing?</a:t>
            </a:r>
          </a:p>
          <a:p>
            <a:r>
              <a:rPr lang="en-US" baseline="0" dirty="0"/>
              <a:t>Many developers are poor testers,</a:t>
            </a: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47179E1-1FAE-4667-A618-B3C44D7B1E80}"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6951379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EB7EF2B-259C-44C7-8293-47B66B2B973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1731963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Entry - is the standard expected of employees on entry into a role. This is often used when the new entrant must learn or be trained to be able to perform to the standards required within the role / job.</a:t>
            </a:r>
          </a:p>
          <a:p>
            <a:r>
              <a:rPr lang="en-US" dirty="0"/>
              <a:t>Fully Effective - is level required of employees who are performing at the standard expected for their role / job.</a:t>
            </a:r>
          </a:p>
          <a:p>
            <a:r>
              <a:rPr lang="en-US" dirty="0"/>
              <a:t>Stretch / Mastery - is typically displayed by employees who have mastered their job / role. These employees are often sought out by other employees and managers / supervisors to provide advice / assistance.</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EB7EF2B-259C-44C7-8293-47B66B2B973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14124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EB7EF2B-259C-44C7-8293-47B66B2B973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8575201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zh-CN" altLang="en-US" dirty="0"/>
              <a:t>产品后期</a:t>
            </a:r>
            <a:r>
              <a:rPr lang="zh-CN" altLang="en-US" baseline="0" dirty="0"/>
              <a:t> “</a:t>
            </a:r>
            <a:r>
              <a:rPr lang="en-US" altLang="zh-CN" baseline="0" dirty="0"/>
              <a:t>Resolved</a:t>
            </a:r>
            <a:r>
              <a:rPr lang="zh-CN" altLang="en-US" baseline="0" dirty="0"/>
              <a:t>” 的工作项太多，来不及转移到 “关闭” 的状态。 </a:t>
            </a:r>
            <a:r>
              <a:rPr lang="en-US" altLang="zh-CN" baseline="0" dirty="0"/>
              <a:t> </a:t>
            </a:r>
          </a:p>
          <a:p>
            <a:r>
              <a:rPr lang="zh-CN" altLang="en-US" baseline="0" dirty="0"/>
              <a:t>可能的原因：</a:t>
            </a:r>
            <a:endParaRPr lang="en-US" altLang="zh-CN" baseline="0" dirty="0"/>
          </a:p>
          <a:p>
            <a:r>
              <a:rPr lang="en-US" altLang="zh-CN" baseline="0" dirty="0"/>
              <a:t>	</a:t>
            </a:r>
            <a:r>
              <a:rPr lang="zh-CN" altLang="en-US" baseline="0" dirty="0"/>
              <a:t>测试人员不够？</a:t>
            </a:r>
            <a:endParaRPr lang="en-US" altLang="zh-CN" baseline="0" dirty="0"/>
          </a:p>
          <a:p>
            <a:r>
              <a:rPr lang="en-US" altLang="zh-CN" baseline="0" dirty="0"/>
              <a:t>	</a:t>
            </a:r>
            <a:r>
              <a:rPr lang="zh-CN" altLang="en-US" baseline="0" dirty="0"/>
              <a:t>不能进行测试？</a:t>
            </a:r>
            <a:endParaRPr lang="en-US" altLang="zh-CN" baseline="0" dirty="0"/>
          </a:p>
          <a:p>
            <a:endParaRPr lang="en-US" altLang="zh-CN"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EB7EF2B-259C-44C7-8293-47B66B2B973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4918025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zh-CN" altLang="en-US" dirty="0"/>
              <a:t>任务的总量在减少</a:t>
            </a:r>
            <a:r>
              <a:rPr lang="zh-CN" altLang="en-US" baseline="0" dirty="0"/>
              <a:t> </a:t>
            </a:r>
            <a:r>
              <a:rPr lang="en-US" altLang="zh-CN" baseline="0" dirty="0"/>
              <a:t>– why</a:t>
            </a:r>
          </a:p>
          <a:p>
            <a:pPr marL="171450" indent="-171450">
              <a:buFontTx/>
              <a:buChar char="-"/>
            </a:pPr>
            <a:r>
              <a:rPr lang="zh-CN" altLang="en-US" baseline="0" dirty="0"/>
              <a:t>任务太多，做不完，所以要在这个里程碑把它们砍掉</a:t>
            </a:r>
            <a:endParaRPr lang="en-US" altLang="zh-CN" baseline="0" dirty="0"/>
          </a:p>
          <a:p>
            <a:pPr marL="171450" indent="-171450">
              <a:buFontTx/>
              <a:buChar char="-"/>
            </a:pPr>
            <a:r>
              <a:rPr lang="zh-CN" altLang="en-US" baseline="0" dirty="0"/>
              <a:t>需求在中途改变，不用做很多事</a:t>
            </a:r>
            <a:endParaRPr lang="en-US" altLang="zh-CN" baseline="0" dirty="0"/>
          </a:p>
          <a:p>
            <a:pPr marL="171450" indent="-171450">
              <a:buFontTx/>
              <a:buChar char="-"/>
            </a:pPr>
            <a:r>
              <a:rPr lang="zh-CN" altLang="en-US" baseline="0" dirty="0"/>
              <a:t>团队改组，人员离开，砍掉任务</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EB7EF2B-259C-44C7-8293-47B66B2B973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5033656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EB7EF2B-259C-44C7-8293-47B66B2B973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0367255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zh-CN" altLang="en-US" dirty="0"/>
              <a:t>忽然来了很多计划外的工作</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EB7EF2B-259C-44C7-8293-47B66B2B973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06255562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zh-CN" altLang="en-US"/>
              <a:t>这是一个实际的例子</a:t>
            </a:r>
            <a:r>
              <a:rPr lang="zh-CN" altLang="en-US" baseline="0"/>
              <a:t> （微软亚洲研究院的 学术搜索项目）</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EB7EF2B-259C-44C7-8293-47B66B2B973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9538008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EB7EF2B-259C-44C7-8293-47B66B2B973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0605684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我们的</a:t>
            </a:r>
            <a:r>
              <a:rPr lang="en-US" dirty="0"/>
              <a:t>PM/Dev/Test</a:t>
            </a:r>
            <a:r>
              <a:rPr lang="zh-CN" altLang="en-US" dirty="0"/>
              <a:t>在设计</a:t>
            </a:r>
            <a:r>
              <a:rPr lang="en-US" dirty="0"/>
              <a:t>/</a:t>
            </a:r>
            <a:r>
              <a:rPr lang="zh-CN" altLang="en-US" dirty="0"/>
              <a:t>实现</a:t>
            </a:r>
            <a:r>
              <a:rPr lang="en-US" dirty="0"/>
              <a:t>/</a:t>
            </a:r>
            <a:r>
              <a:rPr lang="zh-CN" altLang="en-US" dirty="0"/>
              <a:t>测试这个功能的时候想过目标用户的英文水平是什么样的么？他们需要哪个程度的英文解释？如果他们连“</a:t>
            </a:r>
            <a:r>
              <a:rPr lang="en-US" dirty="0"/>
              <a:t>a</a:t>
            </a:r>
            <a:r>
              <a:rPr lang="zh-CN" altLang="en-US" dirty="0"/>
              <a:t>”都不懂，他们能来到你这个网页搜索含有英文的结果么？！</a:t>
            </a:r>
            <a:endParaRPr lang="en-US" dirty="0"/>
          </a:p>
          <a:p>
            <a:endParaRPr lang="en-US" dirty="0"/>
          </a:p>
          <a:p>
            <a:endParaRPr lang="en-US" dirty="0"/>
          </a:p>
          <a:p>
            <a:r>
              <a:rPr lang="zh-CN" altLang="en-US" dirty="0"/>
              <a:t>其实有很多中国用户非常害怕页面中出现很多英语</a:t>
            </a:r>
            <a:r>
              <a:rPr lang="en-US" altLang="zh-CN" dirty="0"/>
              <a:t>… </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7CE77197-739D-4B26-AF33-8D06BC2CEE70}" type="slidenum">
              <a:rPr kumimoji="0" lang="en-US" sz="12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20635342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EA499FE-432E-4C91-A380-102EEE5AAEBA}" type="slidenum">
              <a:rPr lang="zh-CN" altLang="en-US" smtClean="0"/>
              <a:t>123</a:t>
            </a:fld>
            <a:endParaRPr lang="zh-CN" altLang="en-US"/>
          </a:p>
        </p:txBody>
      </p:sp>
    </p:spTree>
    <p:extLst>
      <p:ext uri="{BB962C8B-B14F-4D97-AF65-F5344CB8AC3E}">
        <p14:creationId xmlns:p14="http://schemas.microsoft.com/office/powerpoint/2010/main" val="39622122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参见</a:t>
            </a:r>
            <a:r>
              <a:rPr lang="en-US" dirty="0"/>
              <a:t>: http://www.reuters.com/article/2011/06/21/us-airshow-button-idUSTRE75K1XR20110621</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7CE77197-739D-4B26-AF33-8D06BC2CEE70}" type="slidenum">
              <a:rPr kumimoji="0" lang="en-US" sz="12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21347901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在 </a:t>
            </a:r>
            <a:r>
              <a:rPr lang="en-US" altLang="zh-CN" dirty="0"/>
              <a:t>PC </a:t>
            </a:r>
            <a:r>
              <a:rPr lang="zh-CN" altLang="en-US" dirty="0"/>
              <a:t>应用和</a:t>
            </a:r>
            <a:r>
              <a:rPr lang="en-US" altLang="zh-CN" dirty="0"/>
              <a:t>PC </a:t>
            </a:r>
            <a:r>
              <a:rPr lang="zh-CN" altLang="en-US" dirty="0"/>
              <a:t>上的网页应用大行其道的时候，设计师大多假设人机交互是在一个</a:t>
            </a:r>
            <a:r>
              <a:rPr lang="en-US" altLang="zh-CN" dirty="0"/>
              <a:t>PC</a:t>
            </a:r>
            <a:r>
              <a:rPr lang="zh-CN" altLang="en-US" dirty="0"/>
              <a:t>屏幕 进行的，键盘鼠标就是最主要的输入方式。从世纪开始，人机交互方式出现了一个急剧繁 荣的阶段。下面的图表以 “和人眼的距离”为轴线，展现了各种智能设备的交互特点和挑战。 如何争取让你的软件能在各种设备上以最适合的方式交互，但是同一个产品在各种设备上有一 致的体验？</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7CE77197-739D-4B26-AF33-8D06BC2CEE70}" type="slidenum">
              <a:rPr kumimoji="0" lang="en-US" sz="12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19963489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7CE77197-739D-4B26-AF33-8D06BC2CEE70}" type="slidenum">
              <a:rPr kumimoji="0" lang="en-US" sz="12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18456248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47179E1-1FAE-4667-A618-B3C44D7B1E80}"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896323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47179E1-1FAE-4667-A618-B3C44D7B1E80}"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0790845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dirty="0"/>
              <a:t>In a crowded market quality can be used to distinguish yourself from the competition.</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47179E1-1FAE-4667-A618-B3C44D7B1E80}"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0854579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47179E1-1FAE-4667-A618-B3C44D7B1E80}"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82480970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bg>
      <p:bgPr>
        <a:solidFill>
          <a:schemeClr val="accent1"/>
        </a:solidFill>
        <a:effectLst/>
      </p:bgPr>
    </p:bg>
    <p:spTree>
      <p:nvGrpSpPr>
        <p:cNvPr id="1" name=""/>
        <p:cNvGrpSpPr/>
        <p:nvPr/>
      </p:nvGrpSpPr>
      <p:grpSpPr>
        <a:xfrm>
          <a:off x="0" y="0"/>
          <a:ext cx="0" cy="0"/>
          <a:chOff x="0" y="0"/>
          <a:chExt cx="0" cy="0"/>
        </a:xfrm>
      </p:grpSpPr>
      <p:sp>
        <p:nvSpPr>
          <p:cNvPr id="71" name="矩形 70"/>
          <p:cNvSpPr/>
          <p:nvPr userDrawn="1"/>
        </p:nvSpPr>
        <p:spPr>
          <a:xfrm>
            <a:off x="0" y="-3175"/>
            <a:ext cx="12192000" cy="6861175"/>
          </a:xfrm>
          <a:prstGeom prst="rect">
            <a:avLst/>
          </a:prstGeom>
          <a:blipFill dpi="0" rotWithShape="1">
            <a:blip r:embed="rId2">
              <a:alphaModFix amt="1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平行四边形 14"/>
          <p:cNvSpPr/>
          <p:nvPr userDrawn="1"/>
        </p:nvSpPr>
        <p:spPr>
          <a:xfrm>
            <a:off x="332509" y="-3175"/>
            <a:ext cx="9232669" cy="6861175"/>
          </a:xfrm>
          <a:prstGeom prst="parallelogram">
            <a:avLst>
              <a:gd name="adj" fmla="val 10524"/>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平行四边形 11"/>
          <p:cNvSpPr/>
          <p:nvPr userDrawn="1"/>
        </p:nvSpPr>
        <p:spPr>
          <a:xfrm>
            <a:off x="122849" y="-3175"/>
            <a:ext cx="9232669" cy="6861175"/>
          </a:xfrm>
          <a:prstGeom prst="parallelogram">
            <a:avLst>
              <a:gd name="adj" fmla="val 10524"/>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ctrTitle" hasCustomPrompt="1"/>
          </p:nvPr>
        </p:nvSpPr>
        <p:spPr>
          <a:xfrm>
            <a:off x="1444215" y="1426996"/>
            <a:ext cx="7196667" cy="1110758"/>
          </a:xfrm>
        </p:spPr>
        <p:txBody>
          <a:bodyPr anchor="b">
            <a:normAutofit/>
          </a:bodyPr>
          <a:lstStyle>
            <a:lvl1pPr algn="l">
              <a:defRPr sz="5400" b="1">
                <a:solidFill>
                  <a:schemeClr val="tx2"/>
                </a:solidFill>
              </a:defRPr>
            </a:lvl1pPr>
          </a:lstStyle>
          <a:p>
            <a:r>
              <a:rPr lang="zh-CN" altLang="en-US" dirty="0"/>
              <a:t>单行标题</a:t>
            </a:r>
            <a:r>
              <a:rPr lang="en-US" altLang="zh-CN" dirty="0"/>
              <a:t>-</a:t>
            </a:r>
            <a:r>
              <a:rPr lang="zh-CN" altLang="en-US" dirty="0"/>
              <a:t>单击编辑</a:t>
            </a:r>
          </a:p>
        </p:txBody>
      </p:sp>
      <p:sp>
        <p:nvSpPr>
          <p:cNvPr id="3" name="副标题 2"/>
          <p:cNvSpPr>
            <a:spLocks noGrp="1"/>
          </p:cNvSpPr>
          <p:nvPr>
            <p:ph type="subTitle" idx="1" hasCustomPrompt="1"/>
          </p:nvPr>
        </p:nvSpPr>
        <p:spPr>
          <a:xfrm>
            <a:off x="1444216" y="2639029"/>
            <a:ext cx="7196667" cy="526501"/>
          </a:xfrm>
        </p:spPr>
        <p:txBody>
          <a:bodyPr/>
          <a:lstStyle>
            <a:lvl1pPr marL="0" indent="0" algn="l">
              <a:buNone/>
              <a:defRPr sz="2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单击编辑副标题</a:t>
            </a:r>
          </a:p>
        </p:txBody>
      </p:sp>
      <p:sp>
        <p:nvSpPr>
          <p:cNvPr id="72" name="任意多边形 71"/>
          <p:cNvSpPr/>
          <p:nvPr userDrawn="1"/>
        </p:nvSpPr>
        <p:spPr>
          <a:xfrm>
            <a:off x="0" y="1531610"/>
            <a:ext cx="1133862" cy="1633920"/>
          </a:xfrm>
          <a:custGeom>
            <a:avLst/>
            <a:gdLst>
              <a:gd name="connsiteX0" fmla="*/ 0 w 1133862"/>
              <a:gd name="connsiteY0" fmla="*/ 0 h 1633920"/>
              <a:gd name="connsiteX1" fmla="*/ 1133862 w 1133862"/>
              <a:gd name="connsiteY1" fmla="*/ 0 h 1633920"/>
              <a:gd name="connsiteX2" fmla="*/ 992802 w 1133862"/>
              <a:gd name="connsiteY2" fmla="*/ 1633920 h 1633920"/>
              <a:gd name="connsiteX3" fmla="*/ 0 w 1133862"/>
              <a:gd name="connsiteY3" fmla="*/ 1633920 h 1633920"/>
            </a:gdLst>
            <a:ahLst/>
            <a:cxnLst>
              <a:cxn ang="0">
                <a:pos x="connsiteX0" y="connsiteY0"/>
              </a:cxn>
              <a:cxn ang="0">
                <a:pos x="connsiteX1" y="connsiteY1"/>
              </a:cxn>
              <a:cxn ang="0">
                <a:pos x="connsiteX2" y="connsiteY2"/>
              </a:cxn>
              <a:cxn ang="0">
                <a:pos x="connsiteX3" y="connsiteY3"/>
              </a:cxn>
            </a:cxnLst>
            <a:rect l="l" t="t" r="r" b="b"/>
            <a:pathLst>
              <a:path w="1133862" h="1633920">
                <a:moveTo>
                  <a:pt x="0" y="0"/>
                </a:moveTo>
                <a:lnTo>
                  <a:pt x="1133862" y="0"/>
                </a:lnTo>
                <a:lnTo>
                  <a:pt x="992802" y="1633920"/>
                </a:lnTo>
                <a:lnTo>
                  <a:pt x="0" y="163392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73" name="任意多边形 72"/>
          <p:cNvSpPr/>
          <p:nvPr userDrawn="1"/>
        </p:nvSpPr>
        <p:spPr>
          <a:xfrm>
            <a:off x="0" y="1426996"/>
            <a:ext cx="997527" cy="1633920"/>
          </a:xfrm>
          <a:custGeom>
            <a:avLst/>
            <a:gdLst>
              <a:gd name="connsiteX0" fmla="*/ 0 w 997527"/>
              <a:gd name="connsiteY0" fmla="*/ 0 h 1633920"/>
              <a:gd name="connsiteX1" fmla="*/ 997527 w 997527"/>
              <a:gd name="connsiteY1" fmla="*/ 0 h 1633920"/>
              <a:gd name="connsiteX2" fmla="*/ 856467 w 997527"/>
              <a:gd name="connsiteY2" fmla="*/ 1633920 h 1633920"/>
              <a:gd name="connsiteX3" fmla="*/ 0 w 997527"/>
              <a:gd name="connsiteY3" fmla="*/ 1633920 h 1633920"/>
            </a:gdLst>
            <a:ahLst/>
            <a:cxnLst>
              <a:cxn ang="0">
                <a:pos x="connsiteX0" y="connsiteY0"/>
              </a:cxn>
              <a:cxn ang="0">
                <a:pos x="connsiteX1" y="connsiteY1"/>
              </a:cxn>
              <a:cxn ang="0">
                <a:pos x="connsiteX2" y="connsiteY2"/>
              </a:cxn>
              <a:cxn ang="0">
                <a:pos x="connsiteX3" y="connsiteY3"/>
              </a:cxn>
            </a:cxnLst>
            <a:rect l="l" t="t" r="r" b="b"/>
            <a:pathLst>
              <a:path w="997527" h="1633920">
                <a:moveTo>
                  <a:pt x="0" y="0"/>
                </a:moveTo>
                <a:lnTo>
                  <a:pt x="997527" y="0"/>
                </a:lnTo>
                <a:lnTo>
                  <a:pt x="856467" y="1633920"/>
                </a:lnTo>
                <a:lnTo>
                  <a:pt x="0" y="163392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74" name="任意多边形 73"/>
          <p:cNvSpPr/>
          <p:nvPr userDrawn="1"/>
        </p:nvSpPr>
        <p:spPr>
          <a:xfrm>
            <a:off x="7414943" y="5505963"/>
            <a:ext cx="4777057" cy="1015861"/>
          </a:xfrm>
          <a:custGeom>
            <a:avLst/>
            <a:gdLst>
              <a:gd name="connsiteX0" fmla="*/ 93012 w 4777057"/>
              <a:gd name="connsiteY0" fmla="*/ 0 h 1015861"/>
              <a:gd name="connsiteX1" fmla="*/ 4777057 w 4777057"/>
              <a:gd name="connsiteY1" fmla="*/ 0 h 1015861"/>
              <a:gd name="connsiteX2" fmla="*/ 4777057 w 4777057"/>
              <a:gd name="connsiteY2" fmla="*/ 1015861 h 1015861"/>
              <a:gd name="connsiteX3" fmla="*/ 0 w 4777057"/>
              <a:gd name="connsiteY3" fmla="*/ 1015861 h 1015861"/>
            </a:gdLst>
            <a:ahLst/>
            <a:cxnLst>
              <a:cxn ang="0">
                <a:pos x="connsiteX0" y="connsiteY0"/>
              </a:cxn>
              <a:cxn ang="0">
                <a:pos x="connsiteX1" y="connsiteY1"/>
              </a:cxn>
              <a:cxn ang="0">
                <a:pos x="connsiteX2" y="connsiteY2"/>
              </a:cxn>
              <a:cxn ang="0">
                <a:pos x="connsiteX3" y="connsiteY3"/>
              </a:cxn>
            </a:cxnLst>
            <a:rect l="l" t="t" r="r" b="b"/>
            <a:pathLst>
              <a:path w="4777057" h="1015861">
                <a:moveTo>
                  <a:pt x="93012" y="0"/>
                </a:moveTo>
                <a:lnTo>
                  <a:pt x="4777057" y="0"/>
                </a:lnTo>
                <a:lnTo>
                  <a:pt x="4777057" y="1015861"/>
                </a:lnTo>
                <a:lnTo>
                  <a:pt x="0" y="1015861"/>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75" name="任意多边形 74"/>
          <p:cNvSpPr/>
          <p:nvPr userDrawn="1"/>
        </p:nvSpPr>
        <p:spPr>
          <a:xfrm>
            <a:off x="7621131" y="5393904"/>
            <a:ext cx="4570869" cy="1015861"/>
          </a:xfrm>
          <a:custGeom>
            <a:avLst/>
            <a:gdLst>
              <a:gd name="connsiteX0" fmla="*/ 93012 w 4570869"/>
              <a:gd name="connsiteY0" fmla="*/ 0 h 1015861"/>
              <a:gd name="connsiteX1" fmla="*/ 4570869 w 4570869"/>
              <a:gd name="connsiteY1" fmla="*/ 0 h 1015861"/>
              <a:gd name="connsiteX2" fmla="*/ 4570869 w 4570869"/>
              <a:gd name="connsiteY2" fmla="*/ 1015861 h 1015861"/>
              <a:gd name="connsiteX3" fmla="*/ 0 w 4570869"/>
              <a:gd name="connsiteY3" fmla="*/ 1015861 h 1015861"/>
            </a:gdLst>
            <a:ahLst/>
            <a:cxnLst>
              <a:cxn ang="0">
                <a:pos x="connsiteX0" y="connsiteY0"/>
              </a:cxn>
              <a:cxn ang="0">
                <a:pos x="connsiteX1" y="connsiteY1"/>
              </a:cxn>
              <a:cxn ang="0">
                <a:pos x="connsiteX2" y="connsiteY2"/>
              </a:cxn>
              <a:cxn ang="0">
                <a:pos x="connsiteX3" y="connsiteY3"/>
              </a:cxn>
            </a:cxnLst>
            <a:rect l="l" t="t" r="r" b="b"/>
            <a:pathLst>
              <a:path w="4570869" h="1015861">
                <a:moveTo>
                  <a:pt x="93012" y="0"/>
                </a:moveTo>
                <a:lnTo>
                  <a:pt x="4570869" y="0"/>
                </a:lnTo>
                <a:lnTo>
                  <a:pt x="4570869" y="1015861"/>
                </a:lnTo>
                <a:lnTo>
                  <a:pt x="0" y="1015861"/>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grpSp>
        <p:nvGrpSpPr>
          <p:cNvPr id="76" name="组合 75"/>
          <p:cNvGrpSpPr/>
          <p:nvPr userDrawn="1"/>
        </p:nvGrpSpPr>
        <p:grpSpPr>
          <a:xfrm>
            <a:off x="8369141" y="5633721"/>
            <a:ext cx="3326956" cy="561646"/>
            <a:chOff x="8729742" y="4570696"/>
            <a:chExt cx="2830517" cy="477836"/>
          </a:xfrm>
          <a:solidFill>
            <a:schemeClr val="bg2">
              <a:alpha val="50000"/>
            </a:schemeClr>
          </a:solidFill>
        </p:grpSpPr>
        <p:sp>
          <p:nvSpPr>
            <p:cNvPr id="77" name="Freeform 34"/>
            <p:cNvSpPr>
              <a:spLocks noEditPoints="1"/>
            </p:cNvSpPr>
            <p:nvPr userDrawn="1"/>
          </p:nvSpPr>
          <p:spPr bwMode="auto">
            <a:xfrm>
              <a:off x="9304417" y="4945345"/>
              <a:ext cx="1363665" cy="101600"/>
            </a:xfrm>
            <a:custGeom>
              <a:avLst/>
              <a:gdLst>
                <a:gd name="T0" fmla="*/ 15 w 915"/>
                <a:gd name="T1" fmla="*/ 51 h 68"/>
                <a:gd name="T2" fmla="*/ 14 w 915"/>
                <a:gd name="T3" fmla="*/ 11 h 68"/>
                <a:gd name="T4" fmla="*/ 35 w 915"/>
                <a:gd name="T5" fmla="*/ 4 h 68"/>
                <a:gd name="T6" fmla="*/ 77 w 915"/>
                <a:gd name="T7" fmla="*/ 51 h 68"/>
                <a:gd name="T8" fmla="*/ 74 w 915"/>
                <a:gd name="T9" fmla="*/ 51 h 68"/>
                <a:gd name="T10" fmla="*/ 57 w 915"/>
                <a:gd name="T11" fmla="*/ 21 h 68"/>
                <a:gd name="T12" fmla="*/ 108 w 915"/>
                <a:gd name="T13" fmla="*/ 0 h 68"/>
                <a:gd name="T14" fmla="*/ 104 w 915"/>
                <a:gd name="T15" fmla="*/ 32 h 68"/>
                <a:gd name="T16" fmla="*/ 134 w 915"/>
                <a:gd name="T17" fmla="*/ 21 h 68"/>
                <a:gd name="T18" fmla="*/ 155 w 915"/>
                <a:gd name="T19" fmla="*/ 21 h 68"/>
                <a:gd name="T20" fmla="*/ 187 w 915"/>
                <a:gd name="T21" fmla="*/ 46 h 68"/>
                <a:gd name="T22" fmla="*/ 169 w 915"/>
                <a:gd name="T23" fmla="*/ 29 h 68"/>
                <a:gd name="T24" fmla="*/ 221 w 915"/>
                <a:gd name="T25" fmla="*/ 24 h 68"/>
                <a:gd name="T26" fmla="*/ 198 w 915"/>
                <a:gd name="T27" fmla="*/ 52 h 68"/>
                <a:gd name="T28" fmla="*/ 209 w 915"/>
                <a:gd name="T29" fmla="*/ 18 h 68"/>
                <a:gd name="T30" fmla="*/ 247 w 915"/>
                <a:gd name="T31" fmla="*/ 51 h 68"/>
                <a:gd name="T32" fmla="*/ 244 w 915"/>
                <a:gd name="T33" fmla="*/ 42 h 68"/>
                <a:gd name="T34" fmla="*/ 271 w 915"/>
                <a:gd name="T35" fmla="*/ 1 h 68"/>
                <a:gd name="T36" fmla="*/ 276 w 915"/>
                <a:gd name="T37" fmla="*/ 51 h 68"/>
                <a:gd name="T38" fmla="*/ 259 w 915"/>
                <a:gd name="T39" fmla="*/ 22 h 68"/>
                <a:gd name="T40" fmla="*/ 301 w 915"/>
                <a:gd name="T41" fmla="*/ 46 h 68"/>
                <a:gd name="T42" fmla="*/ 292 w 915"/>
                <a:gd name="T43" fmla="*/ 7 h 68"/>
                <a:gd name="T44" fmla="*/ 333 w 915"/>
                <a:gd name="T45" fmla="*/ 20 h 68"/>
                <a:gd name="T46" fmla="*/ 309 w 915"/>
                <a:gd name="T47" fmla="*/ 67 h 68"/>
                <a:gd name="T48" fmla="*/ 305 w 915"/>
                <a:gd name="T49" fmla="*/ 19 h 68"/>
                <a:gd name="T50" fmla="*/ 379 w 915"/>
                <a:gd name="T51" fmla="*/ 18 h 68"/>
                <a:gd name="T52" fmla="*/ 415 w 915"/>
                <a:gd name="T53" fmla="*/ 44 h 68"/>
                <a:gd name="T54" fmla="*/ 403 w 915"/>
                <a:gd name="T55" fmla="*/ 21 h 68"/>
                <a:gd name="T56" fmla="*/ 425 w 915"/>
                <a:gd name="T57" fmla="*/ 5 h 68"/>
                <a:gd name="T58" fmla="*/ 475 w 915"/>
                <a:gd name="T59" fmla="*/ 19 h 68"/>
                <a:gd name="T60" fmla="*/ 465 w 915"/>
                <a:gd name="T61" fmla="*/ 54 h 68"/>
                <a:gd name="T62" fmla="*/ 471 w 915"/>
                <a:gd name="T63" fmla="*/ 48 h 68"/>
                <a:gd name="T64" fmla="*/ 474 w 915"/>
                <a:gd name="T65" fmla="*/ 4 h 68"/>
                <a:gd name="T66" fmla="*/ 516 w 915"/>
                <a:gd name="T67" fmla="*/ 28 h 68"/>
                <a:gd name="T68" fmla="*/ 517 w 915"/>
                <a:gd name="T69" fmla="*/ 40 h 68"/>
                <a:gd name="T70" fmla="*/ 537 w 915"/>
                <a:gd name="T71" fmla="*/ 49 h 68"/>
                <a:gd name="T72" fmla="*/ 528 w 915"/>
                <a:gd name="T73" fmla="*/ 23 h 68"/>
                <a:gd name="T74" fmla="*/ 565 w 915"/>
                <a:gd name="T75" fmla="*/ 53 h 68"/>
                <a:gd name="T76" fmla="*/ 563 w 915"/>
                <a:gd name="T77" fmla="*/ 21 h 68"/>
                <a:gd name="T78" fmla="*/ 620 w 915"/>
                <a:gd name="T79" fmla="*/ 52 h 68"/>
                <a:gd name="T80" fmla="*/ 596 w 915"/>
                <a:gd name="T81" fmla="*/ 49 h 68"/>
                <a:gd name="T82" fmla="*/ 587 w 915"/>
                <a:gd name="T83" fmla="*/ 22 h 68"/>
                <a:gd name="T84" fmla="*/ 642 w 915"/>
                <a:gd name="T85" fmla="*/ 17 h 68"/>
                <a:gd name="T86" fmla="*/ 643 w 915"/>
                <a:gd name="T87" fmla="*/ 48 h 68"/>
                <a:gd name="T88" fmla="*/ 667 w 915"/>
                <a:gd name="T89" fmla="*/ 49 h 68"/>
                <a:gd name="T90" fmla="*/ 671 w 915"/>
                <a:gd name="T91" fmla="*/ 23 h 68"/>
                <a:gd name="T92" fmla="*/ 726 w 915"/>
                <a:gd name="T93" fmla="*/ 20 h 68"/>
                <a:gd name="T94" fmla="*/ 739 w 915"/>
                <a:gd name="T95" fmla="*/ 29 h 68"/>
                <a:gd name="T96" fmla="*/ 731 w 915"/>
                <a:gd name="T97" fmla="*/ 33 h 68"/>
                <a:gd name="T98" fmla="*/ 778 w 915"/>
                <a:gd name="T99" fmla="*/ 45 h 68"/>
                <a:gd name="T100" fmla="*/ 771 w 915"/>
                <a:gd name="T101" fmla="*/ 24 h 68"/>
                <a:gd name="T102" fmla="*/ 753 w 915"/>
                <a:gd name="T103" fmla="*/ 45 h 68"/>
                <a:gd name="T104" fmla="*/ 803 w 915"/>
                <a:gd name="T105" fmla="*/ 54 h 68"/>
                <a:gd name="T106" fmla="*/ 816 w 915"/>
                <a:gd name="T107" fmla="*/ 0 h 68"/>
                <a:gd name="T108" fmla="*/ 812 w 915"/>
                <a:gd name="T109" fmla="*/ 29 h 68"/>
                <a:gd name="T110" fmla="*/ 881 w 915"/>
                <a:gd name="T111" fmla="*/ 10 h 68"/>
                <a:gd name="T112" fmla="*/ 859 w 915"/>
                <a:gd name="T113" fmla="*/ 49 h 68"/>
                <a:gd name="T114" fmla="*/ 903 w 915"/>
                <a:gd name="T115" fmla="*/ 48 h 68"/>
                <a:gd name="T116" fmla="*/ 891 w 915"/>
                <a:gd name="T117" fmla="*/ 3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15" h="68">
                  <a:moveTo>
                    <a:pt x="35" y="4"/>
                  </a:moveTo>
                  <a:cubicBezTo>
                    <a:pt x="35" y="3"/>
                    <a:pt x="35" y="3"/>
                    <a:pt x="35" y="3"/>
                  </a:cubicBezTo>
                  <a:cubicBezTo>
                    <a:pt x="53" y="3"/>
                    <a:pt x="53" y="3"/>
                    <a:pt x="53" y="3"/>
                  </a:cubicBezTo>
                  <a:cubicBezTo>
                    <a:pt x="53" y="4"/>
                    <a:pt x="53" y="4"/>
                    <a:pt x="53" y="4"/>
                  </a:cubicBezTo>
                  <a:cubicBezTo>
                    <a:pt x="51" y="4"/>
                    <a:pt x="51" y="4"/>
                    <a:pt x="51" y="4"/>
                  </a:cubicBezTo>
                  <a:cubicBezTo>
                    <a:pt x="49" y="4"/>
                    <a:pt x="47" y="5"/>
                    <a:pt x="46" y="6"/>
                  </a:cubicBezTo>
                  <a:cubicBezTo>
                    <a:pt x="46" y="7"/>
                    <a:pt x="45" y="9"/>
                    <a:pt x="45" y="11"/>
                  </a:cubicBezTo>
                  <a:cubicBezTo>
                    <a:pt x="45" y="32"/>
                    <a:pt x="45" y="32"/>
                    <a:pt x="45" y="32"/>
                  </a:cubicBezTo>
                  <a:cubicBezTo>
                    <a:pt x="45" y="37"/>
                    <a:pt x="45" y="41"/>
                    <a:pt x="44" y="43"/>
                  </a:cubicBezTo>
                  <a:cubicBezTo>
                    <a:pt x="43" y="46"/>
                    <a:pt x="41" y="49"/>
                    <a:pt x="38" y="51"/>
                  </a:cubicBezTo>
                  <a:cubicBezTo>
                    <a:pt x="35" y="53"/>
                    <a:pt x="31" y="53"/>
                    <a:pt x="27" y="53"/>
                  </a:cubicBezTo>
                  <a:cubicBezTo>
                    <a:pt x="21" y="53"/>
                    <a:pt x="17" y="53"/>
                    <a:pt x="15" y="51"/>
                  </a:cubicBezTo>
                  <a:cubicBezTo>
                    <a:pt x="12" y="49"/>
                    <a:pt x="10" y="46"/>
                    <a:pt x="9" y="43"/>
                  </a:cubicBezTo>
                  <a:cubicBezTo>
                    <a:pt x="8" y="41"/>
                    <a:pt x="7" y="37"/>
                    <a:pt x="7" y="31"/>
                  </a:cubicBezTo>
                  <a:cubicBezTo>
                    <a:pt x="7" y="11"/>
                    <a:pt x="7" y="11"/>
                    <a:pt x="7" y="11"/>
                  </a:cubicBezTo>
                  <a:cubicBezTo>
                    <a:pt x="7" y="8"/>
                    <a:pt x="7" y="6"/>
                    <a:pt x="6" y="5"/>
                  </a:cubicBezTo>
                  <a:cubicBezTo>
                    <a:pt x="5" y="4"/>
                    <a:pt x="4" y="3"/>
                    <a:pt x="2" y="3"/>
                  </a:cubicBezTo>
                  <a:cubicBezTo>
                    <a:pt x="0" y="3"/>
                    <a:pt x="0" y="3"/>
                    <a:pt x="0" y="3"/>
                  </a:cubicBezTo>
                  <a:cubicBezTo>
                    <a:pt x="0" y="2"/>
                    <a:pt x="0" y="2"/>
                    <a:pt x="0" y="2"/>
                  </a:cubicBezTo>
                  <a:cubicBezTo>
                    <a:pt x="21" y="2"/>
                    <a:pt x="21" y="2"/>
                    <a:pt x="21" y="2"/>
                  </a:cubicBezTo>
                  <a:cubicBezTo>
                    <a:pt x="21" y="3"/>
                    <a:pt x="21" y="3"/>
                    <a:pt x="21" y="3"/>
                  </a:cubicBezTo>
                  <a:cubicBezTo>
                    <a:pt x="19" y="3"/>
                    <a:pt x="19" y="3"/>
                    <a:pt x="19" y="3"/>
                  </a:cubicBezTo>
                  <a:cubicBezTo>
                    <a:pt x="17" y="3"/>
                    <a:pt x="15" y="4"/>
                    <a:pt x="15" y="5"/>
                  </a:cubicBezTo>
                  <a:cubicBezTo>
                    <a:pt x="14" y="6"/>
                    <a:pt x="14" y="8"/>
                    <a:pt x="14" y="11"/>
                  </a:cubicBezTo>
                  <a:cubicBezTo>
                    <a:pt x="14" y="33"/>
                    <a:pt x="14" y="33"/>
                    <a:pt x="14" y="33"/>
                  </a:cubicBezTo>
                  <a:cubicBezTo>
                    <a:pt x="14" y="35"/>
                    <a:pt x="14" y="37"/>
                    <a:pt x="14" y="40"/>
                  </a:cubicBezTo>
                  <a:cubicBezTo>
                    <a:pt x="15" y="43"/>
                    <a:pt x="15" y="45"/>
                    <a:pt x="16" y="46"/>
                  </a:cubicBezTo>
                  <a:cubicBezTo>
                    <a:pt x="17" y="48"/>
                    <a:pt x="19" y="49"/>
                    <a:pt x="20" y="50"/>
                  </a:cubicBezTo>
                  <a:cubicBezTo>
                    <a:pt x="22" y="51"/>
                    <a:pt x="24" y="51"/>
                    <a:pt x="27" y="51"/>
                  </a:cubicBezTo>
                  <a:cubicBezTo>
                    <a:pt x="30" y="51"/>
                    <a:pt x="33" y="50"/>
                    <a:pt x="35" y="49"/>
                  </a:cubicBezTo>
                  <a:cubicBezTo>
                    <a:pt x="37" y="47"/>
                    <a:pt x="39" y="46"/>
                    <a:pt x="40" y="43"/>
                  </a:cubicBezTo>
                  <a:cubicBezTo>
                    <a:pt x="41" y="41"/>
                    <a:pt x="41" y="37"/>
                    <a:pt x="41" y="32"/>
                  </a:cubicBezTo>
                  <a:cubicBezTo>
                    <a:pt x="41" y="12"/>
                    <a:pt x="41" y="12"/>
                    <a:pt x="41" y="12"/>
                  </a:cubicBezTo>
                  <a:cubicBezTo>
                    <a:pt x="41" y="9"/>
                    <a:pt x="41" y="7"/>
                    <a:pt x="40" y="6"/>
                  </a:cubicBezTo>
                  <a:cubicBezTo>
                    <a:pt x="39" y="5"/>
                    <a:pt x="38" y="4"/>
                    <a:pt x="36" y="4"/>
                  </a:cubicBezTo>
                  <a:cubicBezTo>
                    <a:pt x="35" y="4"/>
                    <a:pt x="35" y="4"/>
                    <a:pt x="35" y="4"/>
                  </a:cubicBezTo>
                  <a:close/>
                  <a:moveTo>
                    <a:pt x="69" y="25"/>
                  </a:moveTo>
                  <a:cubicBezTo>
                    <a:pt x="73" y="20"/>
                    <a:pt x="76" y="18"/>
                    <a:pt x="79" y="18"/>
                  </a:cubicBezTo>
                  <a:cubicBezTo>
                    <a:pt x="81" y="18"/>
                    <a:pt x="83" y="18"/>
                    <a:pt x="84" y="19"/>
                  </a:cubicBezTo>
                  <a:cubicBezTo>
                    <a:pt x="85" y="20"/>
                    <a:pt x="87" y="21"/>
                    <a:pt x="87" y="23"/>
                  </a:cubicBezTo>
                  <a:cubicBezTo>
                    <a:pt x="88" y="25"/>
                    <a:pt x="88" y="27"/>
                    <a:pt x="88" y="30"/>
                  </a:cubicBezTo>
                  <a:cubicBezTo>
                    <a:pt x="88" y="45"/>
                    <a:pt x="88" y="45"/>
                    <a:pt x="88" y="45"/>
                  </a:cubicBezTo>
                  <a:cubicBezTo>
                    <a:pt x="88" y="47"/>
                    <a:pt x="88" y="48"/>
                    <a:pt x="89" y="49"/>
                  </a:cubicBezTo>
                  <a:cubicBezTo>
                    <a:pt x="89" y="50"/>
                    <a:pt x="89" y="50"/>
                    <a:pt x="90" y="51"/>
                  </a:cubicBezTo>
                  <a:cubicBezTo>
                    <a:pt x="90" y="51"/>
                    <a:pt x="91" y="51"/>
                    <a:pt x="93" y="51"/>
                  </a:cubicBezTo>
                  <a:cubicBezTo>
                    <a:pt x="93" y="52"/>
                    <a:pt x="93" y="52"/>
                    <a:pt x="93" y="52"/>
                  </a:cubicBezTo>
                  <a:cubicBezTo>
                    <a:pt x="77" y="52"/>
                    <a:pt x="77" y="52"/>
                    <a:pt x="77" y="52"/>
                  </a:cubicBezTo>
                  <a:cubicBezTo>
                    <a:pt x="77" y="51"/>
                    <a:pt x="77" y="51"/>
                    <a:pt x="77" y="51"/>
                  </a:cubicBezTo>
                  <a:cubicBezTo>
                    <a:pt x="78" y="51"/>
                    <a:pt x="78" y="51"/>
                    <a:pt x="78" y="51"/>
                  </a:cubicBezTo>
                  <a:cubicBezTo>
                    <a:pt x="79" y="51"/>
                    <a:pt x="80" y="51"/>
                    <a:pt x="81" y="50"/>
                  </a:cubicBezTo>
                  <a:cubicBezTo>
                    <a:pt x="82" y="50"/>
                    <a:pt x="82" y="49"/>
                    <a:pt x="82" y="48"/>
                  </a:cubicBezTo>
                  <a:cubicBezTo>
                    <a:pt x="82" y="48"/>
                    <a:pt x="82" y="47"/>
                    <a:pt x="82" y="45"/>
                  </a:cubicBezTo>
                  <a:cubicBezTo>
                    <a:pt x="82" y="31"/>
                    <a:pt x="82" y="31"/>
                    <a:pt x="82" y="31"/>
                  </a:cubicBezTo>
                  <a:cubicBezTo>
                    <a:pt x="82" y="27"/>
                    <a:pt x="82" y="25"/>
                    <a:pt x="81" y="24"/>
                  </a:cubicBezTo>
                  <a:cubicBezTo>
                    <a:pt x="80" y="23"/>
                    <a:pt x="79" y="22"/>
                    <a:pt x="77" y="22"/>
                  </a:cubicBezTo>
                  <a:cubicBezTo>
                    <a:pt x="74" y="22"/>
                    <a:pt x="71" y="23"/>
                    <a:pt x="69" y="27"/>
                  </a:cubicBezTo>
                  <a:cubicBezTo>
                    <a:pt x="69" y="45"/>
                    <a:pt x="69" y="45"/>
                    <a:pt x="69" y="45"/>
                  </a:cubicBezTo>
                  <a:cubicBezTo>
                    <a:pt x="69" y="47"/>
                    <a:pt x="69" y="48"/>
                    <a:pt x="69" y="49"/>
                  </a:cubicBezTo>
                  <a:cubicBezTo>
                    <a:pt x="69" y="50"/>
                    <a:pt x="70" y="50"/>
                    <a:pt x="70" y="51"/>
                  </a:cubicBezTo>
                  <a:cubicBezTo>
                    <a:pt x="71" y="51"/>
                    <a:pt x="72" y="51"/>
                    <a:pt x="74" y="51"/>
                  </a:cubicBezTo>
                  <a:cubicBezTo>
                    <a:pt x="74" y="52"/>
                    <a:pt x="74" y="52"/>
                    <a:pt x="74" y="52"/>
                  </a:cubicBezTo>
                  <a:cubicBezTo>
                    <a:pt x="58" y="52"/>
                    <a:pt x="58" y="52"/>
                    <a:pt x="58" y="52"/>
                  </a:cubicBezTo>
                  <a:cubicBezTo>
                    <a:pt x="58" y="51"/>
                    <a:pt x="58" y="51"/>
                    <a:pt x="58" y="51"/>
                  </a:cubicBezTo>
                  <a:cubicBezTo>
                    <a:pt x="59" y="51"/>
                    <a:pt x="59" y="51"/>
                    <a:pt x="59" y="51"/>
                  </a:cubicBezTo>
                  <a:cubicBezTo>
                    <a:pt x="60" y="51"/>
                    <a:pt x="61" y="51"/>
                    <a:pt x="62" y="50"/>
                  </a:cubicBezTo>
                  <a:cubicBezTo>
                    <a:pt x="62" y="49"/>
                    <a:pt x="63" y="47"/>
                    <a:pt x="63" y="45"/>
                  </a:cubicBezTo>
                  <a:cubicBezTo>
                    <a:pt x="63" y="32"/>
                    <a:pt x="63" y="32"/>
                    <a:pt x="63" y="32"/>
                  </a:cubicBezTo>
                  <a:cubicBezTo>
                    <a:pt x="63" y="28"/>
                    <a:pt x="63" y="25"/>
                    <a:pt x="62" y="24"/>
                  </a:cubicBezTo>
                  <a:cubicBezTo>
                    <a:pt x="62" y="23"/>
                    <a:pt x="62" y="23"/>
                    <a:pt x="61" y="22"/>
                  </a:cubicBezTo>
                  <a:cubicBezTo>
                    <a:pt x="61" y="22"/>
                    <a:pt x="61" y="22"/>
                    <a:pt x="60" y="22"/>
                  </a:cubicBezTo>
                  <a:cubicBezTo>
                    <a:pt x="59" y="22"/>
                    <a:pt x="58" y="22"/>
                    <a:pt x="57" y="22"/>
                  </a:cubicBezTo>
                  <a:cubicBezTo>
                    <a:pt x="57" y="21"/>
                    <a:pt x="57" y="21"/>
                    <a:pt x="57" y="21"/>
                  </a:cubicBezTo>
                  <a:cubicBezTo>
                    <a:pt x="67" y="17"/>
                    <a:pt x="67" y="17"/>
                    <a:pt x="67" y="17"/>
                  </a:cubicBezTo>
                  <a:cubicBezTo>
                    <a:pt x="69" y="17"/>
                    <a:pt x="69" y="17"/>
                    <a:pt x="69" y="17"/>
                  </a:cubicBezTo>
                  <a:cubicBezTo>
                    <a:pt x="69" y="25"/>
                    <a:pt x="69" y="25"/>
                    <a:pt x="69" y="25"/>
                  </a:cubicBezTo>
                  <a:close/>
                  <a:moveTo>
                    <a:pt x="108" y="0"/>
                  </a:moveTo>
                  <a:cubicBezTo>
                    <a:pt x="109" y="0"/>
                    <a:pt x="110" y="0"/>
                    <a:pt x="110" y="1"/>
                  </a:cubicBezTo>
                  <a:cubicBezTo>
                    <a:pt x="111" y="2"/>
                    <a:pt x="111" y="3"/>
                    <a:pt x="111" y="4"/>
                  </a:cubicBezTo>
                  <a:cubicBezTo>
                    <a:pt x="111" y="5"/>
                    <a:pt x="111" y="6"/>
                    <a:pt x="110" y="7"/>
                  </a:cubicBezTo>
                  <a:cubicBezTo>
                    <a:pt x="109" y="7"/>
                    <a:pt x="109" y="8"/>
                    <a:pt x="108" y="8"/>
                  </a:cubicBezTo>
                  <a:cubicBezTo>
                    <a:pt x="107" y="8"/>
                    <a:pt x="106" y="7"/>
                    <a:pt x="105" y="7"/>
                  </a:cubicBezTo>
                  <a:cubicBezTo>
                    <a:pt x="105" y="6"/>
                    <a:pt x="104" y="5"/>
                    <a:pt x="104" y="4"/>
                  </a:cubicBezTo>
                  <a:cubicBezTo>
                    <a:pt x="104" y="3"/>
                    <a:pt x="105" y="2"/>
                    <a:pt x="105" y="1"/>
                  </a:cubicBezTo>
                  <a:cubicBezTo>
                    <a:pt x="106" y="0"/>
                    <a:pt x="107" y="0"/>
                    <a:pt x="108" y="0"/>
                  </a:cubicBezTo>
                  <a:close/>
                  <a:moveTo>
                    <a:pt x="111" y="18"/>
                  </a:moveTo>
                  <a:cubicBezTo>
                    <a:pt x="111" y="45"/>
                    <a:pt x="111" y="45"/>
                    <a:pt x="111" y="45"/>
                  </a:cubicBezTo>
                  <a:cubicBezTo>
                    <a:pt x="111" y="47"/>
                    <a:pt x="111" y="49"/>
                    <a:pt x="111" y="49"/>
                  </a:cubicBezTo>
                  <a:cubicBezTo>
                    <a:pt x="111" y="50"/>
                    <a:pt x="112" y="51"/>
                    <a:pt x="112" y="51"/>
                  </a:cubicBezTo>
                  <a:cubicBezTo>
                    <a:pt x="113" y="51"/>
                    <a:pt x="114" y="51"/>
                    <a:pt x="115" y="51"/>
                  </a:cubicBezTo>
                  <a:cubicBezTo>
                    <a:pt x="115" y="53"/>
                    <a:pt x="115" y="53"/>
                    <a:pt x="115" y="53"/>
                  </a:cubicBezTo>
                  <a:cubicBezTo>
                    <a:pt x="99" y="53"/>
                    <a:pt x="99" y="53"/>
                    <a:pt x="99" y="53"/>
                  </a:cubicBezTo>
                  <a:cubicBezTo>
                    <a:pt x="99" y="51"/>
                    <a:pt x="99" y="51"/>
                    <a:pt x="99" y="51"/>
                  </a:cubicBezTo>
                  <a:cubicBezTo>
                    <a:pt x="101" y="51"/>
                    <a:pt x="102" y="51"/>
                    <a:pt x="103" y="51"/>
                  </a:cubicBezTo>
                  <a:cubicBezTo>
                    <a:pt x="103" y="51"/>
                    <a:pt x="103" y="50"/>
                    <a:pt x="104" y="49"/>
                  </a:cubicBezTo>
                  <a:cubicBezTo>
                    <a:pt x="104" y="49"/>
                    <a:pt x="104" y="47"/>
                    <a:pt x="104" y="45"/>
                  </a:cubicBezTo>
                  <a:cubicBezTo>
                    <a:pt x="104" y="32"/>
                    <a:pt x="104" y="32"/>
                    <a:pt x="104" y="32"/>
                  </a:cubicBezTo>
                  <a:cubicBezTo>
                    <a:pt x="104" y="28"/>
                    <a:pt x="104" y="26"/>
                    <a:pt x="104" y="25"/>
                  </a:cubicBezTo>
                  <a:cubicBezTo>
                    <a:pt x="104" y="24"/>
                    <a:pt x="103" y="23"/>
                    <a:pt x="103" y="23"/>
                  </a:cubicBezTo>
                  <a:cubicBezTo>
                    <a:pt x="103" y="23"/>
                    <a:pt x="102" y="23"/>
                    <a:pt x="101" y="23"/>
                  </a:cubicBezTo>
                  <a:cubicBezTo>
                    <a:pt x="101" y="23"/>
                    <a:pt x="100" y="23"/>
                    <a:pt x="99" y="23"/>
                  </a:cubicBezTo>
                  <a:cubicBezTo>
                    <a:pt x="99" y="22"/>
                    <a:pt x="99" y="22"/>
                    <a:pt x="99" y="22"/>
                  </a:cubicBezTo>
                  <a:cubicBezTo>
                    <a:pt x="109" y="18"/>
                    <a:pt x="109" y="18"/>
                    <a:pt x="109" y="18"/>
                  </a:cubicBezTo>
                  <a:cubicBezTo>
                    <a:pt x="111" y="18"/>
                    <a:pt x="111" y="18"/>
                    <a:pt x="111" y="18"/>
                  </a:cubicBezTo>
                  <a:close/>
                  <a:moveTo>
                    <a:pt x="122" y="19"/>
                  </a:moveTo>
                  <a:cubicBezTo>
                    <a:pt x="137" y="19"/>
                    <a:pt x="137" y="19"/>
                    <a:pt x="137" y="19"/>
                  </a:cubicBezTo>
                  <a:cubicBezTo>
                    <a:pt x="137" y="20"/>
                    <a:pt x="137" y="20"/>
                    <a:pt x="137" y="20"/>
                  </a:cubicBezTo>
                  <a:cubicBezTo>
                    <a:pt x="136" y="20"/>
                    <a:pt x="136" y="20"/>
                    <a:pt x="136" y="20"/>
                  </a:cubicBezTo>
                  <a:cubicBezTo>
                    <a:pt x="135" y="20"/>
                    <a:pt x="134" y="20"/>
                    <a:pt x="134" y="21"/>
                  </a:cubicBezTo>
                  <a:cubicBezTo>
                    <a:pt x="133" y="21"/>
                    <a:pt x="133" y="22"/>
                    <a:pt x="133" y="23"/>
                  </a:cubicBezTo>
                  <a:cubicBezTo>
                    <a:pt x="133" y="23"/>
                    <a:pt x="133" y="25"/>
                    <a:pt x="134" y="26"/>
                  </a:cubicBezTo>
                  <a:cubicBezTo>
                    <a:pt x="141" y="45"/>
                    <a:pt x="141" y="45"/>
                    <a:pt x="141" y="45"/>
                  </a:cubicBezTo>
                  <a:cubicBezTo>
                    <a:pt x="149" y="25"/>
                    <a:pt x="149" y="25"/>
                    <a:pt x="149" y="25"/>
                  </a:cubicBezTo>
                  <a:cubicBezTo>
                    <a:pt x="149" y="24"/>
                    <a:pt x="150" y="23"/>
                    <a:pt x="150" y="22"/>
                  </a:cubicBezTo>
                  <a:cubicBezTo>
                    <a:pt x="150" y="21"/>
                    <a:pt x="150" y="21"/>
                    <a:pt x="149" y="21"/>
                  </a:cubicBezTo>
                  <a:cubicBezTo>
                    <a:pt x="149" y="21"/>
                    <a:pt x="149" y="20"/>
                    <a:pt x="149" y="20"/>
                  </a:cubicBezTo>
                  <a:cubicBezTo>
                    <a:pt x="148" y="20"/>
                    <a:pt x="147" y="20"/>
                    <a:pt x="146" y="20"/>
                  </a:cubicBezTo>
                  <a:cubicBezTo>
                    <a:pt x="146" y="19"/>
                    <a:pt x="146" y="19"/>
                    <a:pt x="146" y="19"/>
                  </a:cubicBezTo>
                  <a:cubicBezTo>
                    <a:pt x="157" y="19"/>
                    <a:pt x="157" y="19"/>
                    <a:pt x="157" y="19"/>
                  </a:cubicBezTo>
                  <a:cubicBezTo>
                    <a:pt x="157" y="20"/>
                    <a:pt x="157" y="20"/>
                    <a:pt x="157" y="20"/>
                  </a:cubicBezTo>
                  <a:cubicBezTo>
                    <a:pt x="156" y="20"/>
                    <a:pt x="155" y="20"/>
                    <a:pt x="155" y="21"/>
                  </a:cubicBezTo>
                  <a:cubicBezTo>
                    <a:pt x="154" y="21"/>
                    <a:pt x="153" y="23"/>
                    <a:pt x="152" y="24"/>
                  </a:cubicBezTo>
                  <a:cubicBezTo>
                    <a:pt x="141" y="53"/>
                    <a:pt x="141" y="53"/>
                    <a:pt x="141" y="53"/>
                  </a:cubicBezTo>
                  <a:cubicBezTo>
                    <a:pt x="139" y="53"/>
                    <a:pt x="139" y="53"/>
                    <a:pt x="139" y="53"/>
                  </a:cubicBezTo>
                  <a:cubicBezTo>
                    <a:pt x="127" y="25"/>
                    <a:pt x="127" y="25"/>
                    <a:pt x="127" y="25"/>
                  </a:cubicBezTo>
                  <a:cubicBezTo>
                    <a:pt x="127" y="23"/>
                    <a:pt x="126" y="22"/>
                    <a:pt x="126" y="22"/>
                  </a:cubicBezTo>
                  <a:cubicBezTo>
                    <a:pt x="125" y="21"/>
                    <a:pt x="125" y="21"/>
                    <a:pt x="124" y="20"/>
                  </a:cubicBezTo>
                  <a:cubicBezTo>
                    <a:pt x="123" y="20"/>
                    <a:pt x="123" y="20"/>
                    <a:pt x="121" y="19"/>
                  </a:cubicBezTo>
                  <a:cubicBezTo>
                    <a:pt x="122" y="19"/>
                    <a:pt x="122" y="19"/>
                    <a:pt x="122" y="19"/>
                  </a:cubicBezTo>
                  <a:close/>
                  <a:moveTo>
                    <a:pt x="169" y="31"/>
                  </a:moveTo>
                  <a:cubicBezTo>
                    <a:pt x="169" y="37"/>
                    <a:pt x="170" y="40"/>
                    <a:pt x="173" y="43"/>
                  </a:cubicBezTo>
                  <a:cubicBezTo>
                    <a:pt x="175" y="46"/>
                    <a:pt x="178" y="48"/>
                    <a:pt x="181" y="48"/>
                  </a:cubicBezTo>
                  <a:cubicBezTo>
                    <a:pt x="183" y="48"/>
                    <a:pt x="185" y="47"/>
                    <a:pt x="187" y="46"/>
                  </a:cubicBezTo>
                  <a:cubicBezTo>
                    <a:pt x="188" y="45"/>
                    <a:pt x="189" y="43"/>
                    <a:pt x="191" y="39"/>
                  </a:cubicBezTo>
                  <a:cubicBezTo>
                    <a:pt x="192" y="40"/>
                    <a:pt x="192" y="40"/>
                    <a:pt x="192" y="40"/>
                  </a:cubicBezTo>
                  <a:cubicBezTo>
                    <a:pt x="191" y="43"/>
                    <a:pt x="190" y="47"/>
                    <a:pt x="187" y="49"/>
                  </a:cubicBezTo>
                  <a:cubicBezTo>
                    <a:pt x="185" y="52"/>
                    <a:pt x="182" y="53"/>
                    <a:pt x="178" y="53"/>
                  </a:cubicBezTo>
                  <a:cubicBezTo>
                    <a:pt x="174" y="53"/>
                    <a:pt x="171" y="52"/>
                    <a:pt x="168" y="49"/>
                  </a:cubicBezTo>
                  <a:cubicBezTo>
                    <a:pt x="165" y="45"/>
                    <a:pt x="164" y="41"/>
                    <a:pt x="164" y="36"/>
                  </a:cubicBezTo>
                  <a:cubicBezTo>
                    <a:pt x="164" y="30"/>
                    <a:pt x="166" y="25"/>
                    <a:pt x="169" y="22"/>
                  </a:cubicBezTo>
                  <a:cubicBezTo>
                    <a:pt x="171" y="19"/>
                    <a:pt x="175" y="17"/>
                    <a:pt x="179" y="17"/>
                  </a:cubicBezTo>
                  <a:cubicBezTo>
                    <a:pt x="183" y="17"/>
                    <a:pt x="186" y="19"/>
                    <a:pt x="189" y="21"/>
                  </a:cubicBezTo>
                  <a:cubicBezTo>
                    <a:pt x="191" y="23"/>
                    <a:pt x="192" y="27"/>
                    <a:pt x="192" y="31"/>
                  </a:cubicBezTo>
                  <a:cubicBezTo>
                    <a:pt x="169" y="31"/>
                    <a:pt x="169" y="31"/>
                    <a:pt x="169" y="31"/>
                  </a:cubicBezTo>
                  <a:close/>
                  <a:moveTo>
                    <a:pt x="169" y="29"/>
                  </a:moveTo>
                  <a:cubicBezTo>
                    <a:pt x="184" y="29"/>
                    <a:pt x="184" y="29"/>
                    <a:pt x="184" y="29"/>
                  </a:cubicBezTo>
                  <a:cubicBezTo>
                    <a:pt x="184" y="27"/>
                    <a:pt x="184" y="26"/>
                    <a:pt x="183" y="25"/>
                  </a:cubicBezTo>
                  <a:cubicBezTo>
                    <a:pt x="183" y="24"/>
                    <a:pt x="182" y="23"/>
                    <a:pt x="181" y="22"/>
                  </a:cubicBezTo>
                  <a:cubicBezTo>
                    <a:pt x="179" y="21"/>
                    <a:pt x="178" y="21"/>
                    <a:pt x="177" y="21"/>
                  </a:cubicBezTo>
                  <a:cubicBezTo>
                    <a:pt x="175" y="21"/>
                    <a:pt x="173" y="21"/>
                    <a:pt x="172" y="23"/>
                  </a:cubicBezTo>
                  <a:cubicBezTo>
                    <a:pt x="170" y="24"/>
                    <a:pt x="169" y="27"/>
                    <a:pt x="169" y="29"/>
                  </a:cubicBezTo>
                  <a:close/>
                  <a:moveTo>
                    <a:pt x="209" y="18"/>
                  </a:moveTo>
                  <a:cubicBezTo>
                    <a:pt x="209" y="25"/>
                    <a:pt x="209" y="25"/>
                    <a:pt x="209" y="25"/>
                  </a:cubicBezTo>
                  <a:cubicBezTo>
                    <a:pt x="212" y="20"/>
                    <a:pt x="215" y="18"/>
                    <a:pt x="218" y="18"/>
                  </a:cubicBezTo>
                  <a:cubicBezTo>
                    <a:pt x="219" y="18"/>
                    <a:pt x="220" y="18"/>
                    <a:pt x="221" y="19"/>
                  </a:cubicBezTo>
                  <a:cubicBezTo>
                    <a:pt x="222" y="20"/>
                    <a:pt x="222" y="21"/>
                    <a:pt x="222" y="22"/>
                  </a:cubicBezTo>
                  <a:cubicBezTo>
                    <a:pt x="222" y="23"/>
                    <a:pt x="222" y="23"/>
                    <a:pt x="221" y="24"/>
                  </a:cubicBezTo>
                  <a:cubicBezTo>
                    <a:pt x="221" y="25"/>
                    <a:pt x="220" y="25"/>
                    <a:pt x="219" y="25"/>
                  </a:cubicBezTo>
                  <a:cubicBezTo>
                    <a:pt x="218" y="25"/>
                    <a:pt x="217" y="25"/>
                    <a:pt x="216" y="24"/>
                  </a:cubicBezTo>
                  <a:cubicBezTo>
                    <a:pt x="215" y="23"/>
                    <a:pt x="214" y="23"/>
                    <a:pt x="214" y="23"/>
                  </a:cubicBezTo>
                  <a:cubicBezTo>
                    <a:pt x="213" y="23"/>
                    <a:pt x="213" y="23"/>
                    <a:pt x="213" y="24"/>
                  </a:cubicBezTo>
                  <a:cubicBezTo>
                    <a:pt x="211" y="25"/>
                    <a:pt x="211" y="27"/>
                    <a:pt x="209" y="29"/>
                  </a:cubicBezTo>
                  <a:cubicBezTo>
                    <a:pt x="209" y="45"/>
                    <a:pt x="209" y="45"/>
                    <a:pt x="209" y="45"/>
                  </a:cubicBezTo>
                  <a:cubicBezTo>
                    <a:pt x="209" y="47"/>
                    <a:pt x="210" y="49"/>
                    <a:pt x="210" y="50"/>
                  </a:cubicBezTo>
                  <a:cubicBezTo>
                    <a:pt x="211" y="51"/>
                    <a:pt x="211" y="51"/>
                    <a:pt x="212" y="51"/>
                  </a:cubicBezTo>
                  <a:cubicBezTo>
                    <a:pt x="213" y="52"/>
                    <a:pt x="214" y="52"/>
                    <a:pt x="215" y="52"/>
                  </a:cubicBezTo>
                  <a:cubicBezTo>
                    <a:pt x="215" y="53"/>
                    <a:pt x="215" y="53"/>
                    <a:pt x="215" y="53"/>
                  </a:cubicBezTo>
                  <a:cubicBezTo>
                    <a:pt x="198" y="53"/>
                    <a:pt x="198" y="53"/>
                    <a:pt x="198" y="53"/>
                  </a:cubicBezTo>
                  <a:cubicBezTo>
                    <a:pt x="198" y="52"/>
                    <a:pt x="198" y="52"/>
                    <a:pt x="198" y="52"/>
                  </a:cubicBezTo>
                  <a:cubicBezTo>
                    <a:pt x="200" y="52"/>
                    <a:pt x="201" y="52"/>
                    <a:pt x="202" y="51"/>
                  </a:cubicBezTo>
                  <a:cubicBezTo>
                    <a:pt x="202" y="51"/>
                    <a:pt x="203" y="50"/>
                    <a:pt x="203" y="49"/>
                  </a:cubicBezTo>
                  <a:cubicBezTo>
                    <a:pt x="203" y="49"/>
                    <a:pt x="203" y="48"/>
                    <a:pt x="203" y="46"/>
                  </a:cubicBezTo>
                  <a:cubicBezTo>
                    <a:pt x="203" y="33"/>
                    <a:pt x="203" y="33"/>
                    <a:pt x="203" y="33"/>
                  </a:cubicBezTo>
                  <a:cubicBezTo>
                    <a:pt x="203" y="29"/>
                    <a:pt x="203" y="26"/>
                    <a:pt x="203" y="25"/>
                  </a:cubicBezTo>
                  <a:cubicBezTo>
                    <a:pt x="203" y="25"/>
                    <a:pt x="202" y="24"/>
                    <a:pt x="202" y="24"/>
                  </a:cubicBezTo>
                  <a:cubicBezTo>
                    <a:pt x="201" y="23"/>
                    <a:pt x="201" y="23"/>
                    <a:pt x="200" y="23"/>
                  </a:cubicBezTo>
                  <a:cubicBezTo>
                    <a:pt x="199" y="23"/>
                    <a:pt x="199" y="23"/>
                    <a:pt x="198" y="24"/>
                  </a:cubicBezTo>
                  <a:cubicBezTo>
                    <a:pt x="197" y="23"/>
                    <a:pt x="197" y="23"/>
                    <a:pt x="197" y="23"/>
                  </a:cubicBezTo>
                  <a:cubicBezTo>
                    <a:pt x="207" y="19"/>
                    <a:pt x="207" y="19"/>
                    <a:pt x="207" y="19"/>
                  </a:cubicBezTo>
                  <a:cubicBezTo>
                    <a:pt x="209" y="19"/>
                    <a:pt x="209" y="19"/>
                    <a:pt x="209" y="19"/>
                  </a:cubicBezTo>
                  <a:cubicBezTo>
                    <a:pt x="209" y="18"/>
                    <a:pt x="209" y="18"/>
                    <a:pt x="209" y="18"/>
                  </a:cubicBezTo>
                  <a:close/>
                  <a:moveTo>
                    <a:pt x="249" y="18"/>
                  </a:moveTo>
                  <a:cubicBezTo>
                    <a:pt x="249" y="29"/>
                    <a:pt x="249" y="29"/>
                    <a:pt x="249" y="29"/>
                  </a:cubicBezTo>
                  <a:cubicBezTo>
                    <a:pt x="247" y="29"/>
                    <a:pt x="247" y="29"/>
                    <a:pt x="247" y="29"/>
                  </a:cubicBezTo>
                  <a:cubicBezTo>
                    <a:pt x="247" y="26"/>
                    <a:pt x="245" y="23"/>
                    <a:pt x="244" y="22"/>
                  </a:cubicBezTo>
                  <a:cubicBezTo>
                    <a:pt x="242" y="21"/>
                    <a:pt x="241" y="20"/>
                    <a:pt x="238" y="20"/>
                  </a:cubicBezTo>
                  <a:cubicBezTo>
                    <a:pt x="237" y="20"/>
                    <a:pt x="235" y="20"/>
                    <a:pt x="234" y="21"/>
                  </a:cubicBezTo>
                  <a:cubicBezTo>
                    <a:pt x="233" y="22"/>
                    <a:pt x="233" y="23"/>
                    <a:pt x="233" y="24"/>
                  </a:cubicBezTo>
                  <a:cubicBezTo>
                    <a:pt x="233" y="25"/>
                    <a:pt x="233" y="27"/>
                    <a:pt x="234" y="28"/>
                  </a:cubicBezTo>
                  <a:cubicBezTo>
                    <a:pt x="235" y="29"/>
                    <a:pt x="236" y="30"/>
                    <a:pt x="238" y="31"/>
                  </a:cubicBezTo>
                  <a:cubicBezTo>
                    <a:pt x="243" y="34"/>
                    <a:pt x="243" y="34"/>
                    <a:pt x="243" y="34"/>
                  </a:cubicBezTo>
                  <a:cubicBezTo>
                    <a:pt x="248" y="36"/>
                    <a:pt x="251" y="39"/>
                    <a:pt x="251" y="43"/>
                  </a:cubicBezTo>
                  <a:cubicBezTo>
                    <a:pt x="251" y="47"/>
                    <a:pt x="249" y="49"/>
                    <a:pt x="247" y="51"/>
                  </a:cubicBezTo>
                  <a:cubicBezTo>
                    <a:pt x="245" y="53"/>
                    <a:pt x="243" y="54"/>
                    <a:pt x="240" y="54"/>
                  </a:cubicBezTo>
                  <a:cubicBezTo>
                    <a:pt x="238" y="54"/>
                    <a:pt x="235" y="53"/>
                    <a:pt x="233" y="53"/>
                  </a:cubicBezTo>
                  <a:cubicBezTo>
                    <a:pt x="232" y="52"/>
                    <a:pt x="231" y="52"/>
                    <a:pt x="231" y="52"/>
                  </a:cubicBezTo>
                  <a:cubicBezTo>
                    <a:pt x="231" y="52"/>
                    <a:pt x="230" y="53"/>
                    <a:pt x="230" y="53"/>
                  </a:cubicBezTo>
                  <a:cubicBezTo>
                    <a:pt x="229" y="53"/>
                    <a:pt x="229" y="53"/>
                    <a:pt x="229" y="53"/>
                  </a:cubicBezTo>
                  <a:cubicBezTo>
                    <a:pt x="229" y="41"/>
                    <a:pt x="229" y="41"/>
                    <a:pt x="229" y="41"/>
                  </a:cubicBezTo>
                  <a:cubicBezTo>
                    <a:pt x="230" y="41"/>
                    <a:pt x="230" y="41"/>
                    <a:pt x="230" y="41"/>
                  </a:cubicBezTo>
                  <a:cubicBezTo>
                    <a:pt x="231" y="45"/>
                    <a:pt x="232" y="47"/>
                    <a:pt x="234" y="49"/>
                  </a:cubicBezTo>
                  <a:cubicBezTo>
                    <a:pt x="236" y="51"/>
                    <a:pt x="238" y="52"/>
                    <a:pt x="240" y="52"/>
                  </a:cubicBezTo>
                  <a:cubicBezTo>
                    <a:pt x="242" y="52"/>
                    <a:pt x="243" y="51"/>
                    <a:pt x="244" y="50"/>
                  </a:cubicBezTo>
                  <a:cubicBezTo>
                    <a:pt x="245" y="49"/>
                    <a:pt x="246" y="48"/>
                    <a:pt x="246" y="47"/>
                  </a:cubicBezTo>
                  <a:cubicBezTo>
                    <a:pt x="246" y="45"/>
                    <a:pt x="245" y="43"/>
                    <a:pt x="244" y="42"/>
                  </a:cubicBezTo>
                  <a:cubicBezTo>
                    <a:pt x="243" y="41"/>
                    <a:pt x="241" y="39"/>
                    <a:pt x="237" y="38"/>
                  </a:cubicBezTo>
                  <a:cubicBezTo>
                    <a:pt x="234" y="36"/>
                    <a:pt x="232" y="35"/>
                    <a:pt x="231" y="33"/>
                  </a:cubicBezTo>
                  <a:cubicBezTo>
                    <a:pt x="229" y="31"/>
                    <a:pt x="229" y="30"/>
                    <a:pt x="229" y="28"/>
                  </a:cubicBezTo>
                  <a:cubicBezTo>
                    <a:pt x="229" y="25"/>
                    <a:pt x="230" y="23"/>
                    <a:pt x="232" y="21"/>
                  </a:cubicBezTo>
                  <a:cubicBezTo>
                    <a:pt x="234" y="19"/>
                    <a:pt x="236" y="18"/>
                    <a:pt x="239" y="18"/>
                  </a:cubicBezTo>
                  <a:cubicBezTo>
                    <a:pt x="240" y="18"/>
                    <a:pt x="242" y="18"/>
                    <a:pt x="244" y="19"/>
                  </a:cubicBezTo>
                  <a:cubicBezTo>
                    <a:pt x="245" y="19"/>
                    <a:pt x="246" y="19"/>
                    <a:pt x="246" y="19"/>
                  </a:cubicBezTo>
                  <a:cubicBezTo>
                    <a:pt x="247" y="19"/>
                    <a:pt x="247" y="19"/>
                    <a:pt x="247" y="19"/>
                  </a:cubicBezTo>
                  <a:cubicBezTo>
                    <a:pt x="247" y="19"/>
                    <a:pt x="247" y="18"/>
                    <a:pt x="248" y="17"/>
                  </a:cubicBezTo>
                  <a:cubicBezTo>
                    <a:pt x="249" y="18"/>
                    <a:pt x="249" y="18"/>
                    <a:pt x="249" y="18"/>
                  </a:cubicBezTo>
                  <a:close/>
                  <a:moveTo>
                    <a:pt x="268" y="0"/>
                  </a:moveTo>
                  <a:cubicBezTo>
                    <a:pt x="269" y="0"/>
                    <a:pt x="270" y="0"/>
                    <a:pt x="271" y="1"/>
                  </a:cubicBezTo>
                  <a:cubicBezTo>
                    <a:pt x="271" y="2"/>
                    <a:pt x="272" y="3"/>
                    <a:pt x="272" y="4"/>
                  </a:cubicBezTo>
                  <a:cubicBezTo>
                    <a:pt x="272" y="5"/>
                    <a:pt x="271" y="6"/>
                    <a:pt x="271" y="7"/>
                  </a:cubicBezTo>
                  <a:cubicBezTo>
                    <a:pt x="270" y="7"/>
                    <a:pt x="269" y="8"/>
                    <a:pt x="268" y="8"/>
                  </a:cubicBezTo>
                  <a:cubicBezTo>
                    <a:pt x="267" y="8"/>
                    <a:pt x="266" y="7"/>
                    <a:pt x="266" y="7"/>
                  </a:cubicBezTo>
                  <a:cubicBezTo>
                    <a:pt x="265" y="6"/>
                    <a:pt x="265" y="5"/>
                    <a:pt x="265" y="4"/>
                  </a:cubicBezTo>
                  <a:cubicBezTo>
                    <a:pt x="265" y="3"/>
                    <a:pt x="265" y="2"/>
                    <a:pt x="266" y="1"/>
                  </a:cubicBezTo>
                  <a:cubicBezTo>
                    <a:pt x="266" y="0"/>
                    <a:pt x="267" y="0"/>
                    <a:pt x="268" y="0"/>
                  </a:cubicBezTo>
                  <a:close/>
                  <a:moveTo>
                    <a:pt x="271" y="18"/>
                  </a:moveTo>
                  <a:cubicBezTo>
                    <a:pt x="271" y="45"/>
                    <a:pt x="271" y="45"/>
                    <a:pt x="271" y="45"/>
                  </a:cubicBezTo>
                  <a:cubicBezTo>
                    <a:pt x="271" y="47"/>
                    <a:pt x="271" y="49"/>
                    <a:pt x="271" y="49"/>
                  </a:cubicBezTo>
                  <a:cubicBezTo>
                    <a:pt x="272" y="50"/>
                    <a:pt x="272" y="51"/>
                    <a:pt x="273" y="51"/>
                  </a:cubicBezTo>
                  <a:cubicBezTo>
                    <a:pt x="273" y="51"/>
                    <a:pt x="274" y="51"/>
                    <a:pt x="276" y="51"/>
                  </a:cubicBezTo>
                  <a:cubicBezTo>
                    <a:pt x="276" y="53"/>
                    <a:pt x="276" y="53"/>
                    <a:pt x="276" y="53"/>
                  </a:cubicBezTo>
                  <a:cubicBezTo>
                    <a:pt x="260" y="53"/>
                    <a:pt x="260" y="53"/>
                    <a:pt x="260" y="53"/>
                  </a:cubicBezTo>
                  <a:cubicBezTo>
                    <a:pt x="260" y="51"/>
                    <a:pt x="260" y="51"/>
                    <a:pt x="260" y="51"/>
                  </a:cubicBezTo>
                  <a:cubicBezTo>
                    <a:pt x="261" y="51"/>
                    <a:pt x="263" y="51"/>
                    <a:pt x="263" y="51"/>
                  </a:cubicBezTo>
                  <a:cubicBezTo>
                    <a:pt x="263" y="51"/>
                    <a:pt x="264" y="50"/>
                    <a:pt x="264" y="49"/>
                  </a:cubicBezTo>
                  <a:cubicBezTo>
                    <a:pt x="265" y="49"/>
                    <a:pt x="265" y="47"/>
                    <a:pt x="265" y="45"/>
                  </a:cubicBezTo>
                  <a:cubicBezTo>
                    <a:pt x="265" y="32"/>
                    <a:pt x="265" y="32"/>
                    <a:pt x="265" y="32"/>
                  </a:cubicBezTo>
                  <a:cubicBezTo>
                    <a:pt x="265" y="28"/>
                    <a:pt x="265" y="26"/>
                    <a:pt x="264" y="25"/>
                  </a:cubicBezTo>
                  <a:cubicBezTo>
                    <a:pt x="264" y="24"/>
                    <a:pt x="264" y="23"/>
                    <a:pt x="263" y="23"/>
                  </a:cubicBezTo>
                  <a:cubicBezTo>
                    <a:pt x="263" y="23"/>
                    <a:pt x="263" y="23"/>
                    <a:pt x="262" y="23"/>
                  </a:cubicBezTo>
                  <a:cubicBezTo>
                    <a:pt x="261" y="23"/>
                    <a:pt x="260" y="23"/>
                    <a:pt x="259" y="23"/>
                  </a:cubicBezTo>
                  <a:cubicBezTo>
                    <a:pt x="259" y="22"/>
                    <a:pt x="259" y="22"/>
                    <a:pt x="259" y="22"/>
                  </a:cubicBezTo>
                  <a:cubicBezTo>
                    <a:pt x="269" y="18"/>
                    <a:pt x="269" y="18"/>
                    <a:pt x="269" y="18"/>
                  </a:cubicBezTo>
                  <a:cubicBezTo>
                    <a:pt x="271" y="18"/>
                    <a:pt x="271" y="18"/>
                    <a:pt x="271" y="18"/>
                  </a:cubicBezTo>
                  <a:close/>
                  <a:moveTo>
                    <a:pt x="293" y="7"/>
                  </a:moveTo>
                  <a:cubicBezTo>
                    <a:pt x="293" y="19"/>
                    <a:pt x="293" y="19"/>
                    <a:pt x="293" y="19"/>
                  </a:cubicBezTo>
                  <a:cubicBezTo>
                    <a:pt x="301" y="19"/>
                    <a:pt x="301" y="19"/>
                    <a:pt x="301" y="19"/>
                  </a:cubicBezTo>
                  <a:cubicBezTo>
                    <a:pt x="301" y="21"/>
                    <a:pt x="301" y="21"/>
                    <a:pt x="301" y="21"/>
                  </a:cubicBezTo>
                  <a:cubicBezTo>
                    <a:pt x="293" y="21"/>
                    <a:pt x="293" y="21"/>
                    <a:pt x="293" y="21"/>
                  </a:cubicBezTo>
                  <a:cubicBezTo>
                    <a:pt x="293" y="43"/>
                    <a:pt x="293" y="43"/>
                    <a:pt x="293" y="43"/>
                  </a:cubicBezTo>
                  <a:cubicBezTo>
                    <a:pt x="293" y="45"/>
                    <a:pt x="294" y="47"/>
                    <a:pt x="294" y="48"/>
                  </a:cubicBezTo>
                  <a:cubicBezTo>
                    <a:pt x="295" y="49"/>
                    <a:pt x="295" y="49"/>
                    <a:pt x="297" y="49"/>
                  </a:cubicBezTo>
                  <a:cubicBezTo>
                    <a:pt x="297" y="49"/>
                    <a:pt x="298" y="49"/>
                    <a:pt x="299" y="48"/>
                  </a:cubicBezTo>
                  <a:cubicBezTo>
                    <a:pt x="300" y="48"/>
                    <a:pt x="300" y="47"/>
                    <a:pt x="301" y="46"/>
                  </a:cubicBezTo>
                  <a:cubicBezTo>
                    <a:pt x="302" y="46"/>
                    <a:pt x="302" y="46"/>
                    <a:pt x="302" y="46"/>
                  </a:cubicBezTo>
                  <a:cubicBezTo>
                    <a:pt x="301" y="48"/>
                    <a:pt x="300" y="50"/>
                    <a:pt x="298" y="51"/>
                  </a:cubicBezTo>
                  <a:cubicBezTo>
                    <a:pt x="297" y="53"/>
                    <a:pt x="295" y="53"/>
                    <a:pt x="293" y="53"/>
                  </a:cubicBezTo>
                  <a:cubicBezTo>
                    <a:pt x="292" y="53"/>
                    <a:pt x="291" y="53"/>
                    <a:pt x="290" y="53"/>
                  </a:cubicBezTo>
                  <a:cubicBezTo>
                    <a:pt x="289" y="52"/>
                    <a:pt x="288" y="51"/>
                    <a:pt x="288" y="50"/>
                  </a:cubicBezTo>
                  <a:cubicBezTo>
                    <a:pt x="287" y="49"/>
                    <a:pt x="287" y="47"/>
                    <a:pt x="287" y="44"/>
                  </a:cubicBezTo>
                  <a:cubicBezTo>
                    <a:pt x="287" y="21"/>
                    <a:pt x="287" y="21"/>
                    <a:pt x="287" y="21"/>
                  </a:cubicBezTo>
                  <a:cubicBezTo>
                    <a:pt x="282" y="21"/>
                    <a:pt x="282" y="21"/>
                    <a:pt x="282" y="21"/>
                  </a:cubicBezTo>
                  <a:cubicBezTo>
                    <a:pt x="282" y="20"/>
                    <a:pt x="282" y="20"/>
                    <a:pt x="282" y="20"/>
                  </a:cubicBezTo>
                  <a:cubicBezTo>
                    <a:pt x="283" y="20"/>
                    <a:pt x="285" y="19"/>
                    <a:pt x="286" y="17"/>
                  </a:cubicBezTo>
                  <a:cubicBezTo>
                    <a:pt x="287" y="16"/>
                    <a:pt x="288" y="15"/>
                    <a:pt x="289" y="13"/>
                  </a:cubicBezTo>
                  <a:cubicBezTo>
                    <a:pt x="290" y="12"/>
                    <a:pt x="291" y="10"/>
                    <a:pt x="292" y="7"/>
                  </a:cubicBezTo>
                  <a:cubicBezTo>
                    <a:pt x="293" y="7"/>
                    <a:pt x="293" y="7"/>
                    <a:pt x="293" y="7"/>
                  </a:cubicBezTo>
                  <a:close/>
                  <a:moveTo>
                    <a:pt x="306" y="19"/>
                  </a:moveTo>
                  <a:cubicBezTo>
                    <a:pt x="321" y="19"/>
                    <a:pt x="321" y="19"/>
                    <a:pt x="321" y="19"/>
                  </a:cubicBezTo>
                  <a:cubicBezTo>
                    <a:pt x="321" y="20"/>
                    <a:pt x="321" y="20"/>
                    <a:pt x="321" y="20"/>
                  </a:cubicBezTo>
                  <a:cubicBezTo>
                    <a:pt x="320" y="20"/>
                    <a:pt x="320" y="20"/>
                    <a:pt x="320" y="20"/>
                  </a:cubicBezTo>
                  <a:cubicBezTo>
                    <a:pt x="319" y="20"/>
                    <a:pt x="318" y="20"/>
                    <a:pt x="318" y="21"/>
                  </a:cubicBezTo>
                  <a:cubicBezTo>
                    <a:pt x="317" y="21"/>
                    <a:pt x="317" y="22"/>
                    <a:pt x="317" y="22"/>
                  </a:cubicBezTo>
                  <a:cubicBezTo>
                    <a:pt x="317" y="23"/>
                    <a:pt x="317" y="25"/>
                    <a:pt x="318" y="26"/>
                  </a:cubicBezTo>
                  <a:cubicBezTo>
                    <a:pt x="326" y="43"/>
                    <a:pt x="326" y="43"/>
                    <a:pt x="326" y="43"/>
                  </a:cubicBezTo>
                  <a:cubicBezTo>
                    <a:pt x="333" y="25"/>
                    <a:pt x="333" y="25"/>
                    <a:pt x="333" y="25"/>
                  </a:cubicBezTo>
                  <a:cubicBezTo>
                    <a:pt x="334" y="23"/>
                    <a:pt x="334" y="23"/>
                    <a:pt x="334" y="21"/>
                  </a:cubicBezTo>
                  <a:cubicBezTo>
                    <a:pt x="334" y="21"/>
                    <a:pt x="334" y="21"/>
                    <a:pt x="333" y="20"/>
                  </a:cubicBezTo>
                  <a:cubicBezTo>
                    <a:pt x="333" y="20"/>
                    <a:pt x="333" y="20"/>
                    <a:pt x="333" y="19"/>
                  </a:cubicBezTo>
                  <a:cubicBezTo>
                    <a:pt x="332" y="19"/>
                    <a:pt x="331" y="19"/>
                    <a:pt x="331" y="19"/>
                  </a:cubicBezTo>
                  <a:cubicBezTo>
                    <a:pt x="331" y="18"/>
                    <a:pt x="331" y="18"/>
                    <a:pt x="331" y="18"/>
                  </a:cubicBezTo>
                  <a:cubicBezTo>
                    <a:pt x="341" y="18"/>
                    <a:pt x="341" y="18"/>
                    <a:pt x="341" y="18"/>
                  </a:cubicBezTo>
                  <a:cubicBezTo>
                    <a:pt x="341" y="19"/>
                    <a:pt x="341" y="19"/>
                    <a:pt x="341" y="19"/>
                  </a:cubicBezTo>
                  <a:cubicBezTo>
                    <a:pt x="341" y="19"/>
                    <a:pt x="340" y="19"/>
                    <a:pt x="339" y="19"/>
                  </a:cubicBezTo>
                  <a:cubicBezTo>
                    <a:pt x="339" y="20"/>
                    <a:pt x="338" y="20"/>
                    <a:pt x="338" y="21"/>
                  </a:cubicBezTo>
                  <a:cubicBezTo>
                    <a:pt x="337" y="21"/>
                    <a:pt x="337" y="22"/>
                    <a:pt x="337" y="24"/>
                  </a:cubicBezTo>
                  <a:cubicBezTo>
                    <a:pt x="323" y="58"/>
                    <a:pt x="323" y="58"/>
                    <a:pt x="323" y="58"/>
                  </a:cubicBezTo>
                  <a:cubicBezTo>
                    <a:pt x="322" y="61"/>
                    <a:pt x="321" y="63"/>
                    <a:pt x="318" y="65"/>
                  </a:cubicBezTo>
                  <a:cubicBezTo>
                    <a:pt x="316" y="67"/>
                    <a:pt x="314" y="68"/>
                    <a:pt x="312" y="68"/>
                  </a:cubicBezTo>
                  <a:cubicBezTo>
                    <a:pt x="311" y="68"/>
                    <a:pt x="310" y="67"/>
                    <a:pt x="309" y="67"/>
                  </a:cubicBezTo>
                  <a:cubicBezTo>
                    <a:pt x="308" y="66"/>
                    <a:pt x="307" y="65"/>
                    <a:pt x="307" y="64"/>
                  </a:cubicBezTo>
                  <a:cubicBezTo>
                    <a:pt x="307" y="63"/>
                    <a:pt x="308" y="62"/>
                    <a:pt x="308" y="61"/>
                  </a:cubicBezTo>
                  <a:cubicBezTo>
                    <a:pt x="309" y="61"/>
                    <a:pt x="310" y="61"/>
                    <a:pt x="311" y="61"/>
                  </a:cubicBezTo>
                  <a:cubicBezTo>
                    <a:pt x="312" y="61"/>
                    <a:pt x="313" y="61"/>
                    <a:pt x="314" y="61"/>
                  </a:cubicBezTo>
                  <a:cubicBezTo>
                    <a:pt x="315" y="62"/>
                    <a:pt x="316" y="62"/>
                    <a:pt x="316" y="62"/>
                  </a:cubicBezTo>
                  <a:cubicBezTo>
                    <a:pt x="317" y="62"/>
                    <a:pt x="317" y="61"/>
                    <a:pt x="318" y="61"/>
                  </a:cubicBezTo>
                  <a:cubicBezTo>
                    <a:pt x="319" y="60"/>
                    <a:pt x="320" y="58"/>
                    <a:pt x="321" y="56"/>
                  </a:cubicBezTo>
                  <a:cubicBezTo>
                    <a:pt x="323" y="50"/>
                    <a:pt x="323" y="50"/>
                    <a:pt x="323" y="50"/>
                  </a:cubicBezTo>
                  <a:cubicBezTo>
                    <a:pt x="311" y="25"/>
                    <a:pt x="311" y="25"/>
                    <a:pt x="311" y="25"/>
                  </a:cubicBezTo>
                  <a:cubicBezTo>
                    <a:pt x="311" y="24"/>
                    <a:pt x="311" y="23"/>
                    <a:pt x="310" y="22"/>
                  </a:cubicBezTo>
                  <a:cubicBezTo>
                    <a:pt x="309" y="21"/>
                    <a:pt x="309" y="20"/>
                    <a:pt x="308" y="20"/>
                  </a:cubicBezTo>
                  <a:cubicBezTo>
                    <a:pt x="308" y="20"/>
                    <a:pt x="307" y="19"/>
                    <a:pt x="305" y="19"/>
                  </a:cubicBezTo>
                  <a:cubicBezTo>
                    <a:pt x="306" y="19"/>
                    <a:pt x="306" y="19"/>
                    <a:pt x="306" y="19"/>
                  </a:cubicBezTo>
                  <a:close/>
                  <a:moveTo>
                    <a:pt x="379" y="18"/>
                  </a:moveTo>
                  <a:cubicBezTo>
                    <a:pt x="383" y="18"/>
                    <a:pt x="387" y="20"/>
                    <a:pt x="391" y="24"/>
                  </a:cubicBezTo>
                  <a:cubicBezTo>
                    <a:pt x="393" y="27"/>
                    <a:pt x="395" y="31"/>
                    <a:pt x="395" y="35"/>
                  </a:cubicBezTo>
                  <a:cubicBezTo>
                    <a:pt x="395" y="39"/>
                    <a:pt x="394" y="41"/>
                    <a:pt x="393" y="45"/>
                  </a:cubicBezTo>
                  <a:cubicBezTo>
                    <a:pt x="391" y="48"/>
                    <a:pt x="389" y="50"/>
                    <a:pt x="387" y="52"/>
                  </a:cubicBezTo>
                  <a:cubicBezTo>
                    <a:pt x="385" y="53"/>
                    <a:pt x="382" y="54"/>
                    <a:pt x="379" y="54"/>
                  </a:cubicBezTo>
                  <a:cubicBezTo>
                    <a:pt x="374" y="54"/>
                    <a:pt x="370" y="52"/>
                    <a:pt x="367" y="48"/>
                  </a:cubicBezTo>
                  <a:cubicBezTo>
                    <a:pt x="365" y="45"/>
                    <a:pt x="363" y="41"/>
                    <a:pt x="363" y="37"/>
                  </a:cubicBezTo>
                  <a:cubicBezTo>
                    <a:pt x="363" y="33"/>
                    <a:pt x="364" y="30"/>
                    <a:pt x="366" y="27"/>
                  </a:cubicBezTo>
                  <a:cubicBezTo>
                    <a:pt x="367" y="24"/>
                    <a:pt x="369" y="22"/>
                    <a:pt x="372" y="21"/>
                  </a:cubicBezTo>
                  <a:cubicBezTo>
                    <a:pt x="373" y="19"/>
                    <a:pt x="376" y="18"/>
                    <a:pt x="379" y="18"/>
                  </a:cubicBezTo>
                  <a:close/>
                  <a:moveTo>
                    <a:pt x="377" y="20"/>
                  </a:moveTo>
                  <a:cubicBezTo>
                    <a:pt x="376" y="20"/>
                    <a:pt x="375" y="21"/>
                    <a:pt x="373" y="21"/>
                  </a:cubicBezTo>
                  <a:cubicBezTo>
                    <a:pt x="372" y="22"/>
                    <a:pt x="371" y="23"/>
                    <a:pt x="370" y="25"/>
                  </a:cubicBezTo>
                  <a:cubicBezTo>
                    <a:pt x="369" y="27"/>
                    <a:pt x="369" y="30"/>
                    <a:pt x="369" y="33"/>
                  </a:cubicBezTo>
                  <a:cubicBezTo>
                    <a:pt x="369" y="38"/>
                    <a:pt x="370" y="42"/>
                    <a:pt x="372" y="46"/>
                  </a:cubicBezTo>
                  <a:cubicBezTo>
                    <a:pt x="374" y="49"/>
                    <a:pt x="376" y="51"/>
                    <a:pt x="379" y="51"/>
                  </a:cubicBezTo>
                  <a:cubicBezTo>
                    <a:pt x="382" y="51"/>
                    <a:pt x="384" y="50"/>
                    <a:pt x="385" y="48"/>
                  </a:cubicBezTo>
                  <a:cubicBezTo>
                    <a:pt x="387" y="46"/>
                    <a:pt x="387" y="43"/>
                    <a:pt x="387" y="38"/>
                  </a:cubicBezTo>
                  <a:cubicBezTo>
                    <a:pt x="387" y="32"/>
                    <a:pt x="386" y="27"/>
                    <a:pt x="384" y="24"/>
                  </a:cubicBezTo>
                  <a:cubicBezTo>
                    <a:pt x="382" y="21"/>
                    <a:pt x="380" y="20"/>
                    <a:pt x="377" y="20"/>
                  </a:cubicBezTo>
                  <a:close/>
                  <a:moveTo>
                    <a:pt x="415" y="21"/>
                  </a:moveTo>
                  <a:cubicBezTo>
                    <a:pt x="415" y="44"/>
                    <a:pt x="415" y="44"/>
                    <a:pt x="415" y="44"/>
                  </a:cubicBezTo>
                  <a:cubicBezTo>
                    <a:pt x="415" y="47"/>
                    <a:pt x="416" y="49"/>
                    <a:pt x="416" y="50"/>
                  </a:cubicBezTo>
                  <a:cubicBezTo>
                    <a:pt x="417" y="51"/>
                    <a:pt x="418" y="51"/>
                    <a:pt x="420" y="51"/>
                  </a:cubicBezTo>
                  <a:cubicBezTo>
                    <a:pt x="423" y="51"/>
                    <a:pt x="423" y="51"/>
                    <a:pt x="423" y="51"/>
                  </a:cubicBezTo>
                  <a:cubicBezTo>
                    <a:pt x="423" y="53"/>
                    <a:pt x="423" y="53"/>
                    <a:pt x="423" y="53"/>
                  </a:cubicBezTo>
                  <a:cubicBezTo>
                    <a:pt x="403" y="53"/>
                    <a:pt x="403" y="53"/>
                    <a:pt x="403" y="53"/>
                  </a:cubicBezTo>
                  <a:cubicBezTo>
                    <a:pt x="403" y="51"/>
                    <a:pt x="403" y="51"/>
                    <a:pt x="403" y="51"/>
                  </a:cubicBezTo>
                  <a:cubicBezTo>
                    <a:pt x="405" y="51"/>
                    <a:pt x="405" y="51"/>
                    <a:pt x="405" y="51"/>
                  </a:cubicBezTo>
                  <a:cubicBezTo>
                    <a:pt x="406" y="51"/>
                    <a:pt x="407" y="51"/>
                    <a:pt x="408" y="51"/>
                  </a:cubicBezTo>
                  <a:cubicBezTo>
                    <a:pt x="409" y="50"/>
                    <a:pt x="409" y="49"/>
                    <a:pt x="409" y="49"/>
                  </a:cubicBezTo>
                  <a:cubicBezTo>
                    <a:pt x="410" y="48"/>
                    <a:pt x="410" y="46"/>
                    <a:pt x="410" y="44"/>
                  </a:cubicBezTo>
                  <a:cubicBezTo>
                    <a:pt x="410" y="21"/>
                    <a:pt x="410" y="21"/>
                    <a:pt x="410" y="21"/>
                  </a:cubicBezTo>
                  <a:cubicBezTo>
                    <a:pt x="403" y="21"/>
                    <a:pt x="403" y="21"/>
                    <a:pt x="403" y="21"/>
                  </a:cubicBezTo>
                  <a:cubicBezTo>
                    <a:pt x="403" y="19"/>
                    <a:pt x="403" y="19"/>
                    <a:pt x="403" y="19"/>
                  </a:cubicBezTo>
                  <a:cubicBezTo>
                    <a:pt x="410" y="19"/>
                    <a:pt x="410" y="19"/>
                    <a:pt x="410" y="19"/>
                  </a:cubicBezTo>
                  <a:cubicBezTo>
                    <a:pt x="410" y="16"/>
                    <a:pt x="410" y="16"/>
                    <a:pt x="410" y="16"/>
                  </a:cubicBezTo>
                  <a:cubicBezTo>
                    <a:pt x="410" y="13"/>
                    <a:pt x="410" y="10"/>
                    <a:pt x="411" y="7"/>
                  </a:cubicBezTo>
                  <a:cubicBezTo>
                    <a:pt x="413" y="5"/>
                    <a:pt x="414" y="3"/>
                    <a:pt x="416" y="2"/>
                  </a:cubicBezTo>
                  <a:cubicBezTo>
                    <a:pt x="418" y="0"/>
                    <a:pt x="421" y="0"/>
                    <a:pt x="423" y="0"/>
                  </a:cubicBezTo>
                  <a:cubicBezTo>
                    <a:pt x="426" y="0"/>
                    <a:pt x="428" y="1"/>
                    <a:pt x="430" y="2"/>
                  </a:cubicBezTo>
                  <a:cubicBezTo>
                    <a:pt x="431" y="3"/>
                    <a:pt x="432" y="5"/>
                    <a:pt x="432" y="6"/>
                  </a:cubicBezTo>
                  <a:cubicBezTo>
                    <a:pt x="432" y="7"/>
                    <a:pt x="432" y="7"/>
                    <a:pt x="431" y="8"/>
                  </a:cubicBezTo>
                  <a:cubicBezTo>
                    <a:pt x="431" y="9"/>
                    <a:pt x="430" y="9"/>
                    <a:pt x="429" y="9"/>
                  </a:cubicBezTo>
                  <a:cubicBezTo>
                    <a:pt x="429" y="9"/>
                    <a:pt x="428" y="8"/>
                    <a:pt x="428" y="8"/>
                  </a:cubicBezTo>
                  <a:cubicBezTo>
                    <a:pt x="427" y="7"/>
                    <a:pt x="427" y="7"/>
                    <a:pt x="425" y="5"/>
                  </a:cubicBezTo>
                  <a:cubicBezTo>
                    <a:pt x="425" y="4"/>
                    <a:pt x="424" y="3"/>
                    <a:pt x="423" y="2"/>
                  </a:cubicBezTo>
                  <a:cubicBezTo>
                    <a:pt x="422" y="2"/>
                    <a:pt x="421" y="1"/>
                    <a:pt x="421" y="1"/>
                  </a:cubicBezTo>
                  <a:cubicBezTo>
                    <a:pt x="419" y="1"/>
                    <a:pt x="419" y="2"/>
                    <a:pt x="418" y="2"/>
                  </a:cubicBezTo>
                  <a:cubicBezTo>
                    <a:pt x="417" y="3"/>
                    <a:pt x="417" y="4"/>
                    <a:pt x="416" y="5"/>
                  </a:cubicBezTo>
                  <a:cubicBezTo>
                    <a:pt x="416" y="6"/>
                    <a:pt x="416" y="9"/>
                    <a:pt x="416" y="15"/>
                  </a:cubicBezTo>
                  <a:cubicBezTo>
                    <a:pt x="416" y="17"/>
                    <a:pt x="416" y="17"/>
                    <a:pt x="416" y="17"/>
                  </a:cubicBezTo>
                  <a:cubicBezTo>
                    <a:pt x="424" y="17"/>
                    <a:pt x="424" y="17"/>
                    <a:pt x="424" y="17"/>
                  </a:cubicBezTo>
                  <a:cubicBezTo>
                    <a:pt x="424" y="21"/>
                    <a:pt x="424" y="21"/>
                    <a:pt x="424" y="21"/>
                  </a:cubicBezTo>
                  <a:cubicBezTo>
                    <a:pt x="415" y="21"/>
                    <a:pt x="415" y="21"/>
                    <a:pt x="415" y="21"/>
                  </a:cubicBezTo>
                  <a:close/>
                  <a:moveTo>
                    <a:pt x="477" y="1"/>
                  </a:moveTo>
                  <a:cubicBezTo>
                    <a:pt x="477" y="19"/>
                    <a:pt x="477" y="19"/>
                    <a:pt x="477" y="19"/>
                  </a:cubicBezTo>
                  <a:cubicBezTo>
                    <a:pt x="475" y="19"/>
                    <a:pt x="475" y="19"/>
                    <a:pt x="475" y="19"/>
                  </a:cubicBezTo>
                  <a:cubicBezTo>
                    <a:pt x="475" y="15"/>
                    <a:pt x="474" y="13"/>
                    <a:pt x="473" y="11"/>
                  </a:cubicBezTo>
                  <a:cubicBezTo>
                    <a:pt x="472" y="9"/>
                    <a:pt x="470" y="7"/>
                    <a:pt x="468" y="6"/>
                  </a:cubicBezTo>
                  <a:cubicBezTo>
                    <a:pt x="466" y="5"/>
                    <a:pt x="464" y="4"/>
                    <a:pt x="462" y="4"/>
                  </a:cubicBezTo>
                  <a:cubicBezTo>
                    <a:pt x="459" y="4"/>
                    <a:pt x="457" y="5"/>
                    <a:pt x="456" y="7"/>
                  </a:cubicBezTo>
                  <a:cubicBezTo>
                    <a:pt x="454" y="8"/>
                    <a:pt x="453" y="10"/>
                    <a:pt x="453" y="12"/>
                  </a:cubicBezTo>
                  <a:cubicBezTo>
                    <a:pt x="453" y="13"/>
                    <a:pt x="454" y="15"/>
                    <a:pt x="455" y="16"/>
                  </a:cubicBezTo>
                  <a:cubicBezTo>
                    <a:pt x="457" y="18"/>
                    <a:pt x="460" y="20"/>
                    <a:pt x="465" y="23"/>
                  </a:cubicBezTo>
                  <a:cubicBezTo>
                    <a:pt x="470" y="26"/>
                    <a:pt x="473" y="28"/>
                    <a:pt x="475" y="29"/>
                  </a:cubicBezTo>
                  <a:cubicBezTo>
                    <a:pt x="476" y="31"/>
                    <a:pt x="477" y="32"/>
                    <a:pt x="479" y="34"/>
                  </a:cubicBezTo>
                  <a:cubicBezTo>
                    <a:pt x="479" y="36"/>
                    <a:pt x="480" y="38"/>
                    <a:pt x="480" y="40"/>
                  </a:cubicBezTo>
                  <a:cubicBezTo>
                    <a:pt x="480" y="44"/>
                    <a:pt x="478" y="47"/>
                    <a:pt x="475" y="50"/>
                  </a:cubicBezTo>
                  <a:cubicBezTo>
                    <a:pt x="473" y="53"/>
                    <a:pt x="469" y="54"/>
                    <a:pt x="465" y="54"/>
                  </a:cubicBezTo>
                  <a:cubicBezTo>
                    <a:pt x="463" y="54"/>
                    <a:pt x="462" y="54"/>
                    <a:pt x="461" y="53"/>
                  </a:cubicBezTo>
                  <a:cubicBezTo>
                    <a:pt x="460" y="53"/>
                    <a:pt x="458" y="53"/>
                    <a:pt x="456" y="52"/>
                  </a:cubicBezTo>
                  <a:cubicBezTo>
                    <a:pt x="454" y="51"/>
                    <a:pt x="453" y="51"/>
                    <a:pt x="452" y="51"/>
                  </a:cubicBezTo>
                  <a:cubicBezTo>
                    <a:pt x="451" y="51"/>
                    <a:pt x="451" y="51"/>
                    <a:pt x="450" y="51"/>
                  </a:cubicBezTo>
                  <a:cubicBezTo>
                    <a:pt x="450" y="52"/>
                    <a:pt x="450" y="53"/>
                    <a:pt x="449" y="54"/>
                  </a:cubicBezTo>
                  <a:cubicBezTo>
                    <a:pt x="448" y="54"/>
                    <a:pt x="448" y="54"/>
                    <a:pt x="448" y="54"/>
                  </a:cubicBezTo>
                  <a:cubicBezTo>
                    <a:pt x="448" y="37"/>
                    <a:pt x="448" y="37"/>
                    <a:pt x="448" y="37"/>
                  </a:cubicBezTo>
                  <a:cubicBezTo>
                    <a:pt x="449" y="37"/>
                    <a:pt x="449" y="37"/>
                    <a:pt x="449" y="37"/>
                  </a:cubicBezTo>
                  <a:cubicBezTo>
                    <a:pt x="450" y="40"/>
                    <a:pt x="451" y="43"/>
                    <a:pt x="452" y="45"/>
                  </a:cubicBezTo>
                  <a:cubicBezTo>
                    <a:pt x="453" y="46"/>
                    <a:pt x="455" y="48"/>
                    <a:pt x="457" y="49"/>
                  </a:cubicBezTo>
                  <a:cubicBezTo>
                    <a:pt x="459" y="50"/>
                    <a:pt x="461" y="51"/>
                    <a:pt x="464" y="51"/>
                  </a:cubicBezTo>
                  <a:cubicBezTo>
                    <a:pt x="467" y="51"/>
                    <a:pt x="469" y="50"/>
                    <a:pt x="471" y="48"/>
                  </a:cubicBezTo>
                  <a:cubicBezTo>
                    <a:pt x="473" y="47"/>
                    <a:pt x="473" y="45"/>
                    <a:pt x="473" y="43"/>
                  </a:cubicBezTo>
                  <a:cubicBezTo>
                    <a:pt x="473" y="41"/>
                    <a:pt x="473" y="40"/>
                    <a:pt x="473" y="39"/>
                  </a:cubicBezTo>
                  <a:cubicBezTo>
                    <a:pt x="472" y="38"/>
                    <a:pt x="471" y="37"/>
                    <a:pt x="469" y="35"/>
                  </a:cubicBezTo>
                  <a:cubicBezTo>
                    <a:pt x="469" y="35"/>
                    <a:pt x="466" y="33"/>
                    <a:pt x="462" y="31"/>
                  </a:cubicBezTo>
                  <a:cubicBezTo>
                    <a:pt x="458" y="28"/>
                    <a:pt x="455" y="26"/>
                    <a:pt x="453" y="25"/>
                  </a:cubicBezTo>
                  <a:cubicBezTo>
                    <a:pt x="451" y="23"/>
                    <a:pt x="450" y="22"/>
                    <a:pt x="449" y="20"/>
                  </a:cubicBezTo>
                  <a:cubicBezTo>
                    <a:pt x="448" y="19"/>
                    <a:pt x="448" y="17"/>
                    <a:pt x="448" y="15"/>
                  </a:cubicBezTo>
                  <a:cubicBezTo>
                    <a:pt x="448" y="11"/>
                    <a:pt x="449" y="8"/>
                    <a:pt x="452" y="5"/>
                  </a:cubicBezTo>
                  <a:cubicBezTo>
                    <a:pt x="455" y="3"/>
                    <a:pt x="458" y="1"/>
                    <a:pt x="462" y="1"/>
                  </a:cubicBezTo>
                  <a:cubicBezTo>
                    <a:pt x="464" y="1"/>
                    <a:pt x="467" y="2"/>
                    <a:pt x="470" y="3"/>
                  </a:cubicBezTo>
                  <a:cubicBezTo>
                    <a:pt x="471" y="4"/>
                    <a:pt x="472" y="4"/>
                    <a:pt x="473" y="4"/>
                  </a:cubicBezTo>
                  <a:cubicBezTo>
                    <a:pt x="473" y="4"/>
                    <a:pt x="474" y="4"/>
                    <a:pt x="474" y="4"/>
                  </a:cubicBezTo>
                  <a:cubicBezTo>
                    <a:pt x="475" y="3"/>
                    <a:pt x="475" y="3"/>
                    <a:pt x="475" y="1"/>
                  </a:cubicBezTo>
                  <a:cubicBezTo>
                    <a:pt x="477" y="1"/>
                    <a:pt x="477" y="1"/>
                    <a:pt x="477" y="1"/>
                  </a:cubicBezTo>
                  <a:close/>
                  <a:moveTo>
                    <a:pt x="517" y="40"/>
                  </a:moveTo>
                  <a:cubicBezTo>
                    <a:pt x="517" y="44"/>
                    <a:pt x="515" y="48"/>
                    <a:pt x="512" y="50"/>
                  </a:cubicBezTo>
                  <a:cubicBezTo>
                    <a:pt x="510" y="53"/>
                    <a:pt x="507" y="54"/>
                    <a:pt x="504" y="54"/>
                  </a:cubicBezTo>
                  <a:cubicBezTo>
                    <a:pt x="500" y="54"/>
                    <a:pt x="497" y="52"/>
                    <a:pt x="494" y="49"/>
                  </a:cubicBezTo>
                  <a:cubicBezTo>
                    <a:pt x="491" y="46"/>
                    <a:pt x="490" y="41"/>
                    <a:pt x="490" y="36"/>
                  </a:cubicBezTo>
                  <a:cubicBezTo>
                    <a:pt x="490" y="31"/>
                    <a:pt x="492" y="26"/>
                    <a:pt x="495" y="23"/>
                  </a:cubicBezTo>
                  <a:cubicBezTo>
                    <a:pt x="498" y="19"/>
                    <a:pt x="501" y="17"/>
                    <a:pt x="506" y="17"/>
                  </a:cubicBezTo>
                  <a:cubicBezTo>
                    <a:pt x="509" y="17"/>
                    <a:pt x="512" y="18"/>
                    <a:pt x="514" y="20"/>
                  </a:cubicBezTo>
                  <a:cubicBezTo>
                    <a:pt x="516" y="22"/>
                    <a:pt x="517" y="24"/>
                    <a:pt x="517" y="26"/>
                  </a:cubicBezTo>
                  <a:cubicBezTo>
                    <a:pt x="517" y="27"/>
                    <a:pt x="517" y="27"/>
                    <a:pt x="516" y="28"/>
                  </a:cubicBezTo>
                  <a:cubicBezTo>
                    <a:pt x="516" y="29"/>
                    <a:pt x="515" y="29"/>
                    <a:pt x="514" y="29"/>
                  </a:cubicBezTo>
                  <a:cubicBezTo>
                    <a:pt x="512" y="29"/>
                    <a:pt x="511" y="29"/>
                    <a:pt x="511" y="27"/>
                  </a:cubicBezTo>
                  <a:cubicBezTo>
                    <a:pt x="510" y="27"/>
                    <a:pt x="510" y="26"/>
                    <a:pt x="510" y="25"/>
                  </a:cubicBezTo>
                  <a:cubicBezTo>
                    <a:pt x="510" y="23"/>
                    <a:pt x="509" y="22"/>
                    <a:pt x="508" y="21"/>
                  </a:cubicBezTo>
                  <a:cubicBezTo>
                    <a:pt x="507" y="21"/>
                    <a:pt x="506" y="20"/>
                    <a:pt x="505" y="20"/>
                  </a:cubicBezTo>
                  <a:cubicBezTo>
                    <a:pt x="502" y="20"/>
                    <a:pt x="500" y="21"/>
                    <a:pt x="499" y="23"/>
                  </a:cubicBezTo>
                  <a:cubicBezTo>
                    <a:pt x="497" y="25"/>
                    <a:pt x="496" y="29"/>
                    <a:pt x="496" y="33"/>
                  </a:cubicBezTo>
                  <a:cubicBezTo>
                    <a:pt x="496" y="37"/>
                    <a:pt x="497" y="40"/>
                    <a:pt x="499" y="43"/>
                  </a:cubicBezTo>
                  <a:cubicBezTo>
                    <a:pt x="501" y="47"/>
                    <a:pt x="503" y="48"/>
                    <a:pt x="507" y="48"/>
                  </a:cubicBezTo>
                  <a:cubicBezTo>
                    <a:pt x="509" y="48"/>
                    <a:pt x="511" y="47"/>
                    <a:pt x="513" y="46"/>
                  </a:cubicBezTo>
                  <a:cubicBezTo>
                    <a:pt x="514" y="45"/>
                    <a:pt x="515" y="43"/>
                    <a:pt x="517" y="40"/>
                  </a:cubicBezTo>
                  <a:cubicBezTo>
                    <a:pt x="517" y="40"/>
                    <a:pt x="517" y="40"/>
                    <a:pt x="517" y="40"/>
                  </a:cubicBezTo>
                  <a:close/>
                  <a:moveTo>
                    <a:pt x="534" y="0"/>
                  </a:moveTo>
                  <a:cubicBezTo>
                    <a:pt x="535" y="0"/>
                    <a:pt x="536" y="0"/>
                    <a:pt x="537" y="1"/>
                  </a:cubicBezTo>
                  <a:cubicBezTo>
                    <a:pt x="537" y="2"/>
                    <a:pt x="538" y="3"/>
                    <a:pt x="538" y="4"/>
                  </a:cubicBezTo>
                  <a:cubicBezTo>
                    <a:pt x="538" y="5"/>
                    <a:pt x="537" y="6"/>
                    <a:pt x="537" y="7"/>
                  </a:cubicBezTo>
                  <a:cubicBezTo>
                    <a:pt x="536" y="7"/>
                    <a:pt x="535" y="8"/>
                    <a:pt x="534" y="8"/>
                  </a:cubicBezTo>
                  <a:cubicBezTo>
                    <a:pt x="533" y="8"/>
                    <a:pt x="532" y="7"/>
                    <a:pt x="532" y="7"/>
                  </a:cubicBezTo>
                  <a:cubicBezTo>
                    <a:pt x="531" y="6"/>
                    <a:pt x="531" y="5"/>
                    <a:pt x="531" y="4"/>
                  </a:cubicBezTo>
                  <a:cubicBezTo>
                    <a:pt x="531" y="3"/>
                    <a:pt x="531" y="2"/>
                    <a:pt x="532" y="1"/>
                  </a:cubicBezTo>
                  <a:cubicBezTo>
                    <a:pt x="532" y="0"/>
                    <a:pt x="533" y="0"/>
                    <a:pt x="534" y="0"/>
                  </a:cubicBezTo>
                  <a:close/>
                  <a:moveTo>
                    <a:pt x="537" y="18"/>
                  </a:moveTo>
                  <a:cubicBezTo>
                    <a:pt x="537" y="45"/>
                    <a:pt x="537" y="45"/>
                    <a:pt x="537" y="45"/>
                  </a:cubicBezTo>
                  <a:cubicBezTo>
                    <a:pt x="537" y="47"/>
                    <a:pt x="537" y="49"/>
                    <a:pt x="537" y="49"/>
                  </a:cubicBezTo>
                  <a:cubicBezTo>
                    <a:pt x="538" y="50"/>
                    <a:pt x="538" y="51"/>
                    <a:pt x="539" y="51"/>
                  </a:cubicBezTo>
                  <a:cubicBezTo>
                    <a:pt x="539" y="51"/>
                    <a:pt x="540" y="51"/>
                    <a:pt x="542" y="51"/>
                  </a:cubicBezTo>
                  <a:cubicBezTo>
                    <a:pt x="542" y="53"/>
                    <a:pt x="542" y="53"/>
                    <a:pt x="542" y="53"/>
                  </a:cubicBezTo>
                  <a:cubicBezTo>
                    <a:pt x="526" y="53"/>
                    <a:pt x="526" y="53"/>
                    <a:pt x="526" y="53"/>
                  </a:cubicBezTo>
                  <a:cubicBezTo>
                    <a:pt x="526" y="51"/>
                    <a:pt x="526" y="51"/>
                    <a:pt x="526" y="51"/>
                  </a:cubicBezTo>
                  <a:cubicBezTo>
                    <a:pt x="527" y="51"/>
                    <a:pt x="529" y="51"/>
                    <a:pt x="529" y="51"/>
                  </a:cubicBezTo>
                  <a:cubicBezTo>
                    <a:pt x="529" y="51"/>
                    <a:pt x="530" y="50"/>
                    <a:pt x="530" y="49"/>
                  </a:cubicBezTo>
                  <a:cubicBezTo>
                    <a:pt x="531" y="49"/>
                    <a:pt x="531" y="47"/>
                    <a:pt x="531" y="45"/>
                  </a:cubicBezTo>
                  <a:cubicBezTo>
                    <a:pt x="531" y="32"/>
                    <a:pt x="531" y="32"/>
                    <a:pt x="531" y="32"/>
                  </a:cubicBezTo>
                  <a:cubicBezTo>
                    <a:pt x="531" y="28"/>
                    <a:pt x="531" y="26"/>
                    <a:pt x="530" y="25"/>
                  </a:cubicBezTo>
                  <a:cubicBezTo>
                    <a:pt x="530" y="24"/>
                    <a:pt x="530" y="23"/>
                    <a:pt x="529" y="23"/>
                  </a:cubicBezTo>
                  <a:cubicBezTo>
                    <a:pt x="529" y="23"/>
                    <a:pt x="529" y="23"/>
                    <a:pt x="528" y="23"/>
                  </a:cubicBezTo>
                  <a:cubicBezTo>
                    <a:pt x="527" y="23"/>
                    <a:pt x="526" y="23"/>
                    <a:pt x="525" y="23"/>
                  </a:cubicBezTo>
                  <a:cubicBezTo>
                    <a:pt x="525" y="22"/>
                    <a:pt x="525" y="22"/>
                    <a:pt x="525" y="22"/>
                  </a:cubicBezTo>
                  <a:cubicBezTo>
                    <a:pt x="535" y="18"/>
                    <a:pt x="535" y="18"/>
                    <a:pt x="535" y="18"/>
                  </a:cubicBezTo>
                  <a:cubicBezTo>
                    <a:pt x="537" y="18"/>
                    <a:pt x="537" y="18"/>
                    <a:pt x="537" y="18"/>
                  </a:cubicBezTo>
                  <a:close/>
                  <a:moveTo>
                    <a:pt x="555" y="31"/>
                  </a:moveTo>
                  <a:cubicBezTo>
                    <a:pt x="555" y="37"/>
                    <a:pt x="557" y="40"/>
                    <a:pt x="559" y="43"/>
                  </a:cubicBezTo>
                  <a:cubicBezTo>
                    <a:pt x="561" y="46"/>
                    <a:pt x="564" y="48"/>
                    <a:pt x="567" y="48"/>
                  </a:cubicBezTo>
                  <a:cubicBezTo>
                    <a:pt x="569" y="48"/>
                    <a:pt x="571" y="47"/>
                    <a:pt x="573" y="46"/>
                  </a:cubicBezTo>
                  <a:cubicBezTo>
                    <a:pt x="575" y="45"/>
                    <a:pt x="576" y="43"/>
                    <a:pt x="577" y="39"/>
                  </a:cubicBezTo>
                  <a:cubicBezTo>
                    <a:pt x="578" y="40"/>
                    <a:pt x="578" y="40"/>
                    <a:pt x="578" y="40"/>
                  </a:cubicBezTo>
                  <a:cubicBezTo>
                    <a:pt x="578" y="43"/>
                    <a:pt x="576" y="47"/>
                    <a:pt x="574" y="49"/>
                  </a:cubicBezTo>
                  <a:cubicBezTo>
                    <a:pt x="571" y="52"/>
                    <a:pt x="568" y="53"/>
                    <a:pt x="565" y="53"/>
                  </a:cubicBezTo>
                  <a:cubicBezTo>
                    <a:pt x="561" y="53"/>
                    <a:pt x="557" y="52"/>
                    <a:pt x="555" y="49"/>
                  </a:cubicBezTo>
                  <a:cubicBezTo>
                    <a:pt x="552" y="45"/>
                    <a:pt x="551" y="41"/>
                    <a:pt x="551" y="36"/>
                  </a:cubicBezTo>
                  <a:cubicBezTo>
                    <a:pt x="551" y="30"/>
                    <a:pt x="552" y="25"/>
                    <a:pt x="555" y="22"/>
                  </a:cubicBezTo>
                  <a:cubicBezTo>
                    <a:pt x="558" y="19"/>
                    <a:pt x="561" y="17"/>
                    <a:pt x="566" y="17"/>
                  </a:cubicBezTo>
                  <a:cubicBezTo>
                    <a:pt x="569" y="17"/>
                    <a:pt x="573" y="19"/>
                    <a:pt x="575" y="21"/>
                  </a:cubicBezTo>
                  <a:cubicBezTo>
                    <a:pt x="577" y="23"/>
                    <a:pt x="579" y="27"/>
                    <a:pt x="579" y="31"/>
                  </a:cubicBezTo>
                  <a:cubicBezTo>
                    <a:pt x="555" y="31"/>
                    <a:pt x="555" y="31"/>
                    <a:pt x="555" y="31"/>
                  </a:cubicBezTo>
                  <a:close/>
                  <a:moveTo>
                    <a:pt x="555" y="29"/>
                  </a:moveTo>
                  <a:cubicBezTo>
                    <a:pt x="571" y="29"/>
                    <a:pt x="571" y="29"/>
                    <a:pt x="571" y="29"/>
                  </a:cubicBezTo>
                  <a:cubicBezTo>
                    <a:pt x="571" y="27"/>
                    <a:pt x="570" y="26"/>
                    <a:pt x="570" y="25"/>
                  </a:cubicBezTo>
                  <a:cubicBezTo>
                    <a:pt x="569" y="24"/>
                    <a:pt x="568" y="23"/>
                    <a:pt x="567" y="22"/>
                  </a:cubicBezTo>
                  <a:cubicBezTo>
                    <a:pt x="566" y="21"/>
                    <a:pt x="565" y="21"/>
                    <a:pt x="563" y="21"/>
                  </a:cubicBezTo>
                  <a:cubicBezTo>
                    <a:pt x="561" y="21"/>
                    <a:pt x="560" y="21"/>
                    <a:pt x="558" y="23"/>
                  </a:cubicBezTo>
                  <a:cubicBezTo>
                    <a:pt x="557" y="24"/>
                    <a:pt x="555" y="27"/>
                    <a:pt x="555" y="29"/>
                  </a:cubicBezTo>
                  <a:close/>
                  <a:moveTo>
                    <a:pt x="595" y="25"/>
                  </a:moveTo>
                  <a:cubicBezTo>
                    <a:pt x="599" y="20"/>
                    <a:pt x="603" y="18"/>
                    <a:pt x="606" y="18"/>
                  </a:cubicBezTo>
                  <a:cubicBezTo>
                    <a:pt x="608" y="18"/>
                    <a:pt x="609" y="18"/>
                    <a:pt x="611" y="19"/>
                  </a:cubicBezTo>
                  <a:cubicBezTo>
                    <a:pt x="612" y="20"/>
                    <a:pt x="613" y="21"/>
                    <a:pt x="614" y="23"/>
                  </a:cubicBezTo>
                  <a:cubicBezTo>
                    <a:pt x="615" y="25"/>
                    <a:pt x="615" y="27"/>
                    <a:pt x="615" y="30"/>
                  </a:cubicBezTo>
                  <a:cubicBezTo>
                    <a:pt x="615" y="45"/>
                    <a:pt x="615" y="45"/>
                    <a:pt x="615" y="45"/>
                  </a:cubicBezTo>
                  <a:cubicBezTo>
                    <a:pt x="615" y="47"/>
                    <a:pt x="615" y="48"/>
                    <a:pt x="615" y="49"/>
                  </a:cubicBezTo>
                  <a:cubicBezTo>
                    <a:pt x="616" y="50"/>
                    <a:pt x="616" y="50"/>
                    <a:pt x="617" y="51"/>
                  </a:cubicBezTo>
                  <a:cubicBezTo>
                    <a:pt x="617" y="51"/>
                    <a:pt x="618" y="51"/>
                    <a:pt x="620" y="51"/>
                  </a:cubicBezTo>
                  <a:cubicBezTo>
                    <a:pt x="620" y="52"/>
                    <a:pt x="620" y="52"/>
                    <a:pt x="620" y="52"/>
                  </a:cubicBezTo>
                  <a:cubicBezTo>
                    <a:pt x="604" y="52"/>
                    <a:pt x="604" y="52"/>
                    <a:pt x="604" y="52"/>
                  </a:cubicBezTo>
                  <a:cubicBezTo>
                    <a:pt x="604" y="51"/>
                    <a:pt x="604" y="51"/>
                    <a:pt x="604" y="51"/>
                  </a:cubicBezTo>
                  <a:cubicBezTo>
                    <a:pt x="605" y="51"/>
                    <a:pt x="605" y="51"/>
                    <a:pt x="605" y="51"/>
                  </a:cubicBezTo>
                  <a:cubicBezTo>
                    <a:pt x="606" y="51"/>
                    <a:pt x="607" y="51"/>
                    <a:pt x="608" y="50"/>
                  </a:cubicBezTo>
                  <a:cubicBezTo>
                    <a:pt x="609" y="50"/>
                    <a:pt x="609" y="49"/>
                    <a:pt x="609" y="48"/>
                  </a:cubicBezTo>
                  <a:cubicBezTo>
                    <a:pt x="609" y="48"/>
                    <a:pt x="609" y="47"/>
                    <a:pt x="609" y="45"/>
                  </a:cubicBezTo>
                  <a:cubicBezTo>
                    <a:pt x="609" y="31"/>
                    <a:pt x="609" y="31"/>
                    <a:pt x="609" y="31"/>
                  </a:cubicBezTo>
                  <a:cubicBezTo>
                    <a:pt x="609" y="27"/>
                    <a:pt x="609" y="25"/>
                    <a:pt x="608" y="24"/>
                  </a:cubicBezTo>
                  <a:cubicBezTo>
                    <a:pt x="607" y="23"/>
                    <a:pt x="606" y="22"/>
                    <a:pt x="604" y="22"/>
                  </a:cubicBezTo>
                  <a:cubicBezTo>
                    <a:pt x="601" y="22"/>
                    <a:pt x="598" y="23"/>
                    <a:pt x="595" y="27"/>
                  </a:cubicBezTo>
                  <a:cubicBezTo>
                    <a:pt x="595" y="45"/>
                    <a:pt x="595" y="45"/>
                    <a:pt x="595" y="45"/>
                  </a:cubicBezTo>
                  <a:cubicBezTo>
                    <a:pt x="595" y="47"/>
                    <a:pt x="595" y="48"/>
                    <a:pt x="596" y="49"/>
                  </a:cubicBezTo>
                  <a:cubicBezTo>
                    <a:pt x="596" y="50"/>
                    <a:pt x="597" y="50"/>
                    <a:pt x="597" y="51"/>
                  </a:cubicBezTo>
                  <a:cubicBezTo>
                    <a:pt x="597" y="51"/>
                    <a:pt x="599" y="51"/>
                    <a:pt x="601" y="51"/>
                  </a:cubicBezTo>
                  <a:cubicBezTo>
                    <a:pt x="601" y="52"/>
                    <a:pt x="601" y="52"/>
                    <a:pt x="601" y="52"/>
                  </a:cubicBezTo>
                  <a:cubicBezTo>
                    <a:pt x="585" y="52"/>
                    <a:pt x="585" y="52"/>
                    <a:pt x="585" y="52"/>
                  </a:cubicBezTo>
                  <a:cubicBezTo>
                    <a:pt x="585" y="51"/>
                    <a:pt x="585" y="51"/>
                    <a:pt x="585" y="51"/>
                  </a:cubicBezTo>
                  <a:cubicBezTo>
                    <a:pt x="585" y="51"/>
                    <a:pt x="585" y="51"/>
                    <a:pt x="585" y="51"/>
                  </a:cubicBezTo>
                  <a:cubicBezTo>
                    <a:pt x="587" y="51"/>
                    <a:pt x="588" y="51"/>
                    <a:pt x="589" y="50"/>
                  </a:cubicBezTo>
                  <a:cubicBezTo>
                    <a:pt x="589" y="49"/>
                    <a:pt x="589" y="47"/>
                    <a:pt x="589" y="45"/>
                  </a:cubicBezTo>
                  <a:cubicBezTo>
                    <a:pt x="589" y="32"/>
                    <a:pt x="589" y="32"/>
                    <a:pt x="589" y="32"/>
                  </a:cubicBezTo>
                  <a:cubicBezTo>
                    <a:pt x="589" y="28"/>
                    <a:pt x="589" y="25"/>
                    <a:pt x="589" y="24"/>
                  </a:cubicBezTo>
                  <a:cubicBezTo>
                    <a:pt x="589" y="23"/>
                    <a:pt x="589" y="23"/>
                    <a:pt x="588" y="22"/>
                  </a:cubicBezTo>
                  <a:cubicBezTo>
                    <a:pt x="588" y="22"/>
                    <a:pt x="587" y="22"/>
                    <a:pt x="587" y="22"/>
                  </a:cubicBezTo>
                  <a:cubicBezTo>
                    <a:pt x="586" y="22"/>
                    <a:pt x="585" y="22"/>
                    <a:pt x="584" y="22"/>
                  </a:cubicBezTo>
                  <a:cubicBezTo>
                    <a:pt x="584" y="21"/>
                    <a:pt x="584" y="21"/>
                    <a:pt x="584" y="21"/>
                  </a:cubicBezTo>
                  <a:cubicBezTo>
                    <a:pt x="594" y="17"/>
                    <a:pt x="594" y="17"/>
                    <a:pt x="594" y="17"/>
                  </a:cubicBezTo>
                  <a:cubicBezTo>
                    <a:pt x="595" y="17"/>
                    <a:pt x="595" y="17"/>
                    <a:pt x="595" y="17"/>
                  </a:cubicBezTo>
                  <a:cubicBezTo>
                    <a:pt x="595" y="25"/>
                    <a:pt x="595" y="25"/>
                    <a:pt x="595" y="25"/>
                  </a:cubicBezTo>
                  <a:close/>
                  <a:moveTo>
                    <a:pt x="654" y="40"/>
                  </a:moveTo>
                  <a:cubicBezTo>
                    <a:pt x="653" y="44"/>
                    <a:pt x="651" y="48"/>
                    <a:pt x="649" y="50"/>
                  </a:cubicBezTo>
                  <a:cubicBezTo>
                    <a:pt x="646" y="53"/>
                    <a:pt x="643" y="54"/>
                    <a:pt x="640" y="54"/>
                  </a:cubicBezTo>
                  <a:cubicBezTo>
                    <a:pt x="637" y="54"/>
                    <a:pt x="633" y="52"/>
                    <a:pt x="631" y="49"/>
                  </a:cubicBezTo>
                  <a:cubicBezTo>
                    <a:pt x="628" y="46"/>
                    <a:pt x="627" y="41"/>
                    <a:pt x="627" y="36"/>
                  </a:cubicBezTo>
                  <a:cubicBezTo>
                    <a:pt x="627" y="31"/>
                    <a:pt x="628" y="26"/>
                    <a:pt x="631" y="23"/>
                  </a:cubicBezTo>
                  <a:cubicBezTo>
                    <a:pt x="634" y="19"/>
                    <a:pt x="638" y="17"/>
                    <a:pt x="642" y="17"/>
                  </a:cubicBezTo>
                  <a:cubicBezTo>
                    <a:pt x="645" y="17"/>
                    <a:pt x="648" y="18"/>
                    <a:pt x="650" y="20"/>
                  </a:cubicBezTo>
                  <a:cubicBezTo>
                    <a:pt x="652" y="22"/>
                    <a:pt x="653" y="24"/>
                    <a:pt x="653" y="26"/>
                  </a:cubicBezTo>
                  <a:cubicBezTo>
                    <a:pt x="653" y="27"/>
                    <a:pt x="653" y="27"/>
                    <a:pt x="653" y="28"/>
                  </a:cubicBezTo>
                  <a:cubicBezTo>
                    <a:pt x="652" y="29"/>
                    <a:pt x="651" y="29"/>
                    <a:pt x="650" y="29"/>
                  </a:cubicBezTo>
                  <a:cubicBezTo>
                    <a:pt x="649" y="29"/>
                    <a:pt x="648" y="29"/>
                    <a:pt x="647" y="27"/>
                  </a:cubicBezTo>
                  <a:cubicBezTo>
                    <a:pt x="647" y="27"/>
                    <a:pt x="646" y="26"/>
                    <a:pt x="646" y="25"/>
                  </a:cubicBezTo>
                  <a:cubicBezTo>
                    <a:pt x="646" y="23"/>
                    <a:pt x="645" y="22"/>
                    <a:pt x="645" y="21"/>
                  </a:cubicBezTo>
                  <a:cubicBezTo>
                    <a:pt x="644" y="21"/>
                    <a:pt x="643" y="20"/>
                    <a:pt x="641" y="20"/>
                  </a:cubicBezTo>
                  <a:cubicBezTo>
                    <a:pt x="639" y="20"/>
                    <a:pt x="637" y="21"/>
                    <a:pt x="635" y="23"/>
                  </a:cubicBezTo>
                  <a:cubicBezTo>
                    <a:pt x="633" y="25"/>
                    <a:pt x="633" y="29"/>
                    <a:pt x="633" y="33"/>
                  </a:cubicBezTo>
                  <a:cubicBezTo>
                    <a:pt x="633" y="37"/>
                    <a:pt x="633" y="40"/>
                    <a:pt x="635" y="43"/>
                  </a:cubicBezTo>
                  <a:cubicBezTo>
                    <a:pt x="637" y="47"/>
                    <a:pt x="640" y="48"/>
                    <a:pt x="643" y="48"/>
                  </a:cubicBezTo>
                  <a:cubicBezTo>
                    <a:pt x="645" y="48"/>
                    <a:pt x="647" y="47"/>
                    <a:pt x="649" y="46"/>
                  </a:cubicBezTo>
                  <a:cubicBezTo>
                    <a:pt x="651" y="45"/>
                    <a:pt x="652" y="43"/>
                    <a:pt x="654" y="40"/>
                  </a:cubicBezTo>
                  <a:cubicBezTo>
                    <a:pt x="654" y="40"/>
                    <a:pt x="654" y="40"/>
                    <a:pt x="654" y="40"/>
                  </a:cubicBezTo>
                  <a:close/>
                  <a:moveTo>
                    <a:pt x="668" y="31"/>
                  </a:moveTo>
                  <a:cubicBezTo>
                    <a:pt x="668" y="37"/>
                    <a:pt x="669" y="40"/>
                    <a:pt x="671" y="43"/>
                  </a:cubicBezTo>
                  <a:cubicBezTo>
                    <a:pt x="674" y="46"/>
                    <a:pt x="677" y="48"/>
                    <a:pt x="680" y="48"/>
                  </a:cubicBezTo>
                  <a:cubicBezTo>
                    <a:pt x="682" y="48"/>
                    <a:pt x="684" y="47"/>
                    <a:pt x="685" y="46"/>
                  </a:cubicBezTo>
                  <a:cubicBezTo>
                    <a:pt x="687" y="45"/>
                    <a:pt x="688" y="43"/>
                    <a:pt x="689" y="39"/>
                  </a:cubicBezTo>
                  <a:cubicBezTo>
                    <a:pt x="691" y="40"/>
                    <a:pt x="691" y="40"/>
                    <a:pt x="691" y="40"/>
                  </a:cubicBezTo>
                  <a:cubicBezTo>
                    <a:pt x="690" y="43"/>
                    <a:pt x="689" y="47"/>
                    <a:pt x="686" y="49"/>
                  </a:cubicBezTo>
                  <a:cubicBezTo>
                    <a:pt x="684" y="52"/>
                    <a:pt x="681" y="53"/>
                    <a:pt x="677" y="53"/>
                  </a:cubicBezTo>
                  <a:cubicBezTo>
                    <a:pt x="673" y="53"/>
                    <a:pt x="670" y="52"/>
                    <a:pt x="667" y="49"/>
                  </a:cubicBezTo>
                  <a:cubicBezTo>
                    <a:pt x="664" y="45"/>
                    <a:pt x="663" y="41"/>
                    <a:pt x="663" y="36"/>
                  </a:cubicBezTo>
                  <a:cubicBezTo>
                    <a:pt x="663" y="30"/>
                    <a:pt x="665" y="25"/>
                    <a:pt x="667" y="22"/>
                  </a:cubicBezTo>
                  <a:cubicBezTo>
                    <a:pt x="670" y="19"/>
                    <a:pt x="674" y="17"/>
                    <a:pt x="678" y="17"/>
                  </a:cubicBezTo>
                  <a:cubicBezTo>
                    <a:pt x="682" y="17"/>
                    <a:pt x="685" y="19"/>
                    <a:pt x="687" y="21"/>
                  </a:cubicBezTo>
                  <a:cubicBezTo>
                    <a:pt x="690" y="23"/>
                    <a:pt x="691" y="27"/>
                    <a:pt x="691" y="31"/>
                  </a:cubicBezTo>
                  <a:cubicBezTo>
                    <a:pt x="668" y="31"/>
                    <a:pt x="668" y="31"/>
                    <a:pt x="668" y="31"/>
                  </a:cubicBezTo>
                  <a:close/>
                  <a:moveTo>
                    <a:pt x="668" y="29"/>
                  </a:moveTo>
                  <a:cubicBezTo>
                    <a:pt x="683" y="29"/>
                    <a:pt x="683" y="29"/>
                    <a:pt x="683" y="29"/>
                  </a:cubicBezTo>
                  <a:cubicBezTo>
                    <a:pt x="683" y="27"/>
                    <a:pt x="683" y="26"/>
                    <a:pt x="682" y="25"/>
                  </a:cubicBezTo>
                  <a:cubicBezTo>
                    <a:pt x="682" y="24"/>
                    <a:pt x="681" y="23"/>
                    <a:pt x="679" y="22"/>
                  </a:cubicBezTo>
                  <a:cubicBezTo>
                    <a:pt x="678" y="21"/>
                    <a:pt x="677" y="21"/>
                    <a:pt x="676" y="21"/>
                  </a:cubicBezTo>
                  <a:cubicBezTo>
                    <a:pt x="674" y="21"/>
                    <a:pt x="672" y="21"/>
                    <a:pt x="671" y="23"/>
                  </a:cubicBezTo>
                  <a:cubicBezTo>
                    <a:pt x="669" y="24"/>
                    <a:pt x="668" y="27"/>
                    <a:pt x="668" y="29"/>
                  </a:cubicBezTo>
                  <a:close/>
                  <a:moveTo>
                    <a:pt x="731" y="48"/>
                  </a:moveTo>
                  <a:cubicBezTo>
                    <a:pt x="728" y="51"/>
                    <a:pt x="726" y="52"/>
                    <a:pt x="725" y="53"/>
                  </a:cubicBezTo>
                  <a:cubicBezTo>
                    <a:pt x="724" y="53"/>
                    <a:pt x="722" y="53"/>
                    <a:pt x="721" y="53"/>
                  </a:cubicBezTo>
                  <a:cubicBezTo>
                    <a:pt x="719" y="53"/>
                    <a:pt x="717" y="53"/>
                    <a:pt x="715" y="51"/>
                  </a:cubicBezTo>
                  <a:cubicBezTo>
                    <a:pt x="714" y="49"/>
                    <a:pt x="713" y="47"/>
                    <a:pt x="713" y="45"/>
                  </a:cubicBezTo>
                  <a:cubicBezTo>
                    <a:pt x="713" y="43"/>
                    <a:pt x="714" y="41"/>
                    <a:pt x="715" y="40"/>
                  </a:cubicBezTo>
                  <a:cubicBezTo>
                    <a:pt x="715" y="39"/>
                    <a:pt x="717" y="37"/>
                    <a:pt x="720" y="35"/>
                  </a:cubicBezTo>
                  <a:cubicBezTo>
                    <a:pt x="722" y="34"/>
                    <a:pt x="726" y="32"/>
                    <a:pt x="732" y="30"/>
                  </a:cubicBezTo>
                  <a:cubicBezTo>
                    <a:pt x="732" y="29"/>
                    <a:pt x="732" y="29"/>
                    <a:pt x="732" y="29"/>
                  </a:cubicBezTo>
                  <a:cubicBezTo>
                    <a:pt x="732" y="25"/>
                    <a:pt x="731" y="23"/>
                    <a:pt x="730" y="22"/>
                  </a:cubicBezTo>
                  <a:cubicBezTo>
                    <a:pt x="729" y="21"/>
                    <a:pt x="728" y="20"/>
                    <a:pt x="726" y="20"/>
                  </a:cubicBezTo>
                  <a:cubicBezTo>
                    <a:pt x="724" y="20"/>
                    <a:pt x="723" y="20"/>
                    <a:pt x="722" y="21"/>
                  </a:cubicBezTo>
                  <a:cubicBezTo>
                    <a:pt x="721" y="22"/>
                    <a:pt x="721" y="23"/>
                    <a:pt x="721" y="24"/>
                  </a:cubicBezTo>
                  <a:cubicBezTo>
                    <a:pt x="721" y="26"/>
                    <a:pt x="721" y="26"/>
                    <a:pt x="721" y="26"/>
                  </a:cubicBezTo>
                  <a:cubicBezTo>
                    <a:pt x="721" y="27"/>
                    <a:pt x="721" y="28"/>
                    <a:pt x="720" y="29"/>
                  </a:cubicBezTo>
                  <a:cubicBezTo>
                    <a:pt x="720" y="29"/>
                    <a:pt x="719" y="29"/>
                    <a:pt x="718" y="29"/>
                  </a:cubicBezTo>
                  <a:cubicBezTo>
                    <a:pt x="717" y="29"/>
                    <a:pt x="717" y="29"/>
                    <a:pt x="716" y="29"/>
                  </a:cubicBezTo>
                  <a:cubicBezTo>
                    <a:pt x="716" y="28"/>
                    <a:pt x="715" y="27"/>
                    <a:pt x="715" y="26"/>
                  </a:cubicBezTo>
                  <a:cubicBezTo>
                    <a:pt x="715" y="24"/>
                    <a:pt x="717" y="22"/>
                    <a:pt x="719" y="20"/>
                  </a:cubicBezTo>
                  <a:cubicBezTo>
                    <a:pt x="721" y="18"/>
                    <a:pt x="724" y="17"/>
                    <a:pt x="727" y="17"/>
                  </a:cubicBezTo>
                  <a:cubicBezTo>
                    <a:pt x="730" y="17"/>
                    <a:pt x="733" y="17"/>
                    <a:pt x="735" y="19"/>
                  </a:cubicBezTo>
                  <a:cubicBezTo>
                    <a:pt x="736" y="19"/>
                    <a:pt x="737" y="21"/>
                    <a:pt x="738" y="22"/>
                  </a:cubicBezTo>
                  <a:cubicBezTo>
                    <a:pt x="738" y="23"/>
                    <a:pt x="739" y="25"/>
                    <a:pt x="739" y="29"/>
                  </a:cubicBezTo>
                  <a:cubicBezTo>
                    <a:pt x="739" y="40"/>
                    <a:pt x="739" y="40"/>
                    <a:pt x="739" y="40"/>
                  </a:cubicBezTo>
                  <a:cubicBezTo>
                    <a:pt x="739" y="43"/>
                    <a:pt x="739" y="45"/>
                    <a:pt x="739" y="46"/>
                  </a:cubicBezTo>
                  <a:cubicBezTo>
                    <a:pt x="739" y="47"/>
                    <a:pt x="739" y="47"/>
                    <a:pt x="739" y="48"/>
                  </a:cubicBezTo>
                  <a:cubicBezTo>
                    <a:pt x="739" y="48"/>
                    <a:pt x="739" y="48"/>
                    <a:pt x="740" y="48"/>
                  </a:cubicBezTo>
                  <a:cubicBezTo>
                    <a:pt x="740" y="48"/>
                    <a:pt x="741" y="48"/>
                    <a:pt x="741" y="48"/>
                  </a:cubicBezTo>
                  <a:cubicBezTo>
                    <a:pt x="741" y="47"/>
                    <a:pt x="743" y="47"/>
                    <a:pt x="744" y="45"/>
                  </a:cubicBezTo>
                  <a:cubicBezTo>
                    <a:pt x="744" y="47"/>
                    <a:pt x="744" y="47"/>
                    <a:pt x="744" y="47"/>
                  </a:cubicBezTo>
                  <a:cubicBezTo>
                    <a:pt x="741" y="51"/>
                    <a:pt x="739" y="53"/>
                    <a:pt x="736" y="53"/>
                  </a:cubicBezTo>
                  <a:cubicBezTo>
                    <a:pt x="735" y="53"/>
                    <a:pt x="734" y="52"/>
                    <a:pt x="733" y="51"/>
                  </a:cubicBezTo>
                  <a:cubicBezTo>
                    <a:pt x="732" y="51"/>
                    <a:pt x="731" y="50"/>
                    <a:pt x="731" y="48"/>
                  </a:cubicBezTo>
                  <a:close/>
                  <a:moveTo>
                    <a:pt x="731" y="45"/>
                  </a:moveTo>
                  <a:cubicBezTo>
                    <a:pt x="731" y="33"/>
                    <a:pt x="731" y="33"/>
                    <a:pt x="731" y="33"/>
                  </a:cubicBezTo>
                  <a:cubicBezTo>
                    <a:pt x="728" y="34"/>
                    <a:pt x="725" y="35"/>
                    <a:pt x="725" y="36"/>
                  </a:cubicBezTo>
                  <a:cubicBezTo>
                    <a:pt x="723" y="37"/>
                    <a:pt x="721" y="38"/>
                    <a:pt x="721" y="39"/>
                  </a:cubicBezTo>
                  <a:cubicBezTo>
                    <a:pt x="720" y="41"/>
                    <a:pt x="719" y="42"/>
                    <a:pt x="719" y="43"/>
                  </a:cubicBezTo>
                  <a:cubicBezTo>
                    <a:pt x="719" y="45"/>
                    <a:pt x="720" y="47"/>
                    <a:pt x="721" y="48"/>
                  </a:cubicBezTo>
                  <a:cubicBezTo>
                    <a:pt x="722" y="49"/>
                    <a:pt x="723" y="49"/>
                    <a:pt x="725" y="49"/>
                  </a:cubicBezTo>
                  <a:cubicBezTo>
                    <a:pt x="726" y="49"/>
                    <a:pt x="729" y="48"/>
                    <a:pt x="731" y="45"/>
                  </a:cubicBezTo>
                  <a:close/>
                  <a:moveTo>
                    <a:pt x="759" y="25"/>
                  </a:moveTo>
                  <a:cubicBezTo>
                    <a:pt x="763" y="20"/>
                    <a:pt x="766" y="18"/>
                    <a:pt x="769" y="18"/>
                  </a:cubicBezTo>
                  <a:cubicBezTo>
                    <a:pt x="771" y="18"/>
                    <a:pt x="773" y="18"/>
                    <a:pt x="774" y="19"/>
                  </a:cubicBezTo>
                  <a:cubicBezTo>
                    <a:pt x="775" y="20"/>
                    <a:pt x="777" y="21"/>
                    <a:pt x="777" y="23"/>
                  </a:cubicBezTo>
                  <a:cubicBezTo>
                    <a:pt x="778" y="25"/>
                    <a:pt x="778" y="27"/>
                    <a:pt x="778" y="30"/>
                  </a:cubicBezTo>
                  <a:cubicBezTo>
                    <a:pt x="778" y="45"/>
                    <a:pt x="778" y="45"/>
                    <a:pt x="778" y="45"/>
                  </a:cubicBezTo>
                  <a:cubicBezTo>
                    <a:pt x="778" y="47"/>
                    <a:pt x="778" y="48"/>
                    <a:pt x="779" y="49"/>
                  </a:cubicBezTo>
                  <a:cubicBezTo>
                    <a:pt x="779" y="50"/>
                    <a:pt x="779" y="50"/>
                    <a:pt x="780" y="51"/>
                  </a:cubicBezTo>
                  <a:cubicBezTo>
                    <a:pt x="780" y="51"/>
                    <a:pt x="781" y="51"/>
                    <a:pt x="783" y="51"/>
                  </a:cubicBezTo>
                  <a:cubicBezTo>
                    <a:pt x="783" y="52"/>
                    <a:pt x="783" y="52"/>
                    <a:pt x="783" y="52"/>
                  </a:cubicBezTo>
                  <a:cubicBezTo>
                    <a:pt x="767" y="52"/>
                    <a:pt x="767" y="52"/>
                    <a:pt x="767" y="52"/>
                  </a:cubicBezTo>
                  <a:cubicBezTo>
                    <a:pt x="767" y="51"/>
                    <a:pt x="767" y="51"/>
                    <a:pt x="767" y="51"/>
                  </a:cubicBezTo>
                  <a:cubicBezTo>
                    <a:pt x="768" y="51"/>
                    <a:pt x="768" y="51"/>
                    <a:pt x="768" y="51"/>
                  </a:cubicBezTo>
                  <a:cubicBezTo>
                    <a:pt x="769" y="51"/>
                    <a:pt x="770" y="51"/>
                    <a:pt x="771" y="50"/>
                  </a:cubicBezTo>
                  <a:cubicBezTo>
                    <a:pt x="772" y="50"/>
                    <a:pt x="772" y="49"/>
                    <a:pt x="772" y="48"/>
                  </a:cubicBezTo>
                  <a:cubicBezTo>
                    <a:pt x="772" y="48"/>
                    <a:pt x="772" y="47"/>
                    <a:pt x="772" y="45"/>
                  </a:cubicBezTo>
                  <a:cubicBezTo>
                    <a:pt x="772" y="31"/>
                    <a:pt x="772" y="31"/>
                    <a:pt x="772" y="31"/>
                  </a:cubicBezTo>
                  <a:cubicBezTo>
                    <a:pt x="772" y="27"/>
                    <a:pt x="772" y="25"/>
                    <a:pt x="771" y="24"/>
                  </a:cubicBezTo>
                  <a:cubicBezTo>
                    <a:pt x="770" y="23"/>
                    <a:pt x="769" y="22"/>
                    <a:pt x="767" y="22"/>
                  </a:cubicBezTo>
                  <a:cubicBezTo>
                    <a:pt x="764" y="22"/>
                    <a:pt x="761" y="23"/>
                    <a:pt x="759" y="27"/>
                  </a:cubicBezTo>
                  <a:cubicBezTo>
                    <a:pt x="759" y="45"/>
                    <a:pt x="759" y="45"/>
                    <a:pt x="759" y="45"/>
                  </a:cubicBezTo>
                  <a:cubicBezTo>
                    <a:pt x="759" y="47"/>
                    <a:pt x="759" y="48"/>
                    <a:pt x="759" y="49"/>
                  </a:cubicBezTo>
                  <a:cubicBezTo>
                    <a:pt x="759" y="50"/>
                    <a:pt x="760" y="50"/>
                    <a:pt x="760" y="51"/>
                  </a:cubicBezTo>
                  <a:cubicBezTo>
                    <a:pt x="761" y="51"/>
                    <a:pt x="762" y="51"/>
                    <a:pt x="764" y="51"/>
                  </a:cubicBezTo>
                  <a:cubicBezTo>
                    <a:pt x="764" y="52"/>
                    <a:pt x="764" y="52"/>
                    <a:pt x="764" y="52"/>
                  </a:cubicBezTo>
                  <a:cubicBezTo>
                    <a:pt x="748" y="52"/>
                    <a:pt x="748" y="52"/>
                    <a:pt x="748" y="52"/>
                  </a:cubicBezTo>
                  <a:cubicBezTo>
                    <a:pt x="748" y="51"/>
                    <a:pt x="748" y="51"/>
                    <a:pt x="748" y="51"/>
                  </a:cubicBezTo>
                  <a:cubicBezTo>
                    <a:pt x="749" y="51"/>
                    <a:pt x="749" y="51"/>
                    <a:pt x="749" y="51"/>
                  </a:cubicBezTo>
                  <a:cubicBezTo>
                    <a:pt x="750" y="51"/>
                    <a:pt x="751" y="51"/>
                    <a:pt x="752" y="50"/>
                  </a:cubicBezTo>
                  <a:cubicBezTo>
                    <a:pt x="752" y="49"/>
                    <a:pt x="753" y="47"/>
                    <a:pt x="753" y="45"/>
                  </a:cubicBezTo>
                  <a:cubicBezTo>
                    <a:pt x="753" y="32"/>
                    <a:pt x="753" y="32"/>
                    <a:pt x="753" y="32"/>
                  </a:cubicBezTo>
                  <a:cubicBezTo>
                    <a:pt x="753" y="28"/>
                    <a:pt x="753" y="25"/>
                    <a:pt x="752" y="24"/>
                  </a:cubicBezTo>
                  <a:cubicBezTo>
                    <a:pt x="752" y="23"/>
                    <a:pt x="752" y="23"/>
                    <a:pt x="751" y="22"/>
                  </a:cubicBezTo>
                  <a:cubicBezTo>
                    <a:pt x="751" y="22"/>
                    <a:pt x="751" y="22"/>
                    <a:pt x="750" y="22"/>
                  </a:cubicBezTo>
                  <a:cubicBezTo>
                    <a:pt x="749" y="22"/>
                    <a:pt x="748" y="22"/>
                    <a:pt x="747" y="22"/>
                  </a:cubicBezTo>
                  <a:cubicBezTo>
                    <a:pt x="747" y="21"/>
                    <a:pt x="747" y="21"/>
                    <a:pt x="747" y="21"/>
                  </a:cubicBezTo>
                  <a:cubicBezTo>
                    <a:pt x="757" y="17"/>
                    <a:pt x="757" y="17"/>
                    <a:pt x="757" y="17"/>
                  </a:cubicBezTo>
                  <a:cubicBezTo>
                    <a:pt x="759" y="17"/>
                    <a:pt x="759" y="17"/>
                    <a:pt x="759" y="17"/>
                  </a:cubicBezTo>
                  <a:cubicBezTo>
                    <a:pt x="759" y="25"/>
                    <a:pt x="759" y="25"/>
                    <a:pt x="759" y="25"/>
                  </a:cubicBezTo>
                  <a:close/>
                  <a:moveTo>
                    <a:pt x="812" y="49"/>
                  </a:moveTo>
                  <a:cubicBezTo>
                    <a:pt x="811" y="51"/>
                    <a:pt x="809" y="52"/>
                    <a:pt x="807" y="53"/>
                  </a:cubicBezTo>
                  <a:cubicBezTo>
                    <a:pt x="806" y="53"/>
                    <a:pt x="804" y="54"/>
                    <a:pt x="803" y="54"/>
                  </a:cubicBezTo>
                  <a:cubicBezTo>
                    <a:pt x="799" y="54"/>
                    <a:pt x="796" y="52"/>
                    <a:pt x="793" y="49"/>
                  </a:cubicBezTo>
                  <a:cubicBezTo>
                    <a:pt x="791" y="46"/>
                    <a:pt x="789" y="42"/>
                    <a:pt x="789" y="37"/>
                  </a:cubicBezTo>
                  <a:cubicBezTo>
                    <a:pt x="789" y="32"/>
                    <a:pt x="791" y="28"/>
                    <a:pt x="794" y="24"/>
                  </a:cubicBezTo>
                  <a:cubicBezTo>
                    <a:pt x="797" y="20"/>
                    <a:pt x="801" y="18"/>
                    <a:pt x="805" y="18"/>
                  </a:cubicBezTo>
                  <a:cubicBezTo>
                    <a:pt x="808" y="18"/>
                    <a:pt x="810" y="19"/>
                    <a:pt x="812" y="21"/>
                  </a:cubicBezTo>
                  <a:cubicBezTo>
                    <a:pt x="812" y="14"/>
                    <a:pt x="812" y="14"/>
                    <a:pt x="812" y="14"/>
                  </a:cubicBezTo>
                  <a:cubicBezTo>
                    <a:pt x="812" y="10"/>
                    <a:pt x="812" y="8"/>
                    <a:pt x="812" y="7"/>
                  </a:cubicBezTo>
                  <a:cubicBezTo>
                    <a:pt x="812" y="6"/>
                    <a:pt x="811" y="5"/>
                    <a:pt x="811" y="5"/>
                  </a:cubicBezTo>
                  <a:cubicBezTo>
                    <a:pt x="811" y="5"/>
                    <a:pt x="810" y="5"/>
                    <a:pt x="809" y="5"/>
                  </a:cubicBezTo>
                  <a:cubicBezTo>
                    <a:pt x="809" y="5"/>
                    <a:pt x="808" y="5"/>
                    <a:pt x="807" y="5"/>
                  </a:cubicBezTo>
                  <a:cubicBezTo>
                    <a:pt x="807" y="4"/>
                    <a:pt x="807" y="4"/>
                    <a:pt x="807" y="4"/>
                  </a:cubicBezTo>
                  <a:cubicBezTo>
                    <a:pt x="816" y="0"/>
                    <a:pt x="816" y="0"/>
                    <a:pt x="816" y="0"/>
                  </a:cubicBezTo>
                  <a:cubicBezTo>
                    <a:pt x="818" y="0"/>
                    <a:pt x="818" y="0"/>
                    <a:pt x="818" y="0"/>
                  </a:cubicBezTo>
                  <a:cubicBezTo>
                    <a:pt x="818" y="39"/>
                    <a:pt x="818" y="39"/>
                    <a:pt x="818" y="39"/>
                  </a:cubicBezTo>
                  <a:cubicBezTo>
                    <a:pt x="818" y="43"/>
                    <a:pt x="818" y="45"/>
                    <a:pt x="818" y="46"/>
                  </a:cubicBezTo>
                  <a:cubicBezTo>
                    <a:pt x="818" y="47"/>
                    <a:pt x="819" y="48"/>
                    <a:pt x="819" y="48"/>
                  </a:cubicBezTo>
                  <a:cubicBezTo>
                    <a:pt x="819" y="49"/>
                    <a:pt x="820" y="49"/>
                    <a:pt x="820" y="49"/>
                  </a:cubicBezTo>
                  <a:cubicBezTo>
                    <a:pt x="821" y="49"/>
                    <a:pt x="822" y="48"/>
                    <a:pt x="823" y="48"/>
                  </a:cubicBezTo>
                  <a:cubicBezTo>
                    <a:pt x="823" y="49"/>
                    <a:pt x="823" y="49"/>
                    <a:pt x="823" y="49"/>
                  </a:cubicBezTo>
                  <a:cubicBezTo>
                    <a:pt x="813" y="53"/>
                    <a:pt x="813" y="53"/>
                    <a:pt x="813" y="53"/>
                  </a:cubicBezTo>
                  <a:cubicBezTo>
                    <a:pt x="812" y="53"/>
                    <a:pt x="812" y="53"/>
                    <a:pt x="812" y="53"/>
                  </a:cubicBezTo>
                  <a:cubicBezTo>
                    <a:pt x="812" y="49"/>
                    <a:pt x="812" y="49"/>
                    <a:pt x="812" y="49"/>
                  </a:cubicBezTo>
                  <a:close/>
                  <a:moveTo>
                    <a:pt x="812" y="46"/>
                  </a:moveTo>
                  <a:cubicBezTo>
                    <a:pt x="812" y="29"/>
                    <a:pt x="812" y="29"/>
                    <a:pt x="812" y="29"/>
                  </a:cubicBezTo>
                  <a:cubicBezTo>
                    <a:pt x="812" y="27"/>
                    <a:pt x="812" y="25"/>
                    <a:pt x="811" y="24"/>
                  </a:cubicBezTo>
                  <a:cubicBezTo>
                    <a:pt x="810" y="23"/>
                    <a:pt x="809" y="22"/>
                    <a:pt x="808" y="21"/>
                  </a:cubicBezTo>
                  <a:cubicBezTo>
                    <a:pt x="807" y="20"/>
                    <a:pt x="806" y="20"/>
                    <a:pt x="805" y="20"/>
                  </a:cubicBezTo>
                  <a:cubicBezTo>
                    <a:pt x="803" y="20"/>
                    <a:pt x="801" y="21"/>
                    <a:pt x="799" y="23"/>
                  </a:cubicBezTo>
                  <a:cubicBezTo>
                    <a:pt x="797" y="25"/>
                    <a:pt x="796" y="29"/>
                    <a:pt x="796" y="34"/>
                  </a:cubicBezTo>
                  <a:cubicBezTo>
                    <a:pt x="796" y="39"/>
                    <a:pt x="797" y="43"/>
                    <a:pt x="799" y="45"/>
                  </a:cubicBezTo>
                  <a:cubicBezTo>
                    <a:pt x="801" y="48"/>
                    <a:pt x="803" y="49"/>
                    <a:pt x="806" y="49"/>
                  </a:cubicBezTo>
                  <a:cubicBezTo>
                    <a:pt x="808" y="50"/>
                    <a:pt x="810" y="49"/>
                    <a:pt x="812" y="46"/>
                  </a:cubicBezTo>
                  <a:close/>
                  <a:moveTo>
                    <a:pt x="883" y="3"/>
                  </a:moveTo>
                  <a:cubicBezTo>
                    <a:pt x="883" y="14"/>
                    <a:pt x="883" y="14"/>
                    <a:pt x="883" y="14"/>
                  </a:cubicBezTo>
                  <a:cubicBezTo>
                    <a:pt x="882" y="14"/>
                    <a:pt x="882" y="14"/>
                    <a:pt x="882" y="14"/>
                  </a:cubicBezTo>
                  <a:cubicBezTo>
                    <a:pt x="882" y="12"/>
                    <a:pt x="881" y="11"/>
                    <a:pt x="881" y="10"/>
                  </a:cubicBezTo>
                  <a:cubicBezTo>
                    <a:pt x="880" y="8"/>
                    <a:pt x="879" y="7"/>
                    <a:pt x="878" y="7"/>
                  </a:cubicBezTo>
                  <a:cubicBezTo>
                    <a:pt x="877" y="6"/>
                    <a:pt x="875" y="5"/>
                    <a:pt x="873" y="5"/>
                  </a:cubicBezTo>
                  <a:cubicBezTo>
                    <a:pt x="867" y="5"/>
                    <a:pt x="867" y="5"/>
                    <a:pt x="867" y="5"/>
                  </a:cubicBezTo>
                  <a:cubicBezTo>
                    <a:pt x="867" y="44"/>
                    <a:pt x="867" y="44"/>
                    <a:pt x="867" y="44"/>
                  </a:cubicBezTo>
                  <a:cubicBezTo>
                    <a:pt x="867" y="47"/>
                    <a:pt x="867" y="49"/>
                    <a:pt x="867" y="49"/>
                  </a:cubicBezTo>
                  <a:cubicBezTo>
                    <a:pt x="868" y="51"/>
                    <a:pt x="870" y="51"/>
                    <a:pt x="871" y="51"/>
                  </a:cubicBezTo>
                  <a:cubicBezTo>
                    <a:pt x="873" y="51"/>
                    <a:pt x="873" y="51"/>
                    <a:pt x="873" y="51"/>
                  </a:cubicBezTo>
                  <a:cubicBezTo>
                    <a:pt x="873" y="52"/>
                    <a:pt x="873" y="52"/>
                    <a:pt x="873" y="52"/>
                  </a:cubicBezTo>
                  <a:cubicBezTo>
                    <a:pt x="853" y="52"/>
                    <a:pt x="853" y="52"/>
                    <a:pt x="853" y="52"/>
                  </a:cubicBezTo>
                  <a:cubicBezTo>
                    <a:pt x="853" y="51"/>
                    <a:pt x="853" y="51"/>
                    <a:pt x="853" y="51"/>
                  </a:cubicBezTo>
                  <a:cubicBezTo>
                    <a:pt x="854" y="51"/>
                    <a:pt x="854" y="51"/>
                    <a:pt x="854" y="51"/>
                  </a:cubicBezTo>
                  <a:cubicBezTo>
                    <a:pt x="856" y="51"/>
                    <a:pt x="858" y="50"/>
                    <a:pt x="859" y="49"/>
                  </a:cubicBezTo>
                  <a:cubicBezTo>
                    <a:pt x="859" y="48"/>
                    <a:pt x="859" y="47"/>
                    <a:pt x="859" y="43"/>
                  </a:cubicBezTo>
                  <a:cubicBezTo>
                    <a:pt x="859" y="5"/>
                    <a:pt x="859" y="5"/>
                    <a:pt x="859" y="5"/>
                  </a:cubicBezTo>
                  <a:cubicBezTo>
                    <a:pt x="853" y="5"/>
                    <a:pt x="853" y="5"/>
                    <a:pt x="853" y="5"/>
                  </a:cubicBezTo>
                  <a:cubicBezTo>
                    <a:pt x="851" y="5"/>
                    <a:pt x="849" y="5"/>
                    <a:pt x="849" y="6"/>
                  </a:cubicBezTo>
                  <a:cubicBezTo>
                    <a:pt x="847" y="6"/>
                    <a:pt x="846" y="7"/>
                    <a:pt x="845" y="9"/>
                  </a:cubicBezTo>
                  <a:cubicBezTo>
                    <a:pt x="845" y="10"/>
                    <a:pt x="844" y="12"/>
                    <a:pt x="844" y="14"/>
                  </a:cubicBezTo>
                  <a:cubicBezTo>
                    <a:pt x="843" y="14"/>
                    <a:pt x="843" y="14"/>
                    <a:pt x="843" y="14"/>
                  </a:cubicBezTo>
                  <a:cubicBezTo>
                    <a:pt x="843" y="3"/>
                    <a:pt x="843" y="3"/>
                    <a:pt x="843" y="3"/>
                  </a:cubicBezTo>
                  <a:cubicBezTo>
                    <a:pt x="883" y="3"/>
                    <a:pt x="883" y="3"/>
                    <a:pt x="883" y="3"/>
                  </a:cubicBezTo>
                  <a:close/>
                  <a:moveTo>
                    <a:pt x="891" y="31"/>
                  </a:moveTo>
                  <a:cubicBezTo>
                    <a:pt x="891" y="37"/>
                    <a:pt x="893" y="40"/>
                    <a:pt x="895" y="43"/>
                  </a:cubicBezTo>
                  <a:cubicBezTo>
                    <a:pt x="897" y="46"/>
                    <a:pt x="900" y="48"/>
                    <a:pt x="903" y="48"/>
                  </a:cubicBezTo>
                  <a:cubicBezTo>
                    <a:pt x="905" y="48"/>
                    <a:pt x="907" y="47"/>
                    <a:pt x="909" y="46"/>
                  </a:cubicBezTo>
                  <a:cubicBezTo>
                    <a:pt x="911" y="45"/>
                    <a:pt x="912" y="43"/>
                    <a:pt x="913" y="39"/>
                  </a:cubicBezTo>
                  <a:cubicBezTo>
                    <a:pt x="914" y="40"/>
                    <a:pt x="914" y="40"/>
                    <a:pt x="914" y="40"/>
                  </a:cubicBezTo>
                  <a:cubicBezTo>
                    <a:pt x="914" y="43"/>
                    <a:pt x="912" y="47"/>
                    <a:pt x="910" y="49"/>
                  </a:cubicBezTo>
                  <a:cubicBezTo>
                    <a:pt x="907" y="52"/>
                    <a:pt x="904" y="53"/>
                    <a:pt x="901" y="53"/>
                  </a:cubicBezTo>
                  <a:cubicBezTo>
                    <a:pt x="897" y="53"/>
                    <a:pt x="893" y="52"/>
                    <a:pt x="891" y="49"/>
                  </a:cubicBezTo>
                  <a:cubicBezTo>
                    <a:pt x="888" y="45"/>
                    <a:pt x="887" y="41"/>
                    <a:pt x="887" y="36"/>
                  </a:cubicBezTo>
                  <a:cubicBezTo>
                    <a:pt x="887" y="30"/>
                    <a:pt x="888" y="25"/>
                    <a:pt x="891" y="22"/>
                  </a:cubicBezTo>
                  <a:cubicBezTo>
                    <a:pt x="894" y="19"/>
                    <a:pt x="897" y="17"/>
                    <a:pt x="902" y="17"/>
                  </a:cubicBezTo>
                  <a:cubicBezTo>
                    <a:pt x="905" y="17"/>
                    <a:pt x="909" y="19"/>
                    <a:pt x="911" y="21"/>
                  </a:cubicBezTo>
                  <a:cubicBezTo>
                    <a:pt x="913" y="23"/>
                    <a:pt x="915" y="27"/>
                    <a:pt x="915" y="31"/>
                  </a:cubicBezTo>
                  <a:cubicBezTo>
                    <a:pt x="891" y="31"/>
                    <a:pt x="891" y="31"/>
                    <a:pt x="891" y="31"/>
                  </a:cubicBezTo>
                  <a:close/>
                  <a:moveTo>
                    <a:pt x="891" y="29"/>
                  </a:moveTo>
                  <a:cubicBezTo>
                    <a:pt x="907" y="29"/>
                    <a:pt x="907" y="29"/>
                    <a:pt x="907" y="29"/>
                  </a:cubicBezTo>
                  <a:cubicBezTo>
                    <a:pt x="907" y="27"/>
                    <a:pt x="906" y="26"/>
                    <a:pt x="906" y="25"/>
                  </a:cubicBezTo>
                  <a:cubicBezTo>
                    <a:pt x="905" y="24"/>
                    <a:pt x="904" y="23"/>
                    <a:pt x="903" y="22"/>
                  </a:cubicBezTo>
                  <a:cubicBezTo>
                    <a:pt x="902" y="21"/>
                    <a:pt x="901" y="21"/>
                    <a:pt x="899" y="21"/>
                  </a:cubicBezTo>
                  <a:cubicBezTo>
                    <a:pt x="897" y="21"/>
                    <a:pt x="896" y="21"/>
                    <a:pt x="894" y="23"/>
                  </a:cubicBezTo>
                  <a:cubicBezTo>
                    <a:pt x="893" y="24"/>
                    <a:pt x="892" y="27"/>
                    <a:pt x="891"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8" name="Freeform 35"/>
            <p:cNvSpPr>
              <a:spLocks noEditPoints="1"/>
            </p:cNvSpPr>
            <p:nvPr userDrawn="1"/>
          </p:nvSpPr>
          <p:spPr bwMode="auto">
            <a:xfrm>
              <a:off x="10679194" y="4943758"/>
              <a:ext cx="873127" cy="103187"/>
            </a:xfrm>
            <a:custGeom>
              <a:avLst/>
              <a:gdLst>
                <a:gd name="T0" fmla="*/ 23 w 586"/>
                <a:gd name="T1" fmla="*/ 21 h 69"/>
                <a:gd name="T2" fmla="*/ 8 w 586"/>
                <a:gd name="T3" fmla="*/ 24 h 69"/>
                <a:gd name="T4" fmla="*/ 45 w 586"/>
                <a:gd name="T5" fmla="*/ 26 h 69"/>
                <a:gd name="T6" fmla="*/ 66 w 586"/>
                <a:gd name="T7" fmla="*/ 52 h 69"/>
                <a:gd name="T8" fmla="*/ 58 w 586"/>
                <a:gd name="T9" fmla="*/ 46 h 69"/>
                <a:gd name="T10" fmla="*/ 46 w 586"/>
                <a:gd name="T11" fmla="*/ 50 h 69"/>
                <a:gd name="T12" fmla="*/ 40 w 586"/>
                <a:gd name="T13" fmla="*/ 46 h 69"/>
                <a:gd name="T14" fmla="*/ 45 w 586"/>
                <a:gd name="T15" fmla="*/ 1 h 69"/>
                <a:gd name="T16" fmla="*/ 106 w 586"/>
                <a:gd name="T17" fmla="*/ 52 h 69"/>
                <a:gd name="T18" fmla="*/ 98 w 586"/>
                <a:gd name="T19" fmla="*/ 46 h 69"/>
                <a:gd name="T20" fmla="*/ 90 w 586"/>
                <a:gd name="T21" fmla="*/ 52 h 69"/>
                <a:gd name="T22" fmla="*/ 78 w 586"/>
                <a:gd name="T23" fmla="*/ 25 h 69"/>
                <a:gd name="T24" fmla="*/ 132 w 586"/>
                <a:gd name="T25" fmla="*/ 19 h 69"/>
                <a:gd name="T26" fmla="*/ 118 w 586"/>
                <a:gd name="T27" fmla="*/ 28 h 69"/>
                <a:gd name="T28" fmla="*/ 133 w 586"/>
                <a:gd name="T29" fmla="*/ 52 h 69"/>
                <a:gd name="T30" fmla="*/ 169 w 586"/>
                <a:gd name="T31" fmla="*/ 52 h 69"/>
                <a:gd name="T32" fmla="*/ 161 w 586"/>
                <a:gd name="T33" fmla="*/ 15 h 69"/>
                <a:gd name="T34" fmla="*/ 167 w 586"/>
                <a:gd name="T35" fmla="*/ 1 h 69"/>
                <a:gd name="T36" fmla="*/ 181 w 586"/>
                <a:gd name="T37" fmla="*/ 38 h 69"/>
                <a:gd name="T38" fmla="*/ 189 w 586"/>
                <a:gd name="T39" fmla="*/ 47 h 69"/>
                <a:gd name="T40" fmla="*/ 222 w 586"/>
                <a:gd name="T41" fmla="*/ 31 h 69"/>
                <a:gd name="T42" fmla="*/ 252 w 586"/>
                <a:gd name="T43" fmla="*/ 24 h 69"/>
                <a:gd name="T44" fmla="*/ 228 w 586"/>
                <a:gd name="T45" fmla="*/ 44 h 69"/>
                <a:gd name="T46" fmla="*/ 249 w 586"/>
                <a:gd name="T47" fmla="*/ 64 h 69"/>
                <a:gd name="T48" fmla="*/ 223 w 586"/>
                <a:gd name="T49" fmla="*/ 48 h 69"/>
                <a:gd name="T50" fmla="*/ 240 w 586"/>
                <a:gd name="T51" fmla="*/ 39 h 69"/>
                <a:gd name="T52" fmla="*/ 238 w 586"/>
                <a:gd name="T53" fmla="*/ 66 h 69"/>
                <a:gd name="T54" fmla="*/ 274 w 586"/>
                <a:gd name="T55" fmla="*/ 21 h 69"/>
                <a:gd name="T56" fmla="*/ 286 w 586"/>
                <a:gd name="T57" fmla="*/ 21 h 69"/>
                <a:gd name="T58" fmla="*/ 290 w 586"/>
                <a:gd name="T59" fmla="*/ 25 h 69"/>
                <a:gd name="T60" fmla="*/ 267 w 586"/>
                <a:gd name="T61" fmla="*/ 62 h 69"/>
                <a:gd name="T62" fmla="*/ 258 w 586"/>
                <a:gd name="T63" fmla="*/ 20 h 69"/>
                <a:gd name="T64" fmla="*/ 319 w 586"/>
                <a:gd name="T65" fmla="*/ 49 h 69"/>
                <a:gd name="T66" fmla="*/ 322 w 586"/>
                <a:gd name="T67" fmla="*/ 34 h 69"/>
                <a:gd name="T68" fmla="*/ 368 w 586"/>
                <a:gd name="T69" fmla="*/ 45 h 69"/>
                <a:gd name="T70" fmla="*/ 360 w 586"/>
                <a:gd name="T71" fmla="*/ 52 h 69"/>
                <a:gd name="T72" fmla="*/ 364 w 586"/>
                <a:gd name="T73" fmla="*/ 8 h 69"/>
                <a:gd name="T74" fmla="*/ 378 w 586"/>
                <a:gd name="T75" fmla="*/ 6 h 69"/>
                <a:gd name="T76" fmla="*/ 377 w 586"/>
                <a:gd name="T77" fmla="*/ 22 h 69"/>
                <a:gd name="T78" fmla="*/ 408 w 586"/>
                <a:gd name="T79" fmla="*/ 16 h 69"/>
                <a:gd name="T80" fmla="*/ 433 w 586"/>
                <a:gd name="T81" fmla="*/ 52 h 69"/>
                <a:gd name="T82" fmla="*/ 435 w 586"/>
                <a:gd name="T83" fmla="*/ 6 h 69"/>
                <a:gd name="T84" fmla="*/ 476 w 586"/>
                <a:gd name="T85" fmla="*/ 20 h 69"/>
                <a:gd name="T86" fmla="*/ 468 w 586"/>
                <a:gd name="T87" fmla="*/ 54 h 69"/>
                <a:gd name="T88" fmla="*/ 472 w 586"/>
                <a:gd name="T89" fmla="*/ 24 h 69"/>
                <a:gd name="T90" fmla="*/ 466 w 586"/>
                <a:gd name="T91" fmla="*/ 54 h 69"/>
                <a:gd name="T92" fmla="*/ 454 w 586"/>
                <a:gd name="T93" fmla="*/ 6 h 69"/>
                <a:gd name="T94" fmla="*/ 502 w 586"/>
                <a:gd name="T95" fmla="*/ 5 h 69"/>
                <a:gd name="T96" fmla="*/ 502 w 586"/>
                <a:gd name="T97" fmla="*/ 46 h 69"/>
                <a:gd name="T98" fmla="*/ 495 w 586"/>
                <a:gd name="T99" fmla="*/ 50 h 69"/>
                <a:gd name="T100" fmla="*/ 500 w 586"/>
                <a:gd name="T101" fmla="*/ 19 h 69"/>
                <a:gd name="T102" fmla="*/ 544 w 586"/>
                <a:gd name="T103" fmla="*/ 50 h 69"/>
                <a:gd name="T104" fmla="*/ 538 w 586"/>
                <a:gd name="T105" fmla="*/ 49 h 69"/>
                <a:gd name="T106" fmla="*/ 526 w 586"/>
                <a:gd name="T107" fmla="*/ 52 h 69"/>
                <a:gd name="T108" fmla="*/ 518 w 586"/>
                <a:gd name="T109" fmla="*/ 33 h 69"/>
                <a:gd name="T110" fmla="*/ 524 w 586"/>
                <a:gd name="T111" fmla="*/ 26 h 69"/>
                <a:gd name="T112" fmla="*/ 574 w 586"/>
                <a:gd name="T113" fmla="*/ 31 h 69"/>
                <a:gd name="T114" fmla="*/ 560 w 586"/>
                <a:gd name="T115" fmla="*/ 30 h 69"/>
                <a:gd name="T116" fmla="*/ 580 w 586"/>
                <a:gd name="T117" fmla="*/ 41 h 69"/>
                <a:gd name="T118" fmla="*/ 575 w 586"/>
                <a:gd name="T119" fmla="*/ 52 h 69"/>
                <a:gd name="T120" fmla="*/ 566 w 586"/>
                <a:gd name="T121" fmla="*/ 5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86" h="69">
                  <a:moveTo>
                    <a:pt x="27" y="41"/>
                  </a:moveTo>
                  <a:cubicBezTo>
                    <a:pt x="26" y="45"/>
                    <a:pt x="24" y="49"/>
                    <a:pt x="22" y="51"/>
                  </a:cubicBezTo>
                  <a:cubicBezTo>
                    <a:pt x="19" y="54"/>
                    <a:pt x="16" y="55"/>
                    <a:pt x="13" y="55"/>
                  </a:cubicBezTo>
                  <a:cubicBezTo>
                    <a:pt x="10" y="55"/>
                    <a:pt x="6" y="53"/>
                    <a:pt x="4" y="50"/>
                  </a:cubicBezTo>
                  <a:cubicBezTo>
                    <a:pt x="1" y="47"/>
                    <a:pt x="0" y="42"/>
                    <a:pt x="0" y="37"/>
                  </a:cubicBezTo>
                  <a:cubicBezTo>
                    <a:pt x="0" y="32"/>
                    <a:pt x="1" y="27"/>
                    <a:pt x="4" y="24"/>
                  </a:cubicBezTo>
                  <a:cubicBezTo>
                    <a:pt x="7" y="20"/>
                    <a:pt x="11" y="18"/>
                    <a:pt x="15" y="18"/>
                  </a:cubicBezTo>
                  <a:cubicBezTo>
                    <a:pt x="18" y="18"/>
                    <a:pt x="21" y="19"/>
                    <a:pt x="23" y="21"/>
                  </a:cubicBezTo>
                  <a:cubicBezTo>
                    <a:pt x="25" y="23"/>
                    <a:pt x="26" y="25"/>
                    <a:pt x="26" y="27"/>
                  </a:cubicBezTo>
                  <a:cubicBezTo>
                    <a:pt x="26" y="28"/>
                    <a:pt x="26" y="28"/>
                    <a:pt x="26" y="29"/>
                  </a:cubicBezTo>
                  <a:cubicBezTo>
                    <a:pt x="25" y="30"/>
                    <a:pt x="24" y="30"/>
                    <a:pt x="23" y="30"/>
                  </a:cubicBezTo>
                  <a:cubicBezTo>
                    <a:pt x="22" y="30"/>
                    <a:pt x="21" y="30"/>
                    <a:pt x="20" y="28"/>
                  </a:cubicBezTo>
                  <a:cubicBezTo>
                    <a:pt x="20" y="28"/>
                    <a:pt x="19" y="27"/>
                    <a:pt x="19" y="26"/>
                  </a:cubicBezTo>
                  <a:cubicBezTo>
                    <a:pt x="19" y="24"/>
                    <a:pt x="18" y="23"/>
                    <a:pt x="18" y="22"/>
                  </a:cubicBezTo>
                  <a:cubicBezTo>
                    <a:pt x="17" y="22"/>
                    <a:pt x="16" y="21"/>
                    <a:pt x="14" y="21"/>
                  </a:cubicBezTo>
                  <a:cubicBezTo>
                    <a:pt x="12" y="21"/>
                    <a:pt x="10" y="22"/>
                    <a:pt x="8" y="24"/>
                  </a:cubicBezTo>
                  <a:cubicBezTo>
                    <a:pt x="6" y="26"/>
                    <a:pt x="6" y="30"/>
                    <a:pt x="6" y="34"/>
                  </a:cubicBezTo>
                  <a:cubicBezTo>
                    <a:pt x="6" y="38"/>
                    <a:pt x="6" y="41"/>
                    <a:pt x="8" y="44"/>
                  </a:cubicBezTo>
                  <a:cubicBezTo>
                    <a:pt x="10" y="48"/>
                    <a:pt x="13" y="49"/>
                    <a:pt x="16" y="49"/>
                  </a:cubicBezTo>
                  <a:cubicBezTo>
                    <a:pt x="18" y="49"/>
                    <a:pt x="20" y="48"/>
                    <a:pt x="22" y="47"/>
                  </a:cubicBezTo>
                  <a:cubicBezTo>
                    <a:pt x="24" y="46"/>
                    <a:pt x="25" y="44"/>
                    <a:pt x="27" y="41"/>
                  </a:cubicBezTo>
                  <a:cubicBezTo>
                    <a:pt x="27" y="41"/>
                    <a:pt x="27" y="41"/>
                    <a:pt x="27" y="41"/>
                  </a:cubicBezTo>
                  <a:close/>
                  <a:moveTo>
                    <a:pt x="45" y="1"/>
                  </a:moveTo>
                  <a:cubicBezTo>
                    <a:pt x="45" y="26"/>
                    <a:pt x="45" y="26"/>
                    <a:pt x="45" y="26"/>
                  </a:cubicBezTo>
                  <a:cubicBezTo>
                    <a:pt x="48" y="22"/>
                    <a:pt x="50" y="21"/>
                    <a:pt x="51" y="20"/>
                  </a:cubicBezTo>
                  <a:cubicBezTo>
                    <a:pt x="53" y="19"/>
                    <a:pt x="54" y="18"/>
                    <a:pt x="56" y="18"/>
                  </a:cubicBezTo>
                  <a:cubicBezTo>
                    <a:pt x="58" y="18"/>
                    <a:pt x="60" y="19"/>
                    <a:pt x="61" y="20"/>
                  </a:cubicBezTo>
                  <a:cubicBezTo>
                    <a:pt x="62" y="21"/>
                    <a:pt x="63" y="23"/>
                    <a:pt x="64" y="25"/>
                  </a:cubicBezTo>
                  <a:cubicBezTo>
                    <a:pt x="64" y="27"/>
                    <a:pt x="64" y="30"/>
                    <a:pt x="64" y="34"/>
                  </a:cubicBezTo>
                  <a:cubicBezTo>
                    <a:pt x="64" y="46"/>
                    <a:pt x="64" y="46"/>
                    <a:pt x="64" y="46"/>
                  </a:cubicBezTo>
                  <a:cubicBezTo>
                    <a:pt x="64" y="48"/>
                    <a:pt x="64" y="50"/>
                    <a:pt x="65" y="50"/>
                  </a:cubicBezTo>
                  <a:cubicBezTo>
                    <a:pt x="65" y="51"/>
                    <a:pt x="66" y="52"/>
                    <a:pt x="66" y="52"/>
                  </a:cubicBezTo>
                  <a:cubicBezTo>
                    <a:pt x="66" y="52"/>
                    <a:pt x="68" y="52"/>
                    <a:pt x="69" y="52"/>
                  </a:cubicBezTo>
                  <a:cubicBezTo>
                    <a:pt x="69" y="54"/>
                    <a:pt x="69" y="54"/>
                    <a:pt x="69" y="54"/>
                  </a:cubicBezTo>
                  <a:cubicBezTo>
                    <a:pt x="53" y="54"/>
                    <a:pt x="53" y="54"/>
                    <a:pt x="53" y="54"/>
                  </a:cubicBezTo>
                  <a:cubicBezTo>
                    <a:pt x="53" y="52"/>
                    <a:pt x="53" y="52"/>
                    <a:pt x="53" y="52"/>
                  </a:cubicBezTo>
                  <a:cubicBezTo>
                    <a:pt x="54" y="52"/>
                    <a:pt x="54" y="52"/>
                    <a:pt x="54" y="52"/>
                  </a:cubicBezTo>
                  <a:cubicBezTo>
                    <a:pt x="56" y="52"/>
                    <a:pt x="56" y="52"/>
                    <a:pt x="57" y="52"/>
                  </a:cubicBezTo>
                  <a:cubicBezTo>
                    <a:pt x="58" y="51"/>
                    <a:pt x="58" y="50"/>
                    <a:pt x="58" y="50"/>
                  </a:cubicBezTo>
                  <a:cubicBezTo>
                    <a:pt x="58" y="49"/>
                    <a:pt x="58" y="48"/>
                    <a:pt x="58" y="46"/>
                  </a:cubicBezTo>
                  <a:cubicBezTo>
                    <a:pt x="58" y="34"/>
                    <a:pt x="58" y="34"/>
                    <a:pt x="58" y="34"/>
                  </a:cubicBezTo>
                  <a:cubicBezTo>
                    <a:pt x="58" y="30"/>
                    <a:pt x="58" y="28"/>
                    <a:pt x="58" y="27"/>
                  </a:cubicBezTo>
                  <a:cubicBezTo>
                    <a:pt x="58" y="26"/>
                    <a:pt x="57" y="25"/>
                    <a:pt x="56" y="24"/>
                  </a:cubicBezTo>
                  <a:cubicBezTo>
                    <a:pt x="56" y="24"/>
                    <a:pt x="55" y="23"/>
                    <a:pt x="54" y="23"/>
                  </a:cubicBezTo>
                  <a:cubicBezTo>
                    <a:pt x="52" y="23"/>
                    <a:pt x="51" y="24"/>
                    <a:pt x="50" y="24"/>
                  </a:cubicBezTo>
                  <a:cubicBezTo>
                    <a:pt x="49" y="25"/>
                    <a:pt x="47" y="26"/>
                    <a:pt x="46" y="28"/>
                  </a:cubicBezTo>
                  <a:cubicBezTo>
                    <a:pt x="46" y="46"/>
                    <a:pt x="46" y="46"/>
                    <a:pt x="46" y="46"/>
                  </a:cubicBezTo>
                  <a:cubicBezTo>
                    <a:pt x="46" y="48"/>
                    <a:pt x="46" y="50"/>
                    <a:pt x="46" y="50"/>
                  </a:cubicBezTo>
                  <a:cubicBezTo>
                    <a:pt x="46" y="51"/>
                    <a:pt x="47" y="52"/>
                    <a:pt x="47" y="52"/>
                  </a:cubicBezTo>
                  <a:cubicBezTo>
                    <a:pt x="48" y="52"/>
                    <a:pt x="49" y="52"/>
                    <a:pt x="51" y="52"/>
                  </a:cubicBezTo>
                  <a:cubicBezTo>
                    <a:pt x="51" y="54"/>
                    <a:pt x="51" y="54"/>
                    <a:pt x="51" y="54"/>
                  </a:cubicBezTo>
                  <a:cubicBezTo>
                    <a:pt x="34" y="54"/>
                    <a:pt x="34" y="54"/>
                    <a:pt x="34" y="54"/>
                  </a:cubicBezTo>
                  <a:cubicBezTo>
                    <a:pt x="34" y="52"/>
                    <a:pt x="34" y="52"/>
                    <a:pt x="34" y="52"/>
                  </a:cubicBezTo>
                  <a:cubicBezTo>
                    <a:pt x="36" y="52"/>
                    <a:pt x="37" y="52"/>
                    <a:pt x="38" y="52"/>
                  </a:cubicBezTo>
                  <a:cubicBezTo>
                    <a:pt x="38" y="51"/>
                    <a:pt x="39" y="51"/>
                    <a:pt x="39" y="50"/>
                  </a:cubicBezTo>
                  <a:cubicBezTo>
                    <a:pt x="40" y="49"/>
                    <a:pt x="40" y="48"/>
                    <a:pt x="40" y="46"/>
                  </a:cubicBezTo>
                  <a:cubicBezTo>
                    <a:pt x="40" y="15"/>
                    <a:pt x="40" y="15"/>
                    <a:pt x="40" y="15"/>
                  </a:cubicBezTo>
                  <a:cubicBezTo>
                    <a:pt x="40" y="11"/>
                    <a:pt x="40" y="8"/>
                    <a:pt x="39" y="8"/>
                  </a:cubicBezTo>
                  <a:cubicBezTo>
                    <a:pt x="39" y="7"/>
                    <a:pt x="39" y="6"/>
                    <a:pt x="38" y="6"/>
                  </a:cubicBezTo>
                  <a:cubicBezTo>
                    <a:pt x="38" y="5"/>
                    <a:pt x="38" y="5"/>
                    <a:pt x="37" y="5"/>
                  </a:cubicBezTo>
                  <a:cubicBezTo>
                    <a:pt x="36" y="5"/>
                    <a:pt x="36" y="5"/>
                    <a:pt x="34" y="6"/>
                  </a:cubicBezTo>
                  <a:cubicBezTo>
                    <a:pt x="34" y="4"/>
                    <a:pt x="34" y="4"/>
                    <a:pt x="34" y="4"/>
                  </a:cubicBezTo>
                  <a:cubicBezTo>
                    <a:pt x="44" y="0"/>
                    <a:pt x="44" y="0"/>
                    <a:pt x="44" y="0"/>
                  </a:cubicBezTo>
                  <a:cubicBezTo>
                    <a:pt x="45" y="1"/>
                    <a:pt x="45" y="1"/>
                    <a:pt x="45" y="1"/>
                  </a:cubicBezTo>
                  <a:close/>
                  <a:moveTo>
                    <a:pt x="85" y="26"/>
                  </a:moveTo>
                  <a:cubicBezTo>
                    <a:pt x="89" y="21"/>
                    <a:pt x="92" y="19"/>
                    <a:pt x="96" y="19"/>
                  </a:cubicBezTo>
                  <a:cubicBezTo>
                    <a:pt x="97" y="19"/>
                    <a:pt x="99" y="19"/>
                    <a:pt x="100" y="20"/>
                  </a:cubicBezTo>
                  <a:cubicBezTo>
                    <a:pt x="102" y="21"/>
                    <a:pt x="103" y="22"/>
                    <a:pt x="104" y="24"/>
                  </a:cubicBezTo>
                  <a:cubicBezTo>
                    <a:pt x="104" y="26"/>
                    <a:pt x="104" y="28"/>
                    <a:pt x="104" y="31"/>
                  </a:cubicBezTo>
                  <a:cubicBezTo>
                    <a:pt x="104" y="46"/>
                    <a:pt x="104" y="46"/>
                    <a:pt x="104" y="46"/>
                  </a:cubicBezTo>
                  <a:cubicBezTo>
                    <a:pt x="104" y="48"/>
                    <a:pt x="104" y="49"/>
                    <a:pt x="105" y="50"/>
                  </a:cubicBezTo>
                  <a:cubicBezTo>
                    <a:pt x="105" y="51"/>
                    <a:pt x="106" y="51"/>
                    <a:pt x="106" y="52"/>
                  </a:cubicBezTo>
                  <a:cubicBezTo>
                    <a:pt x="106" y="52"/>
                    <a:pt x="108" y="52"/>
                    <a:pt x="109" y="52"/>
                  </a:cubicBezTo>
                  <a:cubicBezTo>
                    <a:pt x="109" y="53"/>
                    <a:pt x="109" y="53"/>
                    <a:pt x="109" y="53"/>
                  </a:cubicBezTo>
                  <a:cubicBezTo>
                    <a:pt x="93" y="53"/>
                    <a:pt x="93" y="53"/>
                    <a:pt x="93" y="53"/>
                  </a:cubicBezTo>
                  <a:cubicBezTo>
                    <a:pt x="93" y="52"/>
                    <a:pt x="93" y="52"/>
                    <a:pt x="93" y="52"/>
                  </a:cubicBezTo>
                  <a:cubicBezTo>
                    <a:pt x="94" y="52"/>
                    <a:pt x="94" y="52"/>
                    <a:pt x="94" y="52"/>
                  </a:cubicBezTo>
                  <a:cubicBezTo>
                    <a:pt x="96" y="52"/>
                    <a:pt x="96" y="52"/>
                    <a:pt x="97" y="51"/>
                  </a:cubicBezTo>
                  <a:cubicBezTo>
                    <a:pt x="98" y="51"/>
                    <a:pt x="98" y="50"/>
                    <a:pt x="98" y="49"/>
                  </a:cubicBezTo>
                  <a:cubicBezTo>
                    <a:pt x="98" y="49"/>
                    <a:pt x="98" y="48"/>
                    <a:pt x="98" y="46"/>
                  </a:cubicBezTo>
                  <a:cubicBezTo>
                    <a:pt x="98" y="32"/>
                    <a:pt x="98" y="32"/>
                    <a:pt x="98" y="32"/>
                  </a:cubicBezTo>
                  <a:cubicBezTo>
                    <a:pt x="98" y="28"/>
                    <a:pt x="98" y="26"/>
                    <a:pt x="97" y="25"/>
                  </a:cubicBezTo>
                  <a:cubicBezTo>
                    <a:pt x="96" y="24"/>
                    <a:pt x="95" y="23"/>
                    <a:pt x="93" y="23"/>
                  </a:cubicBezTo>
                  <a:cubicBezTo>
                    <a:pt x="90" y="23"/>
                    <a:pt x="88" y="24"/>
                    <a:pt x="85" y="28"/>
                  </a:cubicBezTo>
                  <a:cubicBezTo>
                    <a:pt x="85" y="46"/>
                    <a:pt x="85" y="46"/>
                    <a:pt x="85" y="46"/>
                  </a:cubicBezTo>
                  <a:cubicBezTo>
                    <a:pt x="85" y="48"/>
                    <a:pt x="85" y="49"/>
                    <a:pt x="85" y="50"/>
                  </a:cubicBezTo>
                  <a:cubicBezTo>
                    <a:pt x="86" y="51"/>
                    <a:pt x="86" y="51"/>
                    <a:pt x="86" y="52"/>
                  </a:cubicBezTo>
                  <a:cubicBezTo>
                    <a:pt x="87" y="52"/>
                    <a:pt x="88" y="52"/>
                    <a:pt x="90" y="52"/>
                  </a:cubicBezTo>
                  <a:cubicBezTo>
                    <a:pt x="90" y="53"/>
                    <a:pt x="90" y="53"/>
                    <a:pt x="90" y="53"/>
                  </a:cubicBezTo>
                  <a:cubicBezTo>
                    <a:pt x="74" y="53"/>
                    <a:pt x="74" y="53"/>
                    <a:pt x="74" y="53"/>
                  </a:cubicBezTo>
                  <a:cubicBezTo>
                    <a:pt x="74" y="52"/>
                    <a:pt x="74" y="52"/>
                    <a:pt x="74" y="52"/>
                  </a:cubicBezTo>
                  <a:cubicBezTo>
                    <a:pt x="75" y="52"/>
                    <a:pt x="75" y="52"/>
                    <a:pt x="75" y="52"/>
                  </a:cubicBezTo>
                  <a:cubicBezTo>
                    <a:pt x="76" y="52"/>
                    <a:pt x="78" y="52"/>
                    <a:pt x="78" y="51"/>
                  </a:cubicBezTo>
                  <a:cubicBezTo>
                    <a:pt x="78" y="50"/>
                    <a:pt x="79" y="48"/>
                    <a:pt x="79" y="46"/>
                  </a:cubicBezTo>
                  <a:cubicBezTo>
                    <a:pt x="79" y="33"/>
                    <a:pt x="79" y="33"/>
                    <a:pt x="79" y="33"/>
                  </a:cubicBezTo>
                  <a:cubicBezTo>
                    <a:pt x="79" y="29"/>
                    <a:pt x="79" y="26"/>
                    <a:pt x="78" y="25"/>
                  </a:cubicBezTo>
                  <a:cubicBezTo>
                    <a:pt x="78" y="24"/>
                    <a:pt x="78" y="24"/>
                    <a:pt x="78" y="23"/>
                  </a:cubicBezTo>
                  <a:cubicBezTo>
                    <a:pt x="77" y="23"/>
                    <a:pt x="77" y="23"/>
                    <a:pt x="76" y="23"/>
                  </a:cubicBezTo>
                  <a:cubicBezTo>
                    <a:pt x="75" y="23"/>
                    <a:pt x="74" y="23"/>
                    <a:pt x="74" y="23"/>
                  </a:cubicBezTo>
                  <a:cubicBezTo>
                    <a:pt x="73" y="22"/>
                    <a:pt x="73" y="22"/>
                    <a:pt x="73" y="22"/>
                  </a:cubicBezTo>
                  <a:cubicBezTo>
                    <a:pt x="83" y="18"/>
                    <a:pt x="83" y="18"/>
                    <a:pt x="83" y="18"/>
                  </a:cubicBezTo>
                  <a:cubicBezTo>
                    <a:pt x="85" y="18"/>
                    <a:pt x="85" y="18"/>
                    <a:pt x="85" y="18"/>
                  </a:cubicBezTo>
                  <a:cubicBezTo>
                    <a:pt x="85" y="26"/>
                    <a:pt x="85" y="26"/>
                    <a:pt x="85" y="26"/>
                  </a:cubicBezTo>
                  <a:close/>
                  <a:moveTo>
                    <a:pt x="132" y="19"/>
                  </a:moveTo>
                  <a:cubicBezTo>
                    <a:pt x="136" y="19"/>
                    <a:pt x="140" y="21"/>
                    <a:pt x="144" y="25"/>
                  </a:cubicBezTo>
                  <a:cubicBezTo>
                    <a:pt x="146" y="28"/>
                    <a:pt x="148" y="32"/>
                    <a:pt x="148" y="36"/>
                  </a:cubicBezTo>
                  <a:cubicBezTo>
                    <a:pt x="148" y="40"/>
                    <a:pt x="147" y="42"/>
                    <a:pt x="146" y="46"/>
                  </a:cubicBezTo>
                  <a:cubicBezTo>
                    <a:pt x="144" y="49"/>
                    <a:pt x="142" y="51"/>
                    <a:pt x="140" y="53"/>
                  </a:cubicBezTo>
                  <a:cubicBezTo>
                    <a:pt x="137" y="54"/>
                    <a:pt x="134" y="55"/>
                    <a:pt x="131" y="55"/>
                  </a:cubicBezTo>
                  <a:cubicBezTo>
                    <a:pt x="126" y="55"/>
                    <a:pt x="122" y="53"/>
                    <a:pt x="120" y="49"/>
                  </a:cubicBezTo>
                  <a:cubicBezTo>
                    <a:pt x="117" y="46"/>
                    <a:pt x="116" y="42"/>
                    <a:pt x="116" y="38"/>
                  </a:cubicBezTo>
                  <a:cubicBezTo>
                    <a:pt x="116" y="34"/>
                    <a:pt x="117" y="31"/>
                    <a:pt x="118" y="28"/>
                  </a:cubicBezTo>
                  <a:cubicBezTo>
                    <a:pt x="120" y="26"/>
                    <a:pt x="122" y="23"/>
                    <a:pt x="124" y="22"/>
                  </a:cubicBezTo>
                  <a:cubicBezTo>
                    <a:pt x="126" y="20"/>
                    <a:pt x="129" y="19"/>
                    <a:pt x="132" y="19"/>
                  </a:cubicBezTo>
                  <a:close/>
                  <a:moveTo>
                    <a:pt x="130" y="21"/>
                  </a:moveTo>
                  <a:cubicBezTo>
                    <a:pt x="129" y="21"/>
                    <a:pt x="128" y="22"/>
                    <a:pt x="127" y="22"/>
                  </a:cubicBezTo>
                  <a:cubicBezTo>
                    <a:pt x="126" y="23"/>
                    <a:pt x="124" y="24"/>
                    <a:pt x="124" y="26"/>
                  </a:cubicBezTo>
                  <a:cubicBezTo>
                    <a:pt x="123" y="28"/>
                    <a:pt x="122" y="31"/>
                    <a:pt x="122" y="34"/>
                  </a:cubicBezTo>
                  <a:cubicBezTo>
                    <a:pt x="122" y="39"/>
                    <a:pt x="123" y="43"/>
                    <a:pt x="125" y="47"/>
                  </a:cubicBezTo>
                  <a:cubicBezTo>
                    <a:pt x="127" y="50"/>
                    <a:pt x="130" y="52"/>
                    <a:pt x="133" y="52"/>
                  </a:cubicBezTo>
                  <a:cubicBezTo>
                    <a:pt x="135" y="52"/>
                    <a:pt x="137" y="51"/>
                    <a:pt x="138" y="49"/>
                  </a:cubicBezTo>
                  <a:cubicBezTo>
                    <a:pt x="140" y="47"/>
                    <a:pt x="141" y="44"/>
                    <a:pt x="141" y="39"/>
                  </a:cubicBezTo>
                  <a:cubicBezTo>
                    <a:pt x="141" y="33"/>
                    <a:pt x="140" y="28"/>
                    <a:pt x="137" y="25"/>
                  </a:cubicBezTo>
                  <a:cubicBezTo>
                    <a:pt x="135" y="22"/>
                    <a:pt x="133" y="21"/>
                    <a:pt x="130" y="21"/>
                  </a:cubicBezTo>
                  <a:close/>
                  <a:moveTo>
                    <a:pt x="167" y="1"/>
                  </a:moveTo>
                  <a:cubicBezTo>
                    <a:pt x="167" y="46"/>
                    <a:pt x="167" y="46"/>
                    <a:pt x="167" y="46"/>
                  </a:cubicBezTo>
                  <a:cubicBezTo>
                    <a:pt x="167" y="48"/>
                    <a:pt x="167" y="50"/>
                    <a:pt x="168" y="50"/>
                  </a:cubicBezTo>
                  <a:cubicBezTo>
                    <a:pt x="168" y="51"/>
                    <a:pt x="168" y="52"/>
                    <a:pt x="169" y="52"/>
                  </a:cubicBezTo>
                  <a:cubicBezTo>
                    <a:pt x="170" y="52"/>
                    <a:pt x="170" y="52"/>
                    <a:pt x="172" y="52"/>
                  </a:cubicBezTo>
                  <a:cubicBezTo>
                    <a:pt x="172" y="54"/>
                    <a:pt x="172" y="54"/>
                    <a:pt x="172" y="54"/>
                  </a:cubicBezTo>
                  <a:cubicBezTo>
                    <a:pt x="156" y="54"/>
                    <a:pt x="156" y="54"/>
                    <a:pt x="156" y="54"/>
                  </a:cubicBezTo>
                  <a:cubicBezTo>
                    <a:pt x="156" y="52"/>
                    <a:pt x="156" y="52"/>
                    <a:pt x="156" y="52"/>
                  </a:cubicBezTo>
                  <a:cubicBezTo>
                    <a:pt x="158" y="52"/>
                    <a:pt x="159" y="52"/>
                    <a:pt x="160" y="52"/>
                  </a:cubicBezTo>
                  <a:cubicBezTo>
                    <a:pt x="160" y="52"/>
                    <a:pt x="160" y="51"/>
                    <a:pt x="161" y="50"/>
                  </a:cubicBezTo>
                  <a:cubicBezTo>
                    <a:pt x="161" y="50"/>
                    <a:pt x="161" y="48"/>
                    <a:pt x="161" y="46"/>
                  </a:cubicBezTo>
                  <a:cubicBezTo>
                    <a:pt x="161" y="15"/>
                    <a:pt x="161" y="15"/>
                    <a:pt x="161" y="15"/>
                  </a:cubicBezTo>
                  <a:cubicBezTo>
                    <a:pt x="161" y="11"/>
                    <a:pt x="161" y="9"/>
                    <a:pt x="161" y="8"/>
                  </a:cubicBezTo>
                  <a:cubicBezTo>
                    <a:pt x="161" y="7"/>
                    <a:pt x="160" y="6"/>
                    <a:pt x="160" y="6"/>
                  </a:cubicBezTo>
                  <a:cubicBezTo>
                    <a:pt x="160" y="6"/>
                    <a:pt x="159" y="6"/>
                    <a:pt x="158" y="6"/>
                  </a:cubicBezTo>
                  <a:cubicBezTo>
                    <a:pt x="158" y="6"/>
                    <a:pt x="157" y="6"/>
                    <a:pt x="156" y="6"/>
                  </a:cubicBezTo>
                  <a:cubicBezTo>
                    <a:pt x="155" y="5"/>
                    <a:pt x="155" y="5"/>
                    <a:pt x="155" y="5"/>
                  </a:cubicBezTo>
                  <a:cubicBezTo>
                    <a:pt x="165" y="1"/>
                    <a:pt x="165" y="1"/>
                    <a:pt x="165" y="1"/>
                  </a:cubicBezTo>
                  <a:cubicBezTo>
                    <a:pt x="167" y="1"/>
                    <a:pt x="167" y="1"/>
                    <a:pt x="167" y="1"/>
                  </a:cubicBezTo>
                  <a:cubicBezTo>
                    <a:pt x="167" y="1"/>
                    <a:pt x="167" y="1"/>
                    <a:pt x="167" y="1"/>
                  </a:cubicBezTo>
                  <a:close/>
                  <a:moveTo>
                    <a:pt x="196" y="19"/>
                  </a:moveTo>
                  <a:cubicBezTo>
                    <a:pt x="201" y="19"/>
                    <a:pt x="205" y="21"/>
                    <a:pt x="208" y="25"/>
                  </a:cubicBezTo>
                  <a:cubicBezTo>
                    <a:pt x="210" y="28"/>
                    <a:pt x="212" y="32"/>
                    <a:pt x="212" y="36"/>
                  </a:cubicBezTo>
                  <a:cubicBezTo>
                    <a:pt x="212" y="40"/>
                    <a:pt x="211" y="42"/>
                    <a:pt x="210" y="46"/>
                  </a:cubicBezTo>
                  <a:cubicBezTo>
                    <a:pt x="209" y="49"/>
                    <a:pt x="207" y="51"/>
                    <a:pt x="204" y="53"/>
                  </a:cubicBezTo>
                  <a:cubicBezTo>
                    <a:pt x="202" y="54"/>
                    <a:pt x="199" y="55"/>
                    <a:pt x="196" y="55"/>
                  </a:cubicBezTo>
                  <a:cubicBezTo>
                    <a:pt x="191" y="55"/>
                    <a:pt x="187" y="53"/>
                    <a:pt x="184" y="49"/>
                  </a:cubicBezTo>
                  <a:cubicBezTo>
                    <a:pt x="182" y="46"/>
                    <a:pt x="181" y="42"/>
                    <a:pt x="181" y="38"/>
                  </a:cubicBezTo>
                  <a:cubicBezTo>
                    <a:pt x="181" y="34"/>
                    <a:pt x="182" y="31"/>
                    <a:pt x="183" y="28"/>
                  </a:cubicBezTo>
                  <a:cubicBezTo>
                    <a:pt x="185" y="26"/>
                    <a:pt x="187" y="23"/>
                    <a:pt x="189" y="22"/>
                  </a:cubicBezTo>
                  <a:cubicBezTo>
                    <a:pt x="190" y="20"/>
                    <a:pt x="193" y="19"/>
                    <a:pt x="196" y="19"/>
                  </a:cubicBezTo>
                  <a:close/>
                  <a:moveTo>
                    <a:pt x="195" y="21"/>
                  </a:moveTo>
                  <a:cubicBezTo>
                    <a:pt x="194" y="21"/>
                    <a:pt x="192" y="22"/>
                    <a:pt x="191" y="22"/>
                  </a:cubicBezTo>
                  <a:cubicBezTo>
                    <a:pt x="190" y="23"/>
                    <a:pt x="188" y="24"/>
                    <a:pt x="188" y="26"/>
                  </a:cubicBezTo>
                  <a:cubicBezTo>
                    <a:pt x="187" y="28"/>
                    <a:pt x="186" y="31"/>
                    <a:pt x="186" y="34"/>
                  </a:cubicBezTo>
                  <a:cubicBezTo>
                    <a:pt x="186" y="39"/>
                    <a:pt x="187" y="43"/>
                    <a:pt x="189" y="47"/>
                  </a:cubicBezTo>
                  <a:cubicBezTo>
                    <a:pt x="191" y="50"/>
                    <a:pt x="194" y="52"/>
                    <a:pt x="197" y="52"/>
                  </a:cubicBezTo>
                  <a:cubicBezTo>
                    <a:pt x="199" y="52"/>
                    <a:pt x="201" y="51"/>
                    <a:pt x="202" y="49"/>
                  </a:cubicBezTo>
                  <a:cubicBezTo>
                    <a:pt x="204" y="47"/>
                    <a:pt x="205" y="44"/>
                    <a:pt x="205" y="39"/>
                  </a:cubicBezTo>
                  <a:cubicBezTo>
                    <a:pt x="205" y="33"/>
                    <a:pt x="204" y="28"/>
                    <a:pt x="201" y="25"/>
                  </a:cubicBezTo>
                  <a:cubicBezTo>
                    <a:pt x="200" y="22"/>
                    <a:pt x="197" y="21"/>
                    <a:pt x="195" y="21"/>
                  </a:cubicBezTo>
                  <a:close/>
                  <a:moveTo>
                    <a:pt x="229" y="41"/>
                  </a:moveTo>
                  <a:cubicBezTo>
                    <a:pt x="227" y="40"/>
                    <a:pt x="225" y="39"/>
                    <a:pt x="224" y="37"/>
                  </a:cubicBezTo>
                  <a:cubicBezTo>
                    <a:pt x="223" y="35"/>
                    <a:pt x="222" y="33"/>
                    <a:pt x="222" y="31"/>
                  </a:cubicBezTo>
                  <a:cubicBezTo>
                    <a:pt x="222" y="28"/>
                    <a:pt x="224" y="24"/>
                    <a:pt x="226" y="22"/>
                  </a:cubicBezTo>
                  <a:cubicBezTo>
                    <a:pt x="228" y="20"/>
                    <a:pt x="232" y="18"/>
                    <a:pt x="235" y="18"/>
                  </a:cubicBezTo>
                  <a:cubicBezTo>
                    <a:pt x="238" y="18"/>
                    <a:pt x="241" y="19"/>
                    <a:pt x="243" y="21"/>
                  </a:cubicBezTo>
                  <a:cubicBezTo>
                    <a:pt x="250" y="21"/>
                    <a:pt x="250" y="21"/>
                    <a:pt x="250" y="21"/>
                  </a:cubicBezTo>
                  <a:cubicBezTo>
                    <a:pt x="251" y="21"/>
                    <a:pt x="252" y="21"/>
                    <a:pt x="252" y="21"/>
                  </a:cubicBezTo>
                  <a:cubicBezTo>
                    <a:pt x="252" y="21"/>
                    <a:pt x="252" y="21"/>
                    <a:pt x="252" y="21"/>
                  </a:cubicBezTo>
                  <a:cubicBezTo>
                    <a:pt x="252" y="22"/>
                    <a:pt x="252" y="22"/>
                    <a:pt x="252" y="22"/>
                  </a:cubicBezTo>
                  <a:cubicBezTo>
                    <a:pt x="252" y="23"/>
                    <a:pt x="252" y="24"/>
                    <a:pt x="252" y="24"/>
                  </a:cubicBezTo>
                  <a:cubicBezTo>
                    <a:pt x="252" y="24"/>
                    <a:pt x="252" y="24"/>
                    <a:pt x="252" y="24"/>
                  </a:cubicBezTo>
                  <a:cubicBezTo>
                    <a:pt x="252" y="24"/>
                    <a:pt x="251" y="24"/>
                    <a:pt x="250" y="24"/>
                  </a:cubicBezTo>
                  <a:cubicBezTo>
                    <a:pt x="246" y="24"/>
                    <a:pt x="246" y="24"/>
                    <a:pt x="246" y="24"/>
                  </a:cubicBezTo>
                  <a:cubicBezTo>
                    <a:pt x="247" y="26"/>
                    <a:pt x="248" y="28"/>
                    <a:pt x="248" y="31"/>
                  </a:cubicBezTo>
                  <a:cubicBezTo>
                    <a:pt x="248" y="34"/>
                    <a:pt x="246" y="37"/>
                    <a:pt x="244" y="39"/>
                  </a:cubicBezTo>
                  <a:cubicBezTo>
                    <a:pt x="242" y="41"/>
                    <a:pt x="238" y="42"/>
                    <a:pt x="235" y="42"/>
                  </a:cubicBezTo>
                  <a:cubicBezTo>
                    <a:pt x="233" y="42"/>
                    <a:pt x="232" y="42"/>
                    <a:pt x="230" y="41"/>
                  </a:cubicBezTo>
                  <a:cubicBezTo>
                    <a:pt x="229" y="42"/>
                    <a:pt x="228" y="43"/>
                    <a:pt x="228" y="44"/>
                  </a:cubicBezTo>
                  <a:cubicBezTo>
                    <a:pt x="228" y="44"/>
                    <a:pt x="228" y="45"/>
                    <a:pt x="228" y="45"/>
                  </a:cubicBezTo>
                  <a:cubicBezTo>
                    <a:pt x="228" y="46"/>
                    <a:pt x="228" y="46"/>
                    <a:pt x="228" y="46"/>
                  </a:cubicBezTo>
                  <a:cubicBezTo>
                    <a:pt x="228" y="47"/>
                    <a:pt x="229" y="47"/>
                    <a:pt x="230" y="47"/>
                  </a:cubicBezTo>
                  <a:cubicBezTo>
                    <a:pt x="231" y="47"/>
                    <a:pt x="233" y="47"/>
                    <a:pt x="236" y="48"/>
                  </a:cubicBezTo>
                  <a:cubicBezTo>
                    <a:pt x="240" y="48"/>
                    <a:pt x="244" y="48"/>
                    <a:pt x="245" y="48"/>
                  </a:cubicBezTo>
                  <a:cubicBezTo>
                    <a:pt x="248" y="48"/>
                    <a:pt x="249" y="49"/>
                    <a:pt x="250" y="50"/>
                  </a:cubicBezTo>
                  <a:cubicBezTo>
                    <a:pt x="252" y="52"/>
                    <a:pt x="252" y="54"/>
                    <a:pt x="252" y="56"/>
                  </a:cubicBezTo>
                  <a:cubicBezTo>
                    <a:pt x="252" y="58"/>
                    <a:pt x="251" y="61"/>
                    <a:pt x="249" y="64"/>
                  </a:cubicBezTo>
                  <a:cubicBezTo>
                    <a:pt x="245" y="67"/>
                    <a:pt x="240" y="69"/>
                    <a:pt x="234" y="69"/>
                  </a:cubicBezTo>
                  <a:cubicBezTo>
                    <a:pt x="230" y="69"/>
                    <a:pt x="226" y="68"/>
                    <a:pt x="223" y="66"/>
                  </a:cubicBezTo>
                  <a:cubicBezTo>
                    <a:pt x="221" y="65"/>
                    <a:pt x="220" y="64"/>
                    <a:pt x="220" y="62"/>
                  </a:cubicBezTo>
                  <a:cubicBezTo>
                    <a:pt x="220" y="62"/>
                    <a:pt x="220" y="61"/>
                    <a:pt x="220" y="60"/>
                  </a:cubicBezTo>
                  <a:cubicBezTo>
                    <a:pt x="221" y="60"/>
                    <a:pt x="222" y="58"/>
                    <a:pt x="223" y="56"/>
                  </a:cubicBezTo>
                  <a:cubicBezTo>
                    <a:pt x="223" y="56"/>
                    <a:pt x="224" y="55"/>
                    <a:pt x="226" y="52"/>
                  </a:cubicBezTo>
                  <a:cubicBezTo>
                    <a:pt x="225" y="52"/>
                    <a:pt x="224" y="51"/>
                    <a:pt x="224" y="50"/>
                  </a:cubicBezTo>
                  <a:cubicBezTo>
                    <a:pt x="223" y="50"/>
                    <a:pt x="223" y="49"/>
                    <a:pt x="223" y="48"/>
                  </a:cubicBezTo>
                  <a:cubicBezTo>
                    <a:pt x="223" y="48"/>
                    <a:pt x="223" y="46"/>
                    <a:pt x="224" y="45"/>
                  </a:cubicBezTo>
                  <a:cubicBezTo>
                    <a:pt x="225" y="45"/>
                    <a:pt x="226" y="44"/>
                    <a:pt x="229" y="41"/>
                  </a:cubicBezTo>
                  <a:close/>
                  <a:moveTo>
                    <a:pt x="235" y="20"/>
                  </a:moveTo>
                  <a:cubicBezTo>
                    <a:pt x="233" y="20"/>
                    <a:pt x="232" y="21"/>
                    <a:pt x="230" y="22"/>
                  </a:cubicBezTo>
                  <a:cubicBezTo>
                    <a:pt x="229" y="24"/>
                    <a:pt x="229" y="26"/>
                    <a:pt x="229" y="29"/>
                  </a:cubicBezTo>
                  <a:cubicBezTo>
                    <a:pt x="229" y="33"/>
                    <a:pt x="230" y="36"/>
                    <a:pt x="231" y="38"/>
                  </a:cubicBezTo>
                  <a:cubicBezTo>
                    <a:pt x="232" y="40"/>
                    <a:pt x="234" y="41"/>
                    <a:pt x="236" y="41"/>
                  </a:cubicBezTo>
                  <a:cubicBezTo>
                    <a:pt x="238" y="41"/>
                    <a:pt x="239" y="40"/>
                    <a:pt x="240" y="39"/>
                  </a:cubicBezTo>
                  <a:cubicBezTo>
                    <a:pt x="242" y="37"/>
                    <a:pt x="242" y="35"/>
                    <a:pt x="242" y="32"/>
                  </a:cubicBezTo>
                  <a:cubicBezTo>
                    <a:pt x="242" y="28"/>
                    <a:pt x="241" y="25"/>
                    <a:pt x="240" y="23"/>
                  </a:cubicBezTo>
                  <a:cubicBezTo>
                    <a:pt x="238" y="21"/>
                    <a:pt x="237" y="20"/>
                    <a:pt x="235" y="20"/>
                  </a:cubicBezTo>
                  <a:close/>
                  <a:moveTo>
                    <a:pt x="228" y="54"/>
                  </a:moveTo>
                  <a:cubicBezTo>
                    <a:pt x="227" y="55"/>
                    <a:pt x="226" y="56"/>
                    <a:pt x="226" y="57"/>
                  </a:cubicBezTo>
                  <a:cubicBezTo>
                    <a:pt x="226" y="58"/>
                    <a:pt x="225" y="59"/>
                    <a:pt x="225" y="60"/>
                  </a:cubicBezTo>
                  <a:cubicBezTo>
                    <a:pt x="225" y="62"/>
                    <a:pt x="226" y="63"/>
                    <a:pt x="227" y="64"/>
                  </a:cubicBezTo>
                  <a:cubicBezTo>
                    <a:pt x="230" y="65"/>
                    <a:pt x="233" y="66"/>
                    <a:pt x="238" y="66"/>
                  </a:cubicBezTo>
                  <a:cubicBezTo>
                    <a:pt x="242" y="66"/>
                    <a:pt x="245" y="65"/>
                    <a:pt x="247" y="64"/>
                  </a:cubicBezTo>
                  <a:cubicBezTo>
                    <a:pt x="249" y="62"/>
                    <a:pt x="250" y="60"/>
                    <a:pt x="250" y="58"/>
                  </a:cubicBezTo>
                  <a:cubicBezTo>
                    <a:pt x="250" y="57"/>
                    <a:pt x="250" y="56"/>
                    <a:pt x="248" y="56"/>
                  </a:cubicBezTo>
                  <a:cubicBezTo>
                    <a:pt x="247" y="55"/>
                    <a:pt x="245" y="55"/>
                    <a:pt x="241" y="55"/>
                  </a:cubicBezTo>
                  <a:cubicBezTo>
                    <a:pt x="236" y="54"/>
                    <a:pt x="231" y="54"/>
                    <a:pt x="228" y="54"/>
                  </a:cubicBezTo>
                  <a:close/>
                  <a:moveTo>
                    <a:pt x="258" y="20"/>
                  </a:moveTo>
                  <a:cubicBezTo>
                    <a:pt x="274" y="20"/>
                    <a:pt x="274" y="20"/>
                    <a:pt x="274" y="20"/>
                  </a:cubicBezTo>
                  <a:cubicBezTo>
                    <a:pt x="274" y="21"/>
                    <a:pt x="274" y="21"/>
                    <a:pt x="274" y="21"/>
                  </a:cubicBezTo>
                  <a:cubicBezTo>
                    <a:pt x="273" y="21"/>
                    <a:pt x="273" y="21"/>
                    <a:pt x="273" y="21"/>
                  </a:cubicBezTo>
                  <a:cubicBezTo>
                    <a:pt x="272" y="21"/>
                    <a:pt x="271" y="21"/>
                    <a:pt x="270" y="22"/>
                  </a:cubicBezTo>
                  <a:cubicBezTo>
                    <a:pt x="270" y="22"/>
                    <a:pt x="270" y="23"/>
                    <a:pt x="270" y="23"/>
                  </a:cubicBezTo>
                  <a:cubicBezTo>
                    <a:pt x="270" y="24"/>
                    <a:pt x="270" y="26"/>
                    <a:pt x="271" y="27"/>
                  </a:cubicBezTo>
                  <a:cubicBezTo>
                    <a:pt x="279" y="44"/>
                    <a:pt x="279" y="44"/>
                    <a:pt x="279" y="44"/>
                  </a:cubicBezTo>
                  <a:cubicBezTo>
                    <a:pt x="286" y="26"/>
                    <a:pt x="286" y="26"/>
                    <a:pt x="286" y="26"/>
                  </a:cubicBezTo>
                  <a:cubicBezTo>
                    <a:pt x="286" y="24"/>
                    <a:pt x="287" y="24"/>
                    <a:pt x="287" y="22"/>
                  </a:cubicBezTo>
                  <a:cubicBezTo>
                    <a:pt x="287" y="22"/>
                    <a:pt x="287" y="22"/>
                    <a:pt x="286" y="21"/>
                  </a:cubicBezTo>
                  <a:cubicBezTo>
                    <a:pt x="286" y="21"/>
                    <a:pt x="286" y="21"/>
                    <a:pt x="286" y="20"/>
                  </a:cubicBezTo>
                  <a:cubicBezTo>
                    <a:pt x="285" y="20"/>
                    <a:pt x="284" y="20"/>
                    <a:pt x="284" y="20"/>
                  </a:cubicBezTo>
                  <a:cubicBezTo>
                    <a:pt x="284" y="19"/>
                    <a:pt x="284" y="19"/>
                    <a:pt x="284" y="19"/>
                  </a:cubicBezTo>
                  <a:cubicBezTo>
                    <a:pt x="294" y="19"/>
                    <a:pt x="294" y="19"/>
                    <a:pt x="294" y="19"/>
                  </a:cubicBezTo>
                  <a:cubicBezTo>
                    <a:pt x="294" y="20"/>
                    <a:pt x="294" y="20"/>
                    <a:pt x="294" y="20"/>
                  </a:cubicBezTo>
                  <a:cubicBezTo>
                    <a:pt x="294" y="20"/>
                    <a:pt x="293" y="20"/>
                    <a:pt x="292" y="20"/>
                  </a:cubicBezTo>
                  <a:cubicBezTo>
                    <a:pt x="292" y="21"/>
                    <a:pt x="292" y="21"/>
                    <a:pt x="291" y="22"/>
                  </a:cubicBezTo>
                  <a:cubicBezTo>
                    <a:pt x="290" y="22"/>
                    <a:pt x="290" y="23"/>
                    <a:pt x="290" y="25"/>
                  </a:cubicBezTo>
                  <a:cubicBezTo>
                    <a:pt x="276" y="59"/>
                    <a:pt x="276" y="59"/>
                    <a:pt x="276" y="59"/>
                  </a:cubicBezTo>
                  <a:cubicBezTo>
                    <a:pt x="275" y="62"/>
                    <a:pt x="274" y="64"/>
                    <a:pt x="271" y="66"/>
                  </a:cubicBezTo>
                  <a:cubicBezTo>
                    <a:pt x="269" y="68"/>
                    <a:pt x="267" y="69"/>
                    <a:pt x="265" y="69"/>
                  </a:cubicBezTo>
                  <a:cubicBezTo>
                    <a:pt x="264" y="69"/>
                    <a:pt x="263" y="68"/>
                    <a:pt x="262" y="68"/>
                  </a:cubicBezTo>
                  <a:cubicBezTo>
                    <a:pt x="261" y="67"/>
                    <a:pt x="260" y="66"/>
                    <a:pt x="260" y="65"/>
                  </a:cubicBezTo>
                  <a:cubicBezTo>
                    <a:pt x="260" y="64"/>
                    <a:pt x="261" y="63"/>
                    <a:pt x="261" y="62"/>
                  </a:cubicBezTo>
                  <a:cubicBezTo>
                    <a:pt x="262" y="62"/>
                    <a:pt x="263" y="62"/>
                    <a:pt x="264" y="62"/>
                  </a:cubicBezTo>
                  <a:cubicBezTo>
                    <a:pt x="265" y="62"/>
                    <a:pt x="266" y="62"/>
                    <a:pt x="267" y="62"/>
                  </a:cubicBezTo>
                  <a:cubicBezTo>
                    <a:pt x="268" y="63"/>
                    <a:pt x="269" y="63"/>
                    <a:pt x="269" y="63"/>
                  </a:cubicBezTo>
                  <a:cubicBezTo>
                    <a:pt x="270" y="63"/>
                    <a:pt x="270" y="62"/>
                    <a:pt x="271" y="62"/>
                  </a:cubicBezTo>
                  <a:cubicBezTo>
                    <a:pt x="272" y="61"/>
                    <a:pt x="273" y="59"/>
                    <a:pt x="274" y="57"/>
                  </a:cubicBezTo>
                  <a:cubicBezTo>
                    <a:pt x="276" y="51"/>
                    <a:pt x="276" y="51"/>
                    <a:pt x="276" y="51"/>
                  </a:cubicBezTo>
                  <a:cubicBezTo>
                    <a:pt x="264" y="26"/>
                    <a:pt x="264" y="26"/>
                    <a:pt x="264" y="26"/>
                  </a:cubicBezTo>
                  <a:cubicBezTo>
                    <a:pt x="264" y="25"/>
                    <a:pt x="264" y="24"/>
                    <a:pt x="263" y="23"/>
                  </a:cubicBezTo>
                  <a:cubicBezTo>
                    <a:pt x="262" y="22"/>
                    <a:pt x="262" y="21"/>
                    <a:pt x="261" y="21"/>
                  </a:cubicBezTo>
                  <a:cubicBezTo>
                    <a:pt x="261" y="21"/>
                    <a:pt x="260" y="20"/>
                    <a:pt x="258" y="20"/>
                  </a:cubicBezTo>
                  <a:cubicBezTo>
                    <a:pt x="258" y="20"/>
                    <a:pt x="258" y="20"/>
                    <a:pt x="258" y="20"/>
                  </a:cubicBezTo>
                  <a:close/>
                  <a:moveTo>
                    <a:pt x="331" y="19"/>
                  </a:moveTo>
                  <a:cubicBezTo>
                    <a:pt x="336" y="19"/>
                    <a:pt x="340" y="21"/>
                    <a:pt x="343" y="25"/>
                  </a:cubicBezTo>
                  <a:cubicBezTo>
                    <a:pt x="346" y="28"/>
                    <a:pt x="347" y="32"/>
                    <a:pt x="347" y="36"/>
                  </a:cubicBezTo>
                  <a:cubicBezTo>
                    <a:pt x="347" y="40"/>
                    <a:pt x="346" y="42"/>
                    <a:pt x="345" y="46"/>
                  </a:cubicBezTo>
                  <a:cubicBezTo>
                    <a:pt x="344" y="49"/>
                    <a:pt x="342" y="51"/>
                    <a:pt x="339" y="53"/>
                  </a:cubicBezTo>
                  <a:cubicBezTo>
                    <a:pt x="336" y="54"/>
                    <a:pt x="334" y="55"/>
                    <a:pt x="331" y="55"/>
                  </a:cubicBezTo>
                  <a:cubicBezTo>
                    <a:pt x="326" y="55"/>
                    <a:pt x="322" y="53"/>
                    <a:pt x="319" y="49"/>
                  </a:cubicBezTo>
                  <a:cubicBezTo>
                    <a:pt x="317" y="46"/>
                    <a:pt x="316" y="42"/>
                    <a:pt x="316" y="38"/>
                  </a:cubicBezTo>
                  <a:cubicBezTo>
                    <a:pt x="316" y="34"/>
                    <a:pt x="316" y="31"/>
                    <a:pt x="318" y="28"/>
                  </a:cubicBezTo>
                  <a:cubicBezTo>
                    <a:pt x="320" y="26"/>
                    <a:pt x="322" y="23"/>
                    <a:pt x="324" y="22"/>
                  </a:cubicBezTo>
                  <a:cubicBezTo>
                    <a:pt x="326" y="20"/>
                    <a:pt x="328" y="19"/>
                    <a:pt x="331" y="19"/>
                  </a:cubicBezTo>
                  <a:close/>
                  <a:moveTo>
                    <a:pt x="330" y="21"/>
                  </a:moveTo>
                  <a:cubicBezTo>
                    <a:pt x="329" y="21"/>
                    <a:pt x="328" y="22"/>
                    <a:pt x="326" y="22"/>
                  </a:cubicBezTo>
                  <a:cubicBezTo>
                    <a:pt x="325" y="23"/>
                    <a:pt x="324" y="24"/>
                    <a:pt x="323" y="26"/>
                  </a:cubicBezTo>
                  <a:cubicBezTo>
                    <a:pt x="322" y="28"/>
                    <a:pt x="322" y="31"/>
                    <a:pt x="322" y="34"/>
                  </a:cubicBezTo>
                  <a:cubicBezTo>
                    <a:pt x="322" y="39"/>
                    <a:pt x="323" y="43"/>
                    <a:pt x="325" y="47"/>
                  </a:cubicBezTo>
                  <a:cubicBezTo>
                    <a:pt x="327" y="50"/>
                    <a:pt x="329" y="52"/>
                    <a:pt x="332" y="52"/>
                  </a:cubicBezTo>
                  <a:cubicBezTo>
                    <a:pt x="335" y="52"/>
                    <a:pt x="337" y="51"/>
                    <a:pt x="338" y="49"/>
                  </a:cubicBezTo>
                  <a:cubicBezTo>
                    <a:pt x="340" y="47"/>
                    <a:pt x="340" y="44"/>
                    <a:pt x="340" y="39"/>
                  </a:cubicBezTo>
                  <a:cubicBezTo>
                    <a:pt x="340" y="33"/>
                    <a:pt x="339" y="28"/>
                    <a:pt x="337" y="25"/>
                  </a:cubicBezTo>
                  <a:cubicBezTo>
                    <a:pt x="335" y="22"/>
                    <a:pt x="332" y="21"/>
                    <a:pt x="330" y="21"/>
                  </a:cubicBezTo>
                  <a:close/>
                  <a:moveTo>
                    <a:pt x="368" y="22"/>
                  </a:moveTo>
                  <a:cubicBezTo>
                    <a:pt x="368" y="45"/>
                    <a:pt x="368" y="45"/>
                    <a:pt x="368" y="45"/>
                  </a:cubicBezTo>
                  <a:cubicBezTo>
                    <a:pt x="368" y="48"/>
                    <a:pt x="368" y="50"/>
                    <a:pt x="369" y="51"/>
                  </a:cubicBezTo>
                  <a:cubicBezTo>
                    <a:pt x="370" y="52"/>
                    <a:pt x="371" y="52"/>
                    <a:pt x="373" y="52"/>
                  </a:cubicBezTo>
                  <a:cubicBezTo>
                    <a:pt x="376" y="52"/>
                    <a:pt x="376" y="52"/>
                    <a:pt x="376" y="52"/>
                  </a:cubicBezTo>
                  <a:cubicBezTo>
                    <a:pt x="376" y="54"/>
                    <a:pt x="376" y="54"/>
                    <a:pt x="376" y="54"/>
                  </a:cubicBezTo>
                  <a:cubicBezTo>
                    <a:pt x="356" y="54"/>
                    <a:pt x="356" y="54"/>
                    <a:pt x="356" y="54"/>
                  </a:cubicBezTo>
                  <a:cubicBezTo>
                    <a:pt x="356" y="52"/>
                    <a:pt x="356" y="52"/>
                    <a:pt x="356" y="52"/>
                  </a:cubicBezTo>
                  <a:cubicBezTo>
                    <a:pt x="358" y="52"/>
                    <a:pt x="358" y="52"/>
                    <a:pt x="358" y="52"/>
                  </a:cubicBezTo>
                  <a:cubicBezTo>
                    <a:pt x="358" y="52"/>
                    <a:pt x="360" y="52"/>
                    <a:pt x="360" y="52"/>
                  </a:cubicBezTo>
                  <a:cubicBezTo>
                    <a:pt x="361" y="51"/>
                    <a:pt x="362" y="50"/>
                    <a:pt x="362" y="50"/>
                  </a:cubicBezTo>
                  <a:cubicBezTo>
                    <a:pt x="362" y="49"/>
                    <a:pt x="362" y="47"/>
                    <a:pt x="362" y="45"/>
                  </a:cubicBezTo>
                  <a:cubicBezTo>
                    <a:pt x="362" y="22"/>
                    <a:pt x="362" y="22"/>
                    <a:pt x="362" y="22"/>
                  </a:cubicBezTo>
                  <a:cubicBezTo>
                    <a:pt x="356" y="22"/>
                    <a:pt x="356" y="22"/>
                    <a:pt x="356" y="22"/>
                  </a:cubicBezTo>
                  <a:cubicBezTo>
                    <a:pt x="356" y="20"/>
                    <a:pt x="356" y="20"/>
                    <a:pt x="356" y="20"/>
                  </a:cubicBezTo>
                  <a:cubicBezTo>
                    <a:pt x="362" y="20"/>
                    <a:pt x="362" y="20"/>
                    <a:pt x="362" y="20"/>
                  </a:cubicBezTo>
                  <a:cubicBezTo>
                    <a:pt x="362" y="17"/>
                    <a:pt x="362" y="17"/>
                    <a:pt x="362" y="17"/>
                  </a:cubicBezTo>
                  <a:cubicBezTo>
                    <a:pt x="362" y="14"/>
                    <a:pt x="363" y="11"/>
                    <a:pt x="364" y="8"/>
                  </a:cubicBezTo>
                  <a:cubicBezTo>
                    <a:pt x="365" y="6"/>
                    <a:pt x="367" y="4"/>
                    <a:pt x="369" y="3"/>
                  </a:cubicBezTo>
                  <a:cubicBezTo>
                    <a:pt x="371" y="2"/>
                    <a:pt x="373" y="1"/>
                    <a:pt x="376" y="1"/>
                  </a:cubicBezTo>
                  <a:cubicBezTo>
                    <a:pt x="378" y="1"/>
                    <a:pt x="381" y="2"/>
                    <a:pt x="383" y="3"/>
                  </a:cubicBezTo>
                  <a:cubicBezTo>
                    <a:pt x="384" y="4"/>
                    <a:pt x="385" y="6"/>
                    <a:pt x="385" y="7"/>
                  </a:cubicBezTo>
                  <a:cubicBezTo>
                    <a:pt x="385" y="8"/>
                    <a:pt x="384" y="8"/>
                    <a:pt x="384" y="9"/>
                  </a:cubicBezTo>
                  <a:cubicBezTo>
                    <a:pt x="383" y="10"/>
                    <a:pt x="383" y="10"/>
                    <a:pt x="382" y="10"/>
                  </a:cubicBezTo>
                  <a:cubicBezTo>
                    <a:pt x="382" y="10"/>
                    <a:pt x="381" y="9"/>
                    <a:pt x="380" y="9"/>
                  </a:cubicBezTo>
                  <a:cubicBezTo>
                    <a:pt x="380" y="8"/>
                    <a:pt x="379" y="8"/>
                    <a:pt x="378" y="6"/>
                  </a:cubicBezTo>
                  <a:cubicBezTo>
                    <a:pt x="377" y="5"/>
                    <a:pt x="376" y="4"/>
                    <a:pt x="376" y="3"/>
                  </a:cubicBezTo>
                  <a:cubicBezTo>
                    <a:pt x="375" y="3"/>
                    <a:pt x="374" y="2"/>
                    <a:pt x="373" y="2"/>
                  </a:cubicBezTo>
                  <a:cubicBezTo>
                    <a:pt x="372" y="2"/>
                    <a:pt x="371" y="3"/>
                    <a:pt x="370" y="3"/>
                  </a:cubicBezTo>
                  <a:cubicBezTo>
                    <a:pt x="370" y="4"/>
                    <a:pt x="369" y="5"/>
                    <a:pt x="369" y="6"/>
                  </a:cubicBezTo>
                  <a:cubicBezTo>
                    <a:pt x="368" y="7"/>
                    <a:pt x="368" y="10"/>
                    <a:pt x="368" y="16"/>
                  </a:cubicBezTo>
                  <a:cubicBezTo>
                    <a:pt x="368" y="18"/>
                    <a:pt x="368" y="18"/>
                    <a:pt x="368" y="18"/>
                  </a:cubicBezTo>
                  <a:cubicBezTo>
                    <a:pt x="377" y="18"/>
                    <a:pt x="377" y="18"/>
                    <a:pt x="377" y="18"/>
                  </a:cubicBezTo>
                  <a:cubicBezTo>
                    <a:pt x="377" y="22"/>
                    <a:pt x="377" y="22"/>
                    <a:pt x="377" y="22"/>
                  </a:cubicBezTo>
                  <a:cubicBezTo>
                    <a:pt x="368" y="22"/>
                    <a:pt x="368" y="22"/>
                    <a:pt x="368" y="22"/>
                  </a:cubicBezTo>
                  <a:close/>
                  <a:moveTo>
                    <a:pt x="440" y="2"/>
                  </a:moveTo>
                  <a:cubicBezTo>
                    <a:pt x="441" y="20"/>
                    <a:pt x="441" y="20"/>
                    <a:pt x="441" y="20"/>
                  </a:cubicBezTo>
                  <a:cubicBezTo>
                    <a:pt x="440" y="20"/>
                    <a:pt x="440" y="20"/>
                    <a:pt x="440" y="20"/>
                  </a:cubicBezTo>
                  <a:cubicBezTo>
                    <a:pt x="438" y="14"/>
                    <a:pt x="436" y="11"/>
                    <a:pt x="433" y="8"/>
                  </a:cubicBezTo>
                  <a:cubicBezTo>
                    <a:pt x="430" y="6"/>
                    <a:pt x="427" y="5"/>
                    <a:pt x="423" y="5"/>
                  </a:cubicBezTo>
                  <a:cubicBezTo>
                    <a:pt x="420" y="5"/>
                    <a:pt x="417" y="6"/>
                    <a:pt x="414" y="8"/>
                  </a:cubicBezTo>
                  <a:cubicBezTo>
                    <a:pt x="412" y="9"/>
                    <a:pt x="410" y="12"/>
                    <a:pt x="408" y="16"/>
                  </a:cubicBezTo>
                  <a:cubicBezTo>
                    <a:pt x="407" y="19"/>
                    <a:pt x="406" y="24"/>
                    <a:pt x="406" y="30"/>
                  </a:cubicBezTo>
                  <a:cubicBezTo>
                    <a:pt x="406" y="34"/>
                    <a:pt x="407" y="38"/>
                    <a:pt x="408" y="42"/>
                  </a:cubicBezTo>
                  <a:cubicBezTo>
                    <a:pt x="409" y="45"/>
                    <a:pt x="412" y="48"/>
                    <a:pt x="414" y="49"/>
                  </a:cubicBezTo>
                  <a:cubicBezTo>
                    <a:pt x="417" y="51"/>
                    <a:pt x="420" y="52"/>
                    <a:pt x="424" y="52"/>
                  </a:cubicBezTo>
                  <a:cubicBezTo>
                    <a:pt x="427" y="52"/>
                    <a:pt x="430" y="51"/>
                    <a:pt x="432" y="50"/>
                  </a:cubicBezTo>
                  <a:cubicBezTo>
                    <a:pt x="435" y="49"/>
                    <a:pt x="438" y="46"/>
                    <a:pt x="440" y="42"/>
                  </a:cubicBezTo>
                  <a:cubicBezTo>
                    <a:pt x="442" y="42"/>
                    <a:pt x="442" y="42"/>
                    <a:pt x="442" y="42"/>
                  </a:cubicBezTo>
                  <a:cubicBezTo>
                    <a:pt x="439" y="47"/>
                    <a:pt x="436" y="50"/>
                    <a:pt x="433" y="52"/>
                  </a:cubicBezTo>
                  <a:cubicBezTo>
                    <a:pt x="430" y="54"/>
                    <a:pt x="426" y="56"/>
                    <a:pt x="422" y="56"/>
                  </a:cubicBezTo>
                  <a:cubicBezTo>
                    <a:pt x="414" y="56"/>
                    <a:pt x="407" y="52"/>
                    <a:pt x="403" y="46"/>
                  </a:cubicBezTo>
                  <a:cubicBezTo>
                    <a:pt x="400" y="42"/>
                    <a:pt x="398" y="36"/>
                    <a:pt x="398" y="30"/>
                  </a:cubicBezTo>
                  <a:cubicBezTo>
                    <a:pt x="398" y="25"/>
                    <a:pt x="399" y="20"/>
                    <a:pt x="401" y="16"/>
                  </a:cubicBezTo>
                  <a:cubicBezTo>
                    <a:pt x="403" y="12"/>
                    <a:pt x="406" y="8"/>
                    <a:pt x="410" y="6"/>
                  </a:cubicBezTo>
                  <a:cubicBezTo>
                    <a:pt x="414" y="4"/>
                    <a:pt x="418" y="3"/>
                    <a:pt x="422" y="3"/>
                  </a:cubicBezTo>
                  <a:cubicBezTo>
                    <a:pt x="426" y="3"/>
                    <a:pt x="429" y="4"/>
                    <a:pt x="433" y="6"/>
                  </a:cubicBezTo>
                  <a:cubicBezTo>
                    <a:pt x="434" y="6"/>
                    <a:pt x="434" y="6"/>
                    <a:pt x="435" y="6"/>
                  </a:cubicBezTo>
                  <a:cubicBezTo>
                    <a:pt x="436" y="6"/>
                    <a:pt x="436" y="6"/>
                    <a:pt x="436" y="6"/>
                  </a:cubicBezTo>
                  <a:cubicBezTo>
                    <a:pt x="437" y="5"/>
                    <a:pt x="438" y="4"/>
                    <a:pt x="438" y="3"/>
                  </a:cubicBezTo>
                  <a:cubicBezTo>
                    <a:pt x="440" y="2"/>
                    <a:pt x="440" y="2"/>
                    <a:pt x="440" y="2"/>
                  </a:cubicBezTo>
                  <a:close/>
                  <a:moveTo>
                    <a:pt x="460" y="1"/>
                  </a:moveTo>
                  <a:cubicBezTo>
                    <a:pt x="460" y="26"/>
                    <a:pt x="460" y="26"/>
                    <a:pt x="460" y="26"/>
                  </a:cubicBezTo>
                  <a:cubicBezTo>
                    <a:pt x="463" y="22"/>
                    <a:pt x="465" y="21"/>
                    <a:pt x="466" y="20"/>
                  </a:cubicBezTo>
                  <a:cubicBezTo>
                    <a:pt x="468" y="19"/>
                    <a:pt x="470" y="18"/>
                    <a:pt x="471" y="18"/>
                  </a:cubicBezTo>
                  <a:cubicBezTo>
                    <a:pt x="473" y="18"/>
                    <a:pt x="475" y="19"/>
                    <a:pt x="476" y="20"/>
                  </a:cubicBezTo>
                  <a:cubicBezTo>
                    <a:pt x="477" y="21"/>
                    <a:pt x="478" y="23"/>
                    <a:pt x="479" y="25"/>
                  </a:cubicBezTo>
                  <a:cubicBezTo>
                    <a:pt x="479" y="27"/>
                    <a:pt x="480" y="30"/>
                    <a:pt x="480" y="34"/>
                  </a:cubicBezTo>
                  <a:cubicBezTo>
                    <a:pt x="480" y="46"/>
                    <a:pt x="480" y="46"/>
                    <a:pt x="480" y="46"/>
                  </a:cubicBezTo>
                  <a:cubicBezTo>
                    <a:pt x="480" y="48"/>
                    <a:pt x="480" y="50"/>
                    <a:pt x="480" y="50"/>
                  </a:cubicBezTo>
                  <a:cubicBezTo>
                    <a:pt x="480" y="51"/>
                    <a:pt x="481" y="52"/>
                    <a:pt x="481" y="52"/>
                  </a:cubicBezTo>
                  <a:cubicBezTo>
                    <a:pt x="482" y="52"/>
                    <a:pt x="483" y="52"/>
                    <a:pt x="484" y="52"/>
                  </a:cubicBezTo>
                  <a:cubicBezTo>
                    <a:pt x="484" y="54"/>
                    <a:pt x="484" y="54"/>
                    <a:pt x="484" y="54"/>
                  </a:cubicBezTo>
                  <a:cubicBezTo>
                    <a:pt x="468" y="54"/>
                    <a:pt x="468" y="54"/>
                    <a:pt x="468" y="54"/>
                  </a:cubicBezTo>
                  <a:cubicBezTo>
                    <a:pt x="468" y="52"/>
                    <a:pt x="468" y="52"/>
                    <a:pt x="468" y="52"/>
                  </a:cubicBezTo>
                  <a:cubicBezTo>
                    <a:pt x="469" y="52"/>
                    <a:pt x="469" y="52"/>
                    <a:pt x="469" y="52"/>
                  </a:cubicBezTo>
                  <a:cubicBezTo>
                    <a:pt x="471" y="52"/>
                    <a:pt x="472" y="52"/>
                    <a:pt x="472" y="52"/>
                  </a:cubicBezTo>
                  <a:cubicBezTo>
                    <a:pt x="473" y="51"/>
                    <a:pt x="474" y="50"/>
                    <a:pt x="474" y="50"/>
                  </a:cubicBezTo>
                  <a:cubicBezTo>
                    <a:pt x="474" y="49"/>
                    <a:pt x="474" y="48"/>
                    <a:pt x="474" y="46"/>
                  </a:cubicBezTo>
                  <a:cubicBezTo>
                    <a:pt x="474" y="34"/>
                    <a:pt x="474" y="34"/>
                    <a:pt x="474" y="34"/>
                  </a:cubicBezTo>
                  <a:cubicBezTo>
                    <a:pt x="474" y="30"/>
                    <a:pt x="474" y="28"/>
                    <a:pt x="473" y="27"/>
                  </a:cubicBezTo>
                  <a:cubicBezTo>
                    <a:pt x="473" y="26"/>
                    <a:pt x="472" y="25"/>
                    <a:pt x="472" y="24"/>
                  </a:cubicBezTo>
                  <a:cubicBezTo>
                    <a:pt x="471" y="24"/>
                    <a:pt x="470" y="23"/>
                    <a:pt x="469" y="23"/>
                  </a:cubicBezTo>
                  <a:cubicBezTo>
                    <a:pt x="468" y="23"/>
                    <a:pt x="466" y="24"/>
                    <a:pt x="465" y="24"/>
                  </a:cubicBezTo>
                  <a:cubicBezTo>
                    <a:pt x="464" y="25"/>
                    <a:pt x="462" y="26"/>
                    <a:pt x="461" y="28"/>
                  </a:cubicBezTo>
                  <a:cubicBezTo>
                    <a:pt x="461" y="46"/>
                    <a:pt x="461" y="46"/>
                    <a:pt x="461" y="46"/>
                  </a:cubicBezTo>
                  <a:cubicBezTo>
                    <a:pt x="461" y="48"/>
                    <a:pt x="461" y="50"/>
                    <a:pt x="461" y="50"/>
                  </a:cubicBezTo>
                  <a:cubicBezTo>
                    <a:pt x="462" y="51"/>
                    <a:pt x="462" y="52"/>
                    <a:pt x="462" y="52"/>
                  </a:cubicBezTo>
                  <a:cubicBezTo>
                    <a:pt x="463" y="52"/>
                    <a:pt x="464" y="52"/>
                    <a:pt x="466" y="52"/>
                  </a:cubicBezTo>
                  <a:cubicBezTo>
                    <a:pt x="466" y="54"/>
                    <a:pt x="466" y="54"/>
                    <a:pt x="466" y="54"/>
                  </a:cubicBezTo>
                  <a:cubicBezTo>
                    <a:pt x="450" y="54"/>
                    <a:pt x="450" y="54"/>
                    <a:pt x="450" y="54"/>
                  </a:cubicBezTo>
                  <a:cubicBezTo>
                    <a:pt x="450" y="52"/>
                    <a:pt x="450" y="52"/>
                    <a:pt x="450" y="52"/>
                  </a:cubicBezTo>
                  <a:cubicBezTo>
                    <a:pt x="451" y="52"/>
                    <a:pt x="452" y="52"/>
                    <a:pt x="453" y="52"/>
                  </a:cubicBezTo>
                  <a:cubicBezTo>
                    <a:pt x="454" y="51"/>
                    <a:pt x="454" y="51"/>
                    <a:pt x="454" y="50"/>
                  </a:cubicBezTo>
                  <a:cubicBezTo>
                    <a:pt x="455" y="49"/>
                    <a:pt x="455" y="48"/>
                    <a:pt x="455" y="46"/>
                  </a:cubicBezTo>
                  <a:cubicBezTo>
                    <a:pt x="455" y="15"/>
                    <a:pt x="455" y="15"/>
                    <a:pt x="455" y="15"/>
                  </a:cubicBezTo>
                  <a:cubicBezTo>
                    <a:pt x="455" y="11"/>
                    <a:pt x="455" y="8"/>
                    <a:pt x="454" y="8"/>
                  </a:cubicBezTo>
                  <a:cubicBezTo>
                    <a:pt x="454" y="7"/>
                    <a:pt x="454" y="6"/>
                    <a:pt x="454" y="6"/>
                  </a:cubicBezTo>
                  <a:cubicBezTo>
                    <a:pt x="453" y="5"/>
                    <a:pt x="453" y="5"/>
                    <a:pt x="452" y="5"/>
                  </a:cubicBezTo>
                  <a:cubicBezTo>
                    <a:pt x="452" y="5"/>
                    <a:pt x="451" y="5"/>
                    <a:pt x="450" y="6"/>
                  </a:cubicBezTo>
                  <a:cubicBezTo>
                    <a:pt x="449" y="4"/>
                    <a:pt x="449" y="4"/>
                    <a:pt x="449" y="4"/>
                  </a:cubicBezTo>
                  <a:cubicBezTo>
                    <a:pt x="459" y="0"/>
                    <a:pt x="459" y="0"/>
                    <a:pt x="459" y="0"/>
                  </a:cubicBezTo>
                  <a:cubicBezTo>
                    <a:pt x="460" y="1"/>
                    <a:pt x="460" y="1"/>
                    <a:pt x="460" y="1"/>
                  </a:cubicBezTo>
                  <a:close/>
                  <a:moveTo>
                    <a:pt x="499" y="1"/>
                  </a:moveTo>
                  <a:cubicBezTo>
                    <a:pt x="500" y="1"/>
                    <a:pt x="501" y="1"/>
                    <a:pt x="501" y="2"/>
                  </a:cubicBezTo>
                  <a:cubicBezTo>
                    <a:pt x="502" y="3"/>
                    <a:pt x="502" y="4"/>
                    <a:pt x="502" y="5"/>
                  </a:cubicBezTo>
                  <a:cubicBezTo>
                    <a:pt x="502" y="6"/>
                    <a:pt x="502" y="7"/>
                    <a:pt x="501" y="8"/>
                  </a:cubicBezTo>
                  <a:cubicBezTo>
                    <a:pt x="500" y="8"/>
                    <a:pt x="500" y="9"/>
                    <a:pt x="499" y="9"/>
                  </a:cubicBezTo>
                  <a:cubicBezTo>
                    <a:pt x="498" y="9"/>
                    <a:pt x="497" y="8"/>
                    <a:pt x="496" y="8"/>
                  </a:cubicBezTo>
                  <a:cubicBezTo>
                    <a:pt x="496" y="7"/>
                    <a:pt x="495" y="6"/>
                    <a:pt x="495" y="5"/>
                  </a:cubicBezTo>
                  <a:cubicBezTo>
                    <a:pt x="495" y="4"/>
                    <a:pt x="496" y="3"/>
                    <a:pt x="496" y="2"/>
                  </a:cubicBezTo>
                  <a:cubicBezTo>
                    <a:pt x="497" y="1"/>
                    <a:pt x="498" y="1"/>
                    <a:pt x="499" y="1"/>
                  </a:cubicBezTo>
                  <a:close/>
                  <a:moveTo>
                    <a:pt x="502" y="19"/>
                  </a:moveTo>
                  <a:cubicBezTo>
                    <a:pt x="502" y="46"/>
                    <a:pt x="502" y="46"/>
                    <a:pt x="502" y="46"/>
                  </a:cubicBezTo>
                  <a:cubicBezTo>
                    <a:pt x="502" y="48"/>
                    <a:pt x="502" y="50"/>
                    <a:pt x="502" y="50"/>
                  </a:cubicBezTo>
                  <a:cubicBezTo>
                    <a:pt x="503" y="51"/>
                    <a:pt x="503" y="52"/>
                    <a:pt x="504" y="52"/>
                  </a:cubicBezTo>
                  <a:cubicBezTo>
                    <a:pt x="504" y="52"/>
                    <a:pt x="505" y="52"/>
                    <a:pt x="507" y="52"/>
                  </a:cubicBezTo>
                  <a:cubicBezTo>
                    <a:pt x="507" y="54"/>
                    <a:pt x="507" y="54"/>
                    <a:pt x="507" y="54"/>
                  </a:cubicBezTo>
                  <a:cubicBezTo>
                    <a:pt x="491" y="54"/>
                    <a:pt x="491" y="54"/>
                    <a:pt x="491" y="54"/>
                  </a:cubicBezTo>
                  <a:cubicBezTo>
                    <a:pt x="491" y="52"/>
                    <a:pt x="491" y="52"/>
                    <a:pt x="491" y="52"/>
                  </a:cubicBezTo>
                  <a:cubicBezTo>
                    <a:pt x="492" y="52"/>
                    <a:pt x="494" y="52"/>
                    <a:pt x="494" y="52"/>
                  </a:cubicBezTo>
                  <a:cubicBezTo>
                    <a:pt x="494" y="52"/>
                    <a:pt x="495" y="51"/>
                    <a:pt x="495" y="50"/>
                  </a:cubicBezTo>
                  <a:cubicBezTo>
                    <a:pt x="496" y="50"/>
                    <a:pt x="496" y="48"/>
                    <a:pt x="496" y="46"/>
                  </a:cubicBezTo>
                  <a:cubicBezTo>
                    <a:pt x="496" y="33"/>
                    <a:pt x="496" y="33"/>
                    <a:pt x="496" y="33"/>
                  </a:cubicBezTo>
                  <a:cubicBezTo>
                    <a:pt x="496" y="29"/>
                    <a:pt x="496" y="27"/>
                    <a:pt x="495" y="26"/>
                  </a:cubicBezTo>
                  <a:cubicBezTo>
                    <a:pt x="495" y="25"/>
                    <a:pt x="495" y="24"/>
                    <a:pt x="494" y="24"/>
                  </a:cubicBezTo>
                  <a:cubicBezTo>
                    <a:pt x="494" y="24"/>
                    <a:pt x="494" y="24"/>
                    <a:pt x="493" y="24"/>
                  </a:cubicBezTo>
                  <a:cubicBezTo>
                    <a:pt x="492" y="24"/>
                    <a:pt x="491" y="24"/>
                    <a:pt x="490" y="24"/>
                  </a:cubicBezTo>
                  <a:cubicBezTo>
                    <a:pt x="490" y="23"/>
                    <a:pt x="490" y="23"/>
                    <a:pt x="490" y="23"/>
                  </a:cubicBezTo>
                  <a:cubicBezTo>
                    <a:pt x="500" y="19"/>
                    <a:pt x="500" y="19"/>
                    <a:pt x="500" y="19"/>
                  </a:cubicBezTo>
                  <a:cubicBezTo>
                    <a:pt x="502" y="19"/>
                    <a:pt x="502" y="19"/>
                    <a:pt x="502" y="19"/>
                  </a:cubicBezTo>
                  <a:close/>
                  <a:moveTo>
                    <a:pt x="524" y="26"/>
                  </a:moveTo>
                  <a:cubicBezTo>
                    <a:pt x="528" y="21"/>
                    <a:pt x="532" y="19"/>
                    <a:pt x="535" y="19"/>
                  </a:cubicBezTo>
                  <a:cubicBezTo>
                    <a:pt x="536" y="19"/>
                    <a:pt x="538" y="19"/>
                    <a:pt x="540" y="20"/>
                  </a:cubicBezTo>
                  <a:cubicBezTo>
                    <a:pt x="541" y="21"/>
                    <a:pt x="542" y="22"/>
                    <a:pt x="543" y="24"/>
                  </a:cubicBezTo>
                  <a:cubicBezTo>
                    <a:pt x="543" y="26"/>
                    <a:pt x="544" y="28"/>
                    <a:pt x="544" y="31"/>
                  </a:cubicBezTo>
                  <a:cubicBezTo>
                    <a:pt x="544" y="46"/>
                    <a:pt x="544" y="46"/>
                    <a:pt x="544" y="46"/>
                  </a:cubicBezTo>
                  <a:cubicBezTo>
                    <a:pt x="544" y="48"/>
                    <a:pt x="544" y="49"/>
                    <a:pt x="544" y="50"/>
                  </a:cubicBezTo>
                  <a:cubicBezTo>
                    <a:pt x="544" y="51"/>
                    <a:pt x="545" y="51"/>
                    <a:pt x="545" y="52"/>
                  </a:cubicBezTo>
                  <a:cubicBezTo>
                    <a:pt x="546" y="52"/>
                    <a:pt x="547" y="52"/>
                    <a:pt x="548" y="52"/>
                  </a:cubicBezTo>
                  <a:cubicBezTo>
                    <a:pt x="548" y="53"/>
                    <a:pt x="548" y="53"/>
                    <a:pt x="548" y="53"/>
                  </a:cubicBezTo>
                  <a:cubicBezTo>
                    <a:pt x="532" y="53"/>
                    <a:pt x="532" y="53"/>
                    <a:pt x="532" y="53"/>
                  </a:cubicBezTo>
                  <a:cubicBezTo>
                    <a:pt x="532" y="52"/>
                    <a:pt x="532" y="52"/>
                    <a:pt x="532" y="52"/>
                  </a:cubicBezTo>
                  <a:cubicBezTo>
                    <a:pt x="533" y="52"/>
                    <a:pt x="533" y="52"/>
                    <a:pt x="533" y="52"/>
                  </a:cubicBezTo>
                  <a:cubicBezTo>
                    <a:pt x="535" y="52"/>
                    <a:pt x="536" y="52"/>
                    <a:pt x="536" y="51"/>
                  </a:cubicBezTo>
                  <a:cubicBezTo>
                    <a:pt x="537" y="51"/>
                    <a:pt x="538" y="50"/>
                    <a:pt x="538" y="49"/>
                  </a:cubicBezTo>
                  <a:cubicBezTo>
                    <a:pt x="538" y="49"/>
                    <a:pt x="538" y="48"/>
                    <a:pt x="538" y="46"/>
                  </a:cubicBezTo>
                  <a:cubicBezTo>
                    <a:pt x="538" y="32"/>
                    <a:pt x="538" y="32"/>
                    <a:pt x="538" y="32"/>
                  </a:cubicBezTo>
                  <a:cubicBezTo>
                    <a:pt x="538" y="28"/>
                    <a:pt x="537" y="26"/>
                    <a:pt x="536" y="25"/>
                  </a:cubicBezTo>
                  <a:cubicBezTo>
                    <a:pt x="536" y="24"/>
                    <a:pt x="534" y="23"/>
                    <a:pt x="532" y="23"/>
                  </a:cubicBezTo>
                  <a:cubicBezTo>
                    <a:pt x="530" y="23"/>
                    <a:pt x="527" y="24"/>
                    <a:pt x="524" y="28"/>
                  </a:cubicBezTo>
                  <a:cubicBezTo>
                    <a:pt x="524" y="46"/>
                    <a:pt x="524" y="46"/>
                    <a:pt x="524" y="46"/>
                  </a:cubicBezTo>
                  <a:cubicBezTo>
                    <a:pt x="524" y="48"/>
                    <a:pt x="524" y="49"/>
                    <a:pt x="524" y="50"/>
                  </a:cubicBezTo>
                  <a:cubicBezTo>
                    <a:pt x="525" y="51"/>
                    <a:pt x="525" y="51"/>
                    <a:pt x="526" y="52"/>
                  </a:cubicBezTo>
                  <a:cubicBezTo>
                    <a:pt x="526" y="52"/>
                    <a:pt x="527" y="52"/>
                    <a:pt x="529" y="52"/>
                  </a:cubicBezTo>
                  <a:cubicBezTo>
                    <a:pt x="529" y="53"/>
                    <a:pt x="529" y="53"/>
                    <a:pt x="529" y="53"/>
                  </a:cubicBezTo>
                  <a:cubicBezTo>
                    <a:pt x="513" y="53"/>
                    <a:pt x="513" y="53"/>
                    <a:pt x="513" y="53"/>
                  </a:cubicBezTo>
                  <a:cubicBezTo>
                    <a:pt x="513" y="52"/>
                    <a:pt x="513" y="52"/>
                    <a:pt x="513" y="52"/>
                  </a:cubicBezTo>
                  <a:cubicBezTo>
                    <a:pt x="514" y="52"/>
                    <a:pt x="514" y="52"/>
                    <a:pt x="514" y="52"/>
                  </a:cubicBezTo>
                  <a:cubicBezTo>
                    <a:pt x="516" y="52"/>
                    <a:pt x="517" y="52"/>
                    <a:pt x="517" y="51"/>
                  </a:cubicBezTo>
                  <a:cubicBezTo>
                    <a:pt x="518" y="50"/>
                    <a:pt x="518" y="48"/>
                    <a:pt x="518" y="46"/>
                  </a:cubicBezTo>
                  <a:cubicBezTo>
                    <a:pt x="518" y="33"/>
                    <a:pt x="518" y="33"/>
                    <a:pt x="518" y="33"/>
                  </a:cubicBezTo>
                  <a:cubicBezTo>
                    <a:pt x="518" y="29"/>
                    <a:pt x="518" y="26"/>
                    <a:pt x="518" y="25"/>
                  </a:cubicBezTo>
                  <a:cubicBezTo>
                    <a:pt x="518" y="24"/>
                    <a:pt x="517" y="24"/>
                    <a:pt x="517" y="23"/>
                  </a:cubicBezTo>
                  <a:cubicBezTo>
                    <a:pt x="516" y="23"/>
                    <a:pt x="516" y="23"/>
                    <a:pt x="515" y="23"/>
                  </a:cubicBezTo>
                  <a:cubicBezTo>
                    <a:pt x="514" y="23"/>
                    <a:pt x="514" y="23"/>
                    <a:pt x="513" y="23"/>
                  </a:cubicBezTo>
                  <a:cubicBezTo>
                    <a:pt x="512" y="22"/>
                    <a:pt x="512" y="22"/>
                    <a:pt x="512" y="22"/>
                  </a:cubicBezTo>
                  <a:cubicBezTo>
                    <a:pt x="522" y="18"/>
                    <a:pt x="522" y="18"/>
                    <a:pt x="522" y="18"/>
                  </a:cubicBezTo>
                  <a:cubicBezTo>
                    <a:pt x="524" y="18"/>
                    <a:pt x="524" y="18"/>
                    <a:pt x="524" y="18"/>
                  </a:cubicBezTo>
                  <a:cubicBezTo>
                    <a:pt x="524" y="26"/>
                    <a:pt x="524" y="26"/>
                    <a:pt x="524" y="26"/>
                  </a:cubicBezTo>
                  <a:close/>
                  <a:moveTo>
                    <a:pt x="573" y="49"/>
                  </a:moveTo>
                  <a:cubicBezTo>
                    <a:pt x="570" y="52"/>
                    <a:pt x="568" y="53"/>
                    <a:pt x="567" y="54"/>
                  </a:cubicBezTo>
                  <a:cubicBezTo>
                    <a:pt x="566" y="54"/>
                    <a:pt x="564" y="54"/>
                    <a:pt x="563" y="54"/>
                  </a:cubicBezTo>
                  <a:cubicBezTo>
                    <a:pt x="560" y="54"/>
                    <a:pt x="559" y="54"/>
                    <a:pt x="557" y="52"/>
                  </a:cubicBezTo>
                  <a:cubicBezTo>
                    <a:pt x="556" y="50"/>
                    <a:pt x="555" y="48"/>
                    <a:pt x="555" y="46"/>
                  </a:cubicBezTo>
                  <a:cubicBezTo>
                    <a:pt x="555" y="44"/>
                    <a:pt x="556" y="42"/>
                    <a:pt x="556" y="41"/>
                  </a:cubicBezTo>
                  <a:cubicBezTo>
                    <a:pt x="557" y="40"/>
                    <a:pt x="559" y="38"/>
                    <a:pt x="562" y="36"/>
                  </a:cubicBezTo>
                  <a:cubicBezTo>
                    <a:pt x="564" y="35"/>
                    <a:pt x="568" y="33"/>
                    <a:pt x="574" y="31"/>
                  </a:cubicBezTo>
                  <a:cubicBezTo>
                    <a:pt x="574" y="30"/>
                    <a:pt x="574" y="30"/>
                    <a:pt x="574" y="30"/>
                  </a:cubicBezTo>
                  <a:cubicBezTo>
                    <a:pt x="574" y="26"/>
                    <a:pt x="573" y="24"/>
                    <a:pt x="572" y="23"/>
                  </a:cubicBezTo>
                  <a:cubicBezTo>
                    <a:pt x="571" y="22"/>
                    <a:pt x="570" y="21"/>
                    <a:pt x="568" y="21"/>
                  </a:cubicBezTo>
                  <a:cubicBezTo>
                    <a:pt x="566" y="21"/>
                    <a:pt x="565" y="21"/>
                    <a:pt x="564" y="22"/>
                  </a:cubicBezTo>
                  <a:cubicBezTo>
                    <a:pt x="563" y="23"/>
                    <a:pt x="563" y="24"/>
                    <a:pt x="563" y="25"/>
                  </a:cubicBezTo>
                  <a:cubicBezTo>
                    <a:pt x="563" y="27"/>
                    <a:pt x="563" y="27"/>
                    <a:pt x="563" y="27"/>
                  </a:cubicBezTo>
                  <a:cubicBezTo>
                    <a:pt x="563" y="28"/>
                    <a:pt x="562" y="29"/>
                    <a:pt x="562" y="30"/>
                  </a:cubicBezTo>
                  <a:cubicBezTo>
                    <a:pt x="562" y="30"/>
                    <a:pt x="561" y="30"/>
                    <a:pt x="560" y="30"/>
                  </a:cubicBezTo>
                  <a:cubicBezTo>
                    <a:pt x="559" y="30"/>
                    <a:pt x="558" y="30"/>
                    <a:pt x="558" y="30"/>
                  </a:cubicBezTo>
                  <a:cubicBezTo>
                    <a:pt x="558" y="29"/>
                    <a:pt x="557" y="28"/>
                    <a:pt x="557" y="27"/>
                  </a:cubicBezTo>
                  <a:cubicBezTo>
                    <a:pt x="557" y="25"/>
                    <a:pt x="558" y="23"/>
                    <a:pt x="560" y="21"/>
                  </a:cubicBezTo>
                  <a:cubicBezTo>
                    <a:pt x="562" y="19"/>
                    <a:pt x="566" y="18"/>
                    <a:pt x="569" y="18"/>
                  </a:cubicBezTo>
                  <a:cubicBezTo>
                    <a:pt x="572" y="18"/>
                    <a:pt x="574" y="18"/>
                    <a:pt x="576" y="20"/>
                  </a:cubicBezTo>
                  <a:cubicBezTo>
                    <a:pt x="578" y="20"/>
                    <a:pt x="579" y="22"/>
                    <a:pt x="580" y="23"/>
                  </a:cubicBezTo>
                  <a:cubicBezTo>
                    <a:pt x="580" y="24"/>
                    <a:pt x="580" y="26"/>
                    <a:pt x="580" y="30"/>
                  </a:cubicBezTo>
                  <a:cubicBezTo>
                    <a:pt x="580" y="41"/>
                    <a:pt x="580" y="41"/>
                    <a:pt x="580" y="41"/>
                  </a:cubicBezTo>
                  <a:cubicBezTo>
                    <a:pt x="580" y="44"/>
                    <a:pt x="580" y="46"/>
                    <a:pt x="580" y="47"/>
                  </a:cubicBezTo>
                  <a:cubicBezTo>
                    <a:pt x="580" y="48"/>
                    <a:pt x="581" y="48"/>
                    <a:pt x="581" y="49"/>
                  </a:cubicBezTo>
                  <a:cubicBezTo>
                    <a:pt x="581" y="49"/>
                    <a:pt x="581" y="49"/>
                    <a:pt x="582" y="49"/>
                  </a:cubicBezTo>
                  <a:cubicBezTo>
                    <a:pt x="582" y="49"/>
                    <a:pt x="582" y="49"/>
                    <a:pt x="583" y="49"/>
                  </a:cubicBezTo>
                  <a:cubicBezTo>
                    <a:pt x="583" y="48"/>
                    <a:pt x="584" y="48"/>
                    <a:pt x="586" y="46"/>
                  </a:cubicBezTo>
                  <a:cubicBezTo>
                    <a:pt x="586" y="48"/>
                    <a:pt x="586" y="48"/>
                    <a:pt x="586" y="48"/>
                  </a:cubicBezTo>
                  <a:cubicBezTo>
                    <a:pt x="583" y="52"/>
                    <a:pt x="580" y="54"/>
                    <a:pt x="578" y="54"/>
                  </a:cubicBezTo>
                  <a:cubicBezTo>
                    <a:pt x="577" y="54"/>
                    <a:pt x="576" y="53"/>
                    <a:pt x="575" y="52"/>
                  </a:cubicBezTo>
                  <a:cubicBezTo>
                    <a:pt x="574" y="52"/>
                    <a:pt x="573" y="51"/>
                    <a:pt x="573" y="49"/>
                  </a:cubicBezTo>
                  <a:close/>
                  <a:moveTo>
                    <a:pt x="573" y="46"/>
                  </a:moveTo>
                  <a:cubicBezTo>
                    <a:pt x="573" y="34"/>
                    <a:pt x="573" y="34"/>
                    <a:pt x="573" y="34"/>
                  </a:cubicBezTo>
                  <a:cubicBezTo>
                    <a:pt x="570" y="35"/>
                    <a:pt x="567" y="36"/>
                    <a:pt x="566" y="37"/>
                  </a:cubicBezTo>
                  <a:cubicBezTo>
                    <a:pt x="564" y="38"/>
                    <a:pt x="563" y="39"/>
                    <a:pt x="562" y="40"/>
                  </a:cubicBezTo>
                  <a:cubicBezTo>
                    <a:pt x="562" y="42"/>
                    <a:pt x="561" y="43"/>
                    <a:pt x="561" y="44"/>
                  </a:cubicBezTo>
                  <a:cubicBezTo>
                    <a:pt x="561" y="46"/>
                    <a:pt x="562" y="48"/>
                    <a:pt x="563" y="49"/>
                  </a:cubicBezTo>
                  <a:cubicBezTo>
                    <a:pt x="564" y="50"/>
                    <a:pt x="565" y="50"/>
                    <a:pt x="566" y="50"/>
                  </a:cubicBezTo>
                  <a:cubicBezTo>
                    <a:pt x="568" y="50"/>
                    <a:pt x="570" y="49"/>
                    <a:pt x="573" y="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9" name="Freeform 36"/>
            <p:cNvSpPr>
              <a:spLocks noEditPoints="1"/>
            </p:cNvSpPr>
            <p:nvPr userDrawn="1"/>
          </p:nvSpPr>
          <p:spPr bwMode="auto">
            <a:xfrm>
              <a:off x="9304417" y="4596096"/>
              <a:ext cx="2255842" cy="300036"/>
            </a:xfrm>
            <a:custGeom>
              <a:avLst/>
              <a:gdLst>
                <a:gd name="T0" fmla="*/ 1465 w 1513"/>
                <a:gd name="T1" fmla="*/ 107 h 200"/>
                <a:gd name="T2" fmla="*/ 1416 w 1513"/>
                <a:gd name="T3" fmla="*/ 130 h 200"/>
                <a:gd name="T4" fmla="*/ 1450 w 1513"/>
                <a:gd name="T5" fmla="*/ 47 h 200"/>
                <a:gd name="T6" fmla="*/ 1458 w 1513"/>
                <a:gd name="T7" fmla="*/ 70 h 200"/>
                <a:gd name="T8" fmla="*/ 1467 w 1513"/>
                <a:gd name="T9" fmla="*/ 146 h 200"/>
                <a:gd name="T10" fmla="*/ 1410 w 1513"/>
                <a:gd name="T11" fmla="*/ 171 h 200"/>
                <a:gd name="T12" fmla="*/ 1408 w 1513"/>
                <a:gd name="T13" fmla="*/ 153 h 200"/>
                <a:gd name="T14" fmla="*/ 1272 w 1513"/>
                <a:gd name="T15" fmla="*/ 125 h 200"/>
                <a:gd name="T16" fmla="*/ 1257 w 1513"/>
                <a:gd name="T17" fmla="*/ 79 h 200"/>
                <a:gd name="T18" fmla="*/ 1298 w 1513"/>
                <a:gd name="T19" fmla="*/ 59 h 200"/>
                <a:gd name="T20" fmla="*/ 1220 w 1513"/>
                <a:gd name="T21" fmla="*/ 139 h 200"/>
                <a:gd name="T22" fmla="*/ 1112 w 1513"/>
                <a:gd name="T23" fmla="*/ 16 h 200"/>
                <a:gd name="T24" fmla="*/ 1064 w 1513"/>
                <a:gd name="T25" fmla="*/ 107 h 200"/>
                <a:gd name="T26" fmla="*/ 1074 w 1513"/>
                <a:gd name="T27" fmla="*/ 95 h 200"/>
                <a:gd name="T28" fmla="*/ 1096 w 1513"/>
                <a:gd name="T29" fmla="*/ 49 h 200"/>
                <a:gd name="T30" fmla="*/ 1098 w 1513"/>
                <a:gd name="T31" fmla="*/ 84 h 200"/>
                <a:gd name="T32" fmla="*/ 1101 w 1513"/>
                <a:gd name="T33" fmla="*/ 154 h 200"/>
                <a:gd name="T34" fmla="*/ 1038 w 1513"/>
                <a:gd name="T35" fmla="*/ 172 h 200"/>
                <a:gd name="T36" fmla="*/ 862 w 1513"/>
                <a:gd name="T37" fmla="*/ 136 h 200"/>
                <a:gd name="T38" fmla="*/ 895 w 1513"/>
                <a:gd name="T39" fmla="*/ 103 h 200"/>
                <a:gd name="T40" fmla="*/ 856 w 1513"/>
                <a:gd name="T41" fmla="*/ 83 h 200"/>
                <a:gd name="T42" fmla="*/ 873 w 1513"/>
                <a:gd name="T43" fmla="*/ 80 h 200"/>
                <a:gd name="T44" fmla="*/ 905 w 1513"/>
                <a:gd name="T45" fmla="*/ 38 h 200"/>
                <a:gd name="T46" fmla="*/ 908 w 1513"/>
                <a:gd name="T47" fmla="*/ 83 h 200"/>
                <a:gd name="T48" fmla="*/ 874 w 1513"/>
                <a:gd name="T49" fmla="*/ 168 h 200"/>
                <a:gd name="T50" fmla="*/ 809 w 1513"/>
                <a:gd name="T51" fmla="*/ 149 h 200"/>
                <a:gd name="T52" fmla="*/ 704 w 1513"/>
                <a:gd name="T53" fmla="*/ 45 h 200"/>
                <a:gd name="T54" fmla="*/ 658 w 1513"/>
                <a:gd name="T55" fmla="*/ 45 h 200"/>
                <a:gd name="T56" fmla="*/ 694 w 1513"/>
                <a:gd name="T57" fmla="*/ 50 h 200"/>
                <a:gd name="T58" fmla="*/ 705 w 1513"/>
                <a:gd name="T59" fmla="*/ 55 h 200"/>
                <a:gd name="T60" fmla="*/ 697 w 1513"/>
                <a:gd name="T61" fmla="*/ 139 h 200"/>
                <a:gd name="T62" fmla="*/ 662 w 1513"/>
                <a:gd name="T63" fmla="*/ 179 h 200"/>
                <a:gd name="T64" fmla="*/ 686 w 1513"/>
                <a:gd name="T65" fmla="*/ 141 h 200"/>
                <a:gd name="T66" fmla="*/ 720 w 1513"/>
                <a:gd name="T67" fmla="*/ 90 h 200"/>
                <a:gd name="T68" fmla="*/ 540 w 1513"/>
                <a:gd name="T69" fmla="*/ 92 h 200"/>
                <a:gd name="T70" fmla="*/ 491 w 1513"/>
                <a:gd name="T71" fmla="*/ 115 h 200"/>
                <a:gd name="T72" fmla="*/ 466 w 1513"/>
                <a:gd name="T73" fmla="*/ 70 h 200"/>
                <a:gd name="T74" fmla="*/ 444 w 1513"/>
                <a:gd name="T75" fmla="*/ 90 h 200"/>
                <a:gd name="T76" fmla="*/ 426 w 1513"/>
                <a:gd name="T77" fmla="*/ 96 h 200"/>
                <a:gd name="T78" fmla="*/ 414 w 1513"/>
                <a:gd name="T79" fmla="*/ 90 h 200"/>
                <a:gd name="T80" fmla="*/ 502 w 1513"/>
                <a:gd name="T81" fmla="*/ 43 h 200"/>
                <a:gd name="T82" fmla="*/ 560 w 1513"/>
                <a:gd name="T83" fmla="*/ 85 h 200"/>
                <a:gd name="T84" fmla="*/ 520 w 1513"/>
                <a:gd name="T85" fmla="*/ 187 h 200"/>
                <a:gd name="T86" fmla="*/ 465 w 1513"/>
                <a:gd name="T87" fmla="*/ 119 h 200"/>
                <a:gd name="T88" fmla="*/ 442 w 1513"/>
                <a:gd name="T89" fmla="*/ 153 h 200"/>
                <a:gd name="T90" fmla="*/ 282 w 1513"/>
                <a:gd name="T91" fmla="*/ 98 h 200"/>
                <a:gd name="T92" fmla="*/ 259 w 1513"/>
                <a:gd name="T93" fmla="*/ 93 h 200"/>
                <a:gd name="T94" fmla="*/ 226 w 1513"/>
                <a:gd name="T95" fmla="*/ 158 h 200"/>
                <a:gd name="T96" fmla="*/ 307 w 1513"/>
                <a:gd name="T97" fmla="*/ 43 h 200"/>
                <a:gd name="T98" fmla="*/ 290 w 1513"/>
                <a:gd name="T99" fmla="*/ 120 h 200"/>
                <a:gd name="T100" fmla="*/ 234 w 1513"/>
                <a:gd name="T101" fmla="*/ 93 h 200"/>
                <a:gd name="T102" fmla="*/ 205 w 1513"/>
                <a:gd name="T103" fmla="*/ 107 h 200"/>
                <a:gd name="T104" fmla="*/ 226 w 1513"/>
                <a:gd name="T105" fmla="*/ 171 h 200"/>
                <a:gd name="T106" fmla="*/ 101 w 1513"/>
                <a:gd name="T107" fmla="*/ 63 h 200"/>
                <a:gd name="T108" fmla="*/ 32 w 1513"/>
                <a:gd name="T109" fmla="*/ 94 h 200"/>
                <a:gd name="T110" fmla="*/ 58 w 1513"/>
                <a:gd name="T111" fmla="*/ 7 h 200"/>
                <a:gd name="T112" fmla="*/ 104 w 1513"/>
                <a:gd name="T113" fmla="*/ 90 h 200"/>
                <a:gd name="T114" fmla="*/ 48 w 1513"/>
                <a:gd name="T115" fmla="*/ 152 h 200"/>
                <a:gd name="T116" fmla="*/ 3 w 1513"/>
                <a:gd name="T117" fmla="*/ 66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513" h="200">
                  <a:moveTo>
                    <a:pt x="1410" y="31"/>
                  </a:moveTo>
                  <a:cubicBezTo>
                    <a:pt x="1410" y="28"/>
                    <a:pt x="1410" y="26"/>
                    <a:pt x="1410" y="23"/>
                  </a:cubicBezTo>
                  <a:cubicBezTo>
                    <a:pt x="1418" y="21"/>
                    <a:pt x="1413" y="3"/>
                    <a:pt x="1421" y="0"/>
                  </a:cubicBezTo>
                  <a:cubicBezTo>
                    <a:pt x="1424" y="0"/>
                    <a:pt x="1424" y="0"/>
                    <a:pt x="1424" y="0"/>
                  </a:cubicBezTo>
                  <a:cubicBezTo>
                    <a:pt x="1425" y="3"/>
                    <a:pt x="1427" y="7"/>
                    <a:pt x="1428" y="11"/>
                  </a:cubicBezTo>
                  <a:cubicBezTo>
                    <a:pt x="1428" y="13"/>
                    <a:pt x="1428" y="15"/>
                    <a:pt x="1428" y="17"/>
                  </a:cubicBezTo>
                  <a:cubicBezTo>
                    <a:pt x="1431" y="30"/>
                    <a:pt x="1429" y="36"/>
                    <a:pt x="1427" y="47"/>
                  </a:cubicBezTo>
                  <a:cubicBezTo>
                    <a:pt x="1414" y="49"/>
                    <a:pt x="1415" y="38"/>
                    <a:pt x="1410" y="31"/>
                  </a:cubicBezTo>
                  <a:close/>
                  <a:moveTo>
                    <a:pt x="1442" y="122"/>
                  </a:moveTo>
                  <a:cubicBezTo>
                    <a:pt x="1442" y="107"/>
                    <a:pt x="1454" y="110"/>
                    <a:pt x="1465" y="107"/>
                  </a:cubicBezTo>
                  <a:cubicBezTo>
                    <a:pt x="1470" y="105"/>
                    <a:pt x="1478" y="101"/>
                    <a:pt x="1482" y="97"/>
                  </a:cubicBezTo>
                  <a:cubicBezTo>
                    <a:pt x="1484" y="95"/>
                    <a:pt x="1484" y="93"/>
                    <a:pt x="1486" y="91"/>
                  </a:cubicBezTo>
                  <a:cubicBezTo>
                    <a:pt x="1485" y="90"/>
                    <a:pt x="1485" y="88"/>
                    <a:pt x="1484" y="87"/>
                  </a:cubicBezTo>
                  <a:cubicBezTo>
                    <a:pt x="1482" y="86"/>
                    <a:pt x="1479" y="83"/>
                    <a:pt x="1477" y="83"/>
                  </a:cubicBezTo>
                  <a:cubicBezTo>
                    <a:pt x="1474" y="81"/>
                    <a:pt x="1470" y="82"/>
                    <a:pt x="1468" y="81"/>
                  </a:cubicBezTo>
                  <a:cubicBezTo>
                    <a:pt x="1452" y="83"/>
                    <a:pt x="1429" y="95"/>
                    <a:pt x="1424" y="105"/>
                  </a:cubicBezTo>
                  <a:cubicBezTo>
                    <a:pt x="1424" y="108"/>
                    <a:pt x="1424" y="111"/>
                    <a:pt x="1424" y="113"/>
                  </a:cubicBezTo>
                  <a:cubicBezTo>
                    <a:pt x="1426" y="115"/>
                    <a:pt x="1428" y="117"/>
                    <a:pt x="1430" y="119"/>
                  </a:cubicBezTo>
                  <a:cubicBezTo>
                    <a:pt x="1430" y="126"/>
                    <a:pt x="1430" y="134"/>
                    <a:pt x="1422" y="135"/>
                  </a:cubicBezTo>
                  <a:cubicBezTo>
                    <a:pt x="1420" y="133"/>
                    <a:pt x="1418" y="132"/>
                    <a:pt x="1416" y="130"/>
                  </a:cubicBezTo>
                  <a:cubicBezTo>
                    <a:pt x="1414" y="132"/>
                    <a:pt x="1413" y="133"/>
                    <a:pt x="1409" y="132"/>
                  </a:cubicBezTo>
                  <a:cubicBezTo>
                    <a:pt x="1407" y="128"/>
                    <a:pt x="1397" y="105"/>
                    <a:pt x="1398" y="102"/>
                  </a:cubicBezTo>
                  <a:cubicBezTo>
                    <a:pt x="1399" y="99"/>
                    <a:pt x="1405" y="97"/>
                    <a:pt x="1408" y="96"/>
                  </a:cubicBezTo>
                  <a:cubicBezTo>
                    <a:pt x="1414" y="93"/>
                    <a:pt x="1418" y="86"/>
                    <a:pt x="1423" y="82"/>
                  </a:cubicBezTo>
                  <a:cubicBezTo>
                    <a:pt x="1426" y="80"/>
                    <a:pt x="1430" y="80"/>
                    <a:pt x="1433" y="79"/>
                  </a:cubicBezTo>
                  <a:cubicBezTo>
                    <a:pt x="1441" y="75"/>
                    <a:pt x="1447" y="65"/>
                    <a:pt x="1454" y="59"/>
                  </a:cubicBezTo>
                  <a:cubicBezTo>
                    <a:pt x="1462" y="51"/>
                    <a:pt x="1472" y="50"/>
                    <a:pt x="1478" y="41"/>
                  </a:cubicBezTo>
                  <a:cubicBezTo>
                    <a:pt x="1478" y="41"/>
                    <a:pt x="1478" y="41"/>
                    <a:pt x="1478" y="40"/>
                  </a:cubicBezTo>
                  <a:cubicBezTo>
                    <a:pt x="1477" y="40"/>
                    <a:pt x="1477" y="40"/>
                    <a:pt x="1477" y="40"/>
                  </a:cubicBezTo>
                  <a:cubicBezTo>
                    <a:pt x="1472" y="45"/>
                    <a:pt x="1459" y="54"/>
                    <a:pt x="1450" y="47"/>
                  </a:cubicBezTo>
                  <a:cubicBezTo>
                    <a:pt x="1446" y="45"/>
                    <a:pt x="1447" y="40"/>
                    <a:pt x="1444" y="37"/>
                  </a:cubicBezTo>
                  <a:cubicBezTo>
                    <a:pt x="1443" y="35"/>
                    <a:pt x="1440" y="34"/>
                    <a:pt x="1440" y="31"/>
                  </a:cubicBezTo>
                  <a:cubicBezTo>
                    <a:pt x="1440" y="29"/>
                    <a:pt x="1441" y="28"/>
                    <a:pt x="1441" y="27"/>
                  </a:cubicBezTo>
                  <a:cubicBezTo>
                    <a:pt x="1447" y="27"/>
                    <a:pt x="1459" y="35"/>
                    <a:pt x="1462" y="38"/>
                  </a:cubicBezTo>
                  <a:cubicBezTo>
                    <a:pt x="1471" y="35"/>
                    <a:pt x="1480" y="33"/>
                    <a:pt x="1488" y="28"/>
                  </a:cubicBezTo>
                  <a:cubicBezTo>
                    <a:pt x="1491" y="26"/>
                    <a:pt x="1496" y="30"/>
                    <a:pt x="1498" y="29"/>
                  </a:cubicBezTo>
                  <a:cubicBezTo>
                    <a:pt x="1502" y="32"/>
                    <a:pt x="1508" y="48"/>
                    <a:pt x="1500" y="52"/>
                  </a:cubicBezTo>
                  <a:cubicBezTo>
                    <a:pt x="1496" y="53"/>
                    <a:pt x="1490" y="53"/>
                    <a:pt x="1486" y="54"/>
                  </a:cubicBezTo>
                  <a:cubicBezTo>
                    <a:pt x="1476" y="56"/>
                    <a:pt x="1464" y="63"/>
                    <a:pt x="1457" y="69"/>
                  </a:cubicBezTo>
                  <a:cubicBezTo>
                    <a:pt x="1457" y="69"/>
                    <a:pt x="1458" y="69"/>
                    <a:pt x="1458" y="70"/>
                  </a:cubicBezTo>
                  <a:cubicBezTo>
                    <a:pt x="1458" y="70"/>
                    <a:pt x="1458" y="70"/>
                    <a:pt x="1458" y="70"/>
                  </a:cubicBezTo>
                  <a:cubicBezTo>
                    <a:pt x="1462" y="71"/>
                    <a:pt x="1469" y="68"/>
                    <a:pt x="1474" y="71"/>
                  </a:cubicBezTo>
                  <a:cubicBezTo>
                    <a:pt x="1485" y="76"/>
                    <a:pt x="1500" y="81"/>
                    <a:pt x="1500" y="99"/>
                  </a:cubicBezTo>
                  <a:cubicBezTo>
                    <a:pt x="1497" y="100"/>
                    <a:pt x="1496" y="102"/>
                    <a:pt x="1494" y="103"/>
                  </a:cubicBezTo>
                  <a:cubicBezTo>
                    <a:pt x="1488" y="105"/>
                    <a:pt x="1482" y="105"/>
                    <a:pt x="1477" y="108"/>
                  </a:cubicBezTo>
                  <a:cubicBezTo>
                    <a:pt x="1477" y="109"/>
                    <a:pt x="1477" y="109"/>
                    <a:pt x="1477" y="110"/>
                  </a:cubicBezTo>
                  <a:cubicBezTo>
                    <a:pt x="1478" y="112"/>
                    <a:pt x="1479" y="113"/>
                    <a:pt x="1479" y="118"/>
                  </a:cubicBezTo>
                  <a:cubicBezTo>
                    <a:pt x="1477" y="119"/>
                    <a:pt x="1478" y="122"/>
                    <a:pt x="1476" y="123"/>
                  </a:cubicBezTo>
                  <a:cubicBezTo>
                    <a:pt x="1472" y="130"/>
                    <a:pt x="1465" y="135"/>
                    <a:pt x="1463" y="142"/>
                  </a:cubicBezTo>
                  <a:cubicBezTo>
                    <a:pt x="1464" y="143"/>
                    <a:pt x="1466" y="145"/>
                    <a:pt x="1467" y="146"/>
                  </a:cubicBezTo>
                  <a:cubicBezTo>
                    <a:pt x="1476" y="149"/>
                    <a:pt x="1513" y="129"/>
                    <a:pt x="1508" y="151"/>
                  </a:cubicBezTo>
                  <a:cubicBezTo>
                    <a:pt x="1507" y="154"/>
                    <a:pt x="1505" y="156"/>
                    <a:pt x="1504" y="158"/>
                  </a:cubicBezTo>
                  <a:cubicBezTo>
                    <a:pt x="1500" y="158"/>
                    <a:pt x="1498" y="157"/>
                    <a:pt x="1495" y="157"/>
                  </a:cubicBezTo>
                  <a:cubicBezTo>
                    <a:pt x="1490" y="155"/>
                    <a:pt x="1472" y="161"/>
                    <a:pt x="1469" y="163"/>
                  </a:cubicBezTo>
                  <a:cubicBezTo>
                    <a:pt x="1470" y="169"/>
                    <a:pt x="1471" y="175"/>
                    <a:pt x="1471" y="182"/>
                  </a:cubicBezTo>
                  <a:cubicBezTo>
                    <a:pt x="1469" y="183"/>
                    <a:pt x="1469" y="185"/>
                    <a:pt x="1468" y="186"/>
                  </a:cubicBezTo>
                  <a:cubicBezTo>
                    <a:pt x="1465" y="188"/>
                    <a:pt x="1462" y="187"/>
                    <a:pt x="1458" y="189"/>
                  </a:cubicBezTo>
                  <a:cubicBezTo>
                    <a:pt x="1456" y="190"/>
                    <a:pt x="1453" y="193"/>
                    <a:pt x="1450" y="193"/>
                  </a:cubicBezTo>
                  <a:cubicBezTo>
                    <a:pt x="1432" y="200"/>
                    <a:pt x="1414" y="183"/>
                    <a:pt x="1410" y="171"/>
                  </a:cubicBezTo>
                  <a:cubicBezTo>
                    <a:pt x="1410" y="171"/>
                    <a:pt x="1410" y="171"/>
                    <a:pt x="1410" y="171"/>
                  </a:cubicBezTo>
                  <a:cubicBezTo>
                    <a:pt x="1416" y="171"/>
                    <a:pt x="1423" y="177"/>
                    <a:pt x="1428" y="179"/>
                  </a:cubicBezTo>
                  <a:cubicBezTo>
                    <a:pt x="1430" y="179"/>
                    <a:pt x="1433" y="179"/>
                    <a:pt x="1435" y="179"/>
                  </a:cubicBezTo>
                  <a:cubicBezTo>
                    <a:pt x="1449" y="179"/>
                    <a:pt x="1457" y="174"/>
                    <a:pt x="1463" y="165"/>
                  </a:cubicBezTo>
                  <a:cubicBezTo>
                    <a:pt x="1463" y="164"/>
                    <a:pt x="1463" y="163"/>
                    <a:pt x="1463" y="162"/>
                  </a:cubicBezTo>
                  <a:cubicBezTo>
                    <a:pt x="1462" y="162"/>
                    <a:pt x="1461" y="161"/>
                    <a:pt x="1460" y="161"/>
                  </a:cubicBezTo>
                  <a:cubicBezTo>
                    <a:pt x="1453" y="158"/>
                    <a:pt x="1440" y="165"/>
                    <a:pt x="1434" y="166"/>
                  </a:cubicBezTo>
                  <a:cubicBezTo>
                    <a:pt x="1428" y="167"/>
                    <a:pt x="1413" y="167"/>
                    <a:pt x="1408" y="164"/>
                  </a:cubicBezTo>
                  <a:cubicBezTo>
                    <a:pt x="1406" y="163"/>
                    <a:pt x="1405" y="161"/>
                    <a:pt x="1404" y="160"/>
                  </a:cubicBezTo>
                  <a:cubicBezTo>
                    <a:pt x="1404" y="159"/>
                    <a:pt x="1404" y="157"/>
                    <a:pt x="1404" y="156"/>
                  </a:cubicBezTo>
                  <a:cubicBezTo>
                    <a:pt x="1406" y="155"/>
                    <a:pt x="1407" y="154"/>
                    <a:pt x="1408" y="153"/>
                  </a:cubicBezTo>
                  <a:cubicBezTo>
                    <a:pt x="1418" y="153"/>
                    <a:pt x="1426" y="153"/>
                    <a:pt x="1436" y="153"/>
                  </a:cubicBezTo>
                  <a:cubicBezTo>
                    <a:pt x="1438" y="152"/>
                    <a:pt x="1442" y="149"/>
                    <a:pt x="1444" y="149"/>
                  </a:cubicBezTo>
                  <a:cubicBezTo>
                    <a:pt x="1448" y="147"/>
                    <a:pt x="1452" y="148"/>
                    <a:pt x="1455" y="147"/>
                  </a:cubicBezTo>
                  <a:cubicBezTo>
                    <a:pt x="1456" y="146"/>
                    <a:pt x="1456" y="146"/>
                    <a:pt x="1457" y="145"/>
                  </a:cubicBezTo>
                  <a:cubicBezTo>
                    <a:pt x="1456" y="143"/>
                    <a:pt x="1454" y="139"/>
                    <a:pt x="1456" y="136"/>
                  </a:cubicBezTo>
                  <a:cubicBezTo>
                    <a:pt x="1458" y="129"/>
                    <a:pt x="1460" y="125"/>
                    <a:pt x="1464" y="118"/>
                  </a:cubicBezTo>
                  <a:cubicBezTo>
                    <a:pt x="1463" y="117"/>
                    <a:pt x="1462" y="117"/>
                    <a:pt x="1461" y="117"/>
                  </a:cubicBezTo>
                  <a:cubicBezTo>
                    <a:pt x="1455" y="118"/>
                    <a:pt x="1451" y="121"/>
                    <a:pt x="1442" y="122"/>
                  </a:cubicBezTo>
                  <a:close/>
                  <a:moveTo>
                    <a:pt x="1272" y="127"/>
                  </a:moveTo>
                  <a:cubicBezTo>
                    <a:pt x="1272" y="125"/>
                    <a:pt x="1271" y="126"/>
                    <a:pt x="1272" y="125"/>
                  </a:cubicBezTo>
                  <a:cubicBezTo>
                    <a:pt x="1274" y="119"/>
                    <a:pt x="1285" y="115"/>
                    <a:pt x="1292" y="119"/>
                  </a:cubicBezTo>
                  <a:cubicBezTo>
                    <a:pt x="1301" y="125"/>
                    <a:pt x="1318" y="137"/>
                    <a:pt x="1316" y="154"/>
                  </a:cubicBezTo>
                  <a:cubicBezTo>
                    <a:pt x="1310" y="157"/>
                    <a:pt x="1309" y="164"/>
                    <a:pt x="1298" y="164"/>
                  </a:cubicBezTo>
                  <a:cubicBezTo>
                    <a:pt x="1298" y="161"/>
                    <a:pt x="1294" y="159"/>
                    <a:pt x="1293" y="157"/>
                  </a:cubicBezTo>
                  <a:cubicBezTo>
                    <a:pt x="1292" y="155"/>
                    <a:pt x="1292" y="152"/>
                    <a:pt x="1291" y="149"/>
                  </a:cubicBezTo>
                  <a:cubicBezTo>
                    <a:pt x="1288" y="143"/>
                    <a:pt x="1279" y="128"/>
                    <a:pt x="1272" y="127"/>
                  </a:cubicBezTo>
                  <a:close/>
                  <a:moveTo>
                    <a:pt x="1216" y="87"/>
                  </a:moveTo>
                  <a:cubicBezTo>
                    <a:pt x="1216" y="86"/>
                    <a:pt x="1217" y="85"/>
                    <a:pt x="1217" y="84"/>
                  </a:cubicBezTo>
                  <a:cubicBezTo>
                    <a:pt x="1222" y="85"/>
                    <a:pt x="1227" y="86"/>
                    <a:pt x="1232" y="87"/>
                  </a:cubicBezTo>
                  <a:cubicBezTo>
                    <a:pt x="1237" y="89"/>
                    <a:pt x="1256" y="82"/>
                    <a:pt x="1257" y="79"/>
                  </a:cubicBezTo>
                  <a:cubicBezTo>
                    <a:pt x="1260" y="74"/>
                    <a:pt x="1260" y="41"/>
                    <a:pt x="1257" y="36"/>
                  </a:cubicBezTo>
                  <a:cubicBezTo>
                    <a:pt x="1255" y="31"/>
                    <a:pt x="1252" y="30"/>
                    <a:pt x="1252" y="23"/>
                  </a:cubicBezTo>
                  <a:cubicBezTo>
                    <a:pt x="1256" y="21"/>
                    <a:pt x="1256" y="20"/>
                    <a:pt x="1264" y="20"/>
                  </a:cubicBezTo>
                  <a:cubicBezTo>
                    <a:pt x="1272" y="26"/>
                    <a:pt x="1273" y="39"/>
                    <a:pt x="1273" y="54"/>
                  </a:cubicBezTo>
                  <a:cubicBezTo>
                    <a:pt x="1273" y="59"/>
                    <a:pt x="1271" y="74"/>
                    <a:pt x="1272" y="74"/>
                  </a:cubicBezTo>
                  <a:cubicBezTo>
                    <a:pt x="1276" y="75"/>
                    <a:pt x="1290" y="70"/>
                    <a:pt x="1293" y="68"/>
                  </a:cubicBezTo>
                  <a:cubicBezTo>
                    <a:pt x="1293" y="63"/>
                    <a:pt x="1292" y="61"/>
                    <a:pt x="1288" y="58"/>
                  </a:cubicBezTo>
                  <a:cubicBezTo>
                    <a:pt x="1288" y="57"/>
                    <a:pt x="1288" y="55"/>
                    <a:pt x="1288" y="53"/>
                  </a:cubicBezTo>
                  <a:cubicBezTo>
                    <a:pt x="1289" y="53"/>
                    <a:pt x="1290" y="54"/>
                    <a:pt x="1290" y="54"/>
                  </a:cubicBezTo>
                  <a:cubicBezTo>
                    <a:pt x="1293" y="55"/>
                    <a:pt x="1295" y="59"/>
                    <a:pt x="1298" y="59"/>
                  </a:cubicBezTo>
                  <a:cubicBezTo>
                    <a:pt x="1306" y="62"/>
                    <a:pt x="1314" y="60"/>
                    <a:pt x="1321" y="63"/>
                  </a:cubicBezTo>
                  <a:cubicBezTo>
                    <a:pt x="1322" y="64"/>
                    <a:pt x="1322" y="63"/>
                    <a:pt x="1322" y="65"/>
                  </a:cubicBezTo>
                  <a:cubicBezTo>
                    <a:pt x="1322" y="67"/>
                    <a:pt x="1322" y="69"/>
                    <a:pt x="1322" y="71"/>
                  </a:cubicBezTo>
                  <a:cubicBezTo>
                    <a:pt x="1321" y="71"/>
                    <a:pt x="1320" y="74"/>
                    <a:pt x="1319" y="75"/>
                  </a:cubicBezTo>
                  <a:cubicBezTo>
                    <a:pt x="1317" y="76"/>
                    <a:pt x="1310" y="75"/>
                    <a:pt x="1308" y="76"/>
                  </a:cubicBezTo>
                  <a:cubicBezTo>
                    <a:pt x="1301" y="79"/>
                    <a:pt x="1273" y="90"/>
                    <a:pt x="1268" y="95"/>
                  </a:cubicBezTo>
                  <a:cubicBezTo>
                    <a:pt x="1264" y="99"/>
                    <a:pt x="1266" y="105"/>
                    <a:pt x="1264" y="110"/>
                  </a:cubicBezTo>
                  <a:cubicBezTo>
                    <a:pt x="1260" y="123"/>
                    <a:pt x="1250" y="153"/>
                    <a:pt x="1232" y="145"/>
                  </a:cubicBezTo>
                  <a:cubicBezTo>
                    <a:pt x="1230" y="145"/>
                    <a:pt x="1229" y="145"/>
                    <a:pt x="1228" y="145"/>
                  </a:cubicBezTo>
                  <a:cubicBezTo>
                    <a:pt x="1225" y="143"/>
                    <a:pt x="1223" y="141"/>
                    <a:pt x="1220" y="139"/>
                  </a:cubicBezTo>
                  <a:cubicBezTo>
                    <a:pt x="1220" y="138"/>
                    <a:pt x="1220" y="137"/>
                    <a:pt x="1220" y="135"/>
                  </a:cubicBezTo>
                  <a:cubicBezTo>
                    <a:pt x="1222" y="135"/>
                    <a:pt x="1225" y="131"/>
                    <a:pt x="1227" y="130"/>
                  </a:cubicBezTo>
                  <a:cubicBezTo>
                    <a:pt x="1232" y="128"/>
                    <a:pt x="1236" y="129"/>
                    <a:pt x="1240" y="127"/>
                  </a:cubicBezTo>
                  <a:cubicBezTo>
                    <a:pt x="1246" y="125"/>
                    <a:pt x="1256" y="107"/>
                    <a:pt x="1254" y="101"/>
                  </a:cubicBezTo>
                  <a:cubicBezTo>
                    <a:pt x="1246" y="100"/>
                    <a:pt x="1236" y="101"/>
                    <a:pt x="1228" y="101"/>
                  </a:cubicBezTo>
                  <a:cubicBezTo>
                    <a:pt x="1225" y="98"/>
                    <a:pt x="1222" y="96"/>
                    <a:pt x="1219" y="93"/>
                  </a:cubicBezTo>
                  <a:cubicBezTo>
                    <a:pt x="1217" y="91"/>
                    <a:pt x="1217" y="88"/>
                    <a:pt x="1216" y="87"/>
                  </a:cubicBezTo>
                  <a:close/>
                  <a:moveTo>
                    <a:pt x="1110" y="21"/>
                  </a:moveTo>
                  <a:cubicBezTo>
                    <a:pt x="1110" y="20"/>
                    <a:pt x="1110" y="19"/>
                    <a:pt x="1110" y="17"/>
                  </a:cubicBezTo>
                  <a:cubicBezTo>
                    <a:pt x="1110" y="17"/>
                    <a:pt x="1111" y="16"/>
                    <a:pt x="1112" y="16"/>
                  </a:cubicBezTo>
                  <a:cubicBezTo>
                    <a:pt x="1124" y="17"/>
                    <a:pt x="1148" y="19"/>
                    <a:pt x="1147" y="35"/>
                  </a:cubicBezTo>
                  <a:cubicBezTo>
                    <a:pt x="1142" y="43"/>
                    <a:pt x="1140" y="49"/>
                    <a:pt x="1128" y="45"/>
                  </a:cubicBezTo>
                  <a:cubicBezTo>
                    <a:pt x="1127" y="43"/>
                    <a:pt x="1126" y="41"/>
                    <a:pt x="1124" y="39"/>
                  </a:cubicBezTo>
                  <a:cubicBezTo>
                    <a:pt x="1123" y="38"/>
                    <a:pt x="1121" y="38"/>
                    <a:pt x="1119" y="37"/>
                  </a:cubicBezTo>
                  <a:cubicBezTo>
                    <a:pt x="1119" y="31"/>
                    <a:pt x="1113" y="23"/>
                    <a:pt x="1110" y="21"/>
                  </a:cubicBezTo>
                  <a:close/>
                  <a:moveTo>
                    <a:pt x="1055" y="126"/>
                  </a:moveTo>
                  <a:cubicBezTo>
                    <a:pt x="1058" y="127"/>
                    <a:pt x="1062" y="127"/>
                    <a:pt x="1064" y="125"/>
                  </a:cubicBezTo>
                  <a:cubicBezTo>
                    <a:pt x="1066" y="124"/>
                    <a:pt x="1068" y="125"/>
                    <a:pt x="1070" y="123"/>
                  </a:cubicBezTo>
                  <a:cubicBezTo>
                    <a:pt x="1074" y="119"/>
                    <a:pt x="1070" y="109"/>
                    <a:pt x="1066" y="107"/>
                  </a:cubicBezTo>
                  <a:cubicBezTo>
                    <a:pt x="1066" y="107"/>
                    <a:pt x="1064" y="107"/>
                    <a:pt x="1064" y="107"/>
                  </a:cubicBezTo>
                  <a:cubicBezTo>
                    <a:pt x="1056" y="125"/>
                    <a:pt x="1056" y="125"/>
                    <a:pt x="1056" y="125"/>
                  </a:cubicBezTo>
                  <a:cubicBezTo>
                    <a:pt x="1056" y="125"/>
                    <a:pt x="1056" y="126"/>
                    <a:pt x="1055" y="126"/>
                  </a:cubicBezTo>
                  <a:close/>
                  <a:moveTo>
                    <a:pt x="1021" y="158"/>
                  </a:moveTo>
                  <a:cubicBezTo>
                    <a:pt x="1021" y="153"/>
                    <a:pt x="1024" y="148"/>
                    <a:pt x="1024" y="143"/>
                  </a:cubicBezTo>
                  <a:cubicBezTo>
                    <a:pt x="1025" y="140"/>
                    <a:pt x="1023" y="136"/>
                    <a:pt x="1024" y="133"/>
                  </a:cubicBezTo>
                  <a:cubicBezTo>
                    <a:pt x="1031" y="132"/>
                    <a:pt x="1042" y="114"/>
                    <a:pt x="1048" y="108"/>
                  </a:cubicBezTo>
                  <a:cubicBezTo>
                    <a:pt x="1051" y="106"/>
                    <a:pt x="1056" y="103"/>
                    <a:pt x="1059" y="102"/>
                  </a:cubicBezTo>
                  <a:cubicBezTo>
                    <a:pt x="1060" y="102"/>
                    <a:pt x="1062" y="102"/>
                    <a:pt x="1063" y="103"/>
                  </a:cubicBezTo>
                  <a:cubicBezTo>
                    <a:pt x="1068" y="104"/>
                    <a:pt x="1072" y="102"/>
                    <a:pt x="1075" y="101"/>
                  </a:cubicBezTo>
                  <a:cubicBezTo>
                    <a:pt x="1075" y="99"/>
                    <a:pt x="1075" y="97"/>
                    <a:pt x="1074" y="95"/>
                  </a:cubicBezTo>
                  <a:cubicBezTo>
                    <a:pt x="1074" y="95"/>
                    <a:pt x="1072" y="92"/>
                    <a:pt x="1072" y="93"/>
                  </a:cubicBezTo>
                  <a:cubicBezTo>
                    <a:pt x="1069" y="93"/>
                    <a:pt x="1067" y="96"/>
                    <a:pt x="1065" y="97"/>
                  </a:cubicBezTo>
                  <a:cubicBezTo>
                    <a:pt x="1064" y="97"/>
                    <a:pt x="1062" y="97"/>
                    <a:pt x="1060" y="97"/>
                  </a:cubicBezTo>
                  <a:cubicBezTo>
                    <a:pt x="1051" y="97"/>
                    <a:pt x="1045" y="88"/>
                    <a:pt x="1047" y="79"/>
                  </a:cubicBezTo>
                  <a:cubicBezTo>
                    <a:pt x="1056" y="81"/>
                    <a:pt x="1069" y="81"/>
                    <a:pt x="1076" y="76"/>
                  </a:cubicBezTo>
                  <a:cubicBezTo>
                    <a:pt x="1078" y="64"/>
                    <a:pt x="1079" y="47"/>
                    <a:pt x="1083" y="37"/>
                  </a:cubicBezTo>
                  <a:cubicBezTo>
                    <a:pt x="1085" y="34"/>
                    <a:pt x="1081" y="25"/>
                    <a:pt x="1084" y="18"/>
                  </a:cubicBezTo>
                  <a:cubicBezTo>
                    <a:pt x="1085" y="18"/>
                    <a:pt x="1087" y="18"/>
                    <a:pt x="1089" y="18"/>
                  </a:cubicBezTo>
                  <a:cubicBezTo>
                    <a:pt x="1090" y="19"/>
                    <a:pt x="1091" y="21"/>
                    <a:pt x="1092" y="22"/>
                  </a:cubicBezTo>
                  <a:cubicBezTo>
                    <a:pt x="1092" y="24"/>
                    <a:pt x="1097" y="47"/>
                    <a:pt x="1096" y="49"/>
                  </a:cubicBezTo>
                  <a:cubicBezTo>
                    <a:pt x="1095" y="53"/>
                    <a:pt x="1090" y="67"/>
                    <a:pt x="1092" y="70"/>
                  </a:cubicBezTo>
                  <a:cubicBezTo>
                    <a:pt x="1092" y="71"/>
                    <a:pt x="1092" y="71"/>
                    <a:pt x="1093" y="71"/>
                  </a:cubicBezTo>
                  <a:cubicBezTo>
                    <a:pt x="1099" y="71"/>
                    <a:pt x="1107" y="67"/>
                    <a:pt x="1109" y="62"/>
                  </a:cubicBezTo>
                  <a:cubicBezTo>
                    <a:pt x="1110" y="58"/>
                    <a:pt x="1107" y="56"/>
                    <a:pt x="1108" y="54"/>
                  </a:cubicBezTo>
                  <a:cubicBezTo>
                    <a:pt x="1108" y="54"/>
                    <a:pt x="1109" y="54"/>
                    <a:pt x="1109" y="54"/>
                  </a:cubicBezTo>
                  <a:cubicBezTo>
                    <a:pt x="1113" y="56"/>
                    <a:pt x="1126" y="58"/>
                    <a:pt x="1132" y="59"/>
                  </a:cubicBezTo>
                  <a:cubicBezTo>
                    <a:pt x="1132" y="61"/>
                    <a:pt x="1132" y="63"/>
                    <a:pt x="1132" y="65"/>
                  </a:cubicBezTo>
                  <a:cubicBezTo>
                    <a:pt x="1131" y="65"/>
                    <a:pt x="1130" y="66"/>
                    <a:pt x="1130" y="66"/>
                  </a:cubicBezTo>
                  <a:cubicBezTo>
                    <a:pt x="1129" y="66"/>
                    <a:pt x="1129" y="65"/>
                    <a:pt x="1129" y="65"/>
                  </a:cubicBezTo>
                  <a:cubicBezTo>
                    <a:pt x="1120" y="68"/>
                    <a:pt x="1100" y="77"/>
                    <a:pt x="1098" y="84"/>
                  </a:cubicBezTo>
                  <a:cubicBezTo>
                    <a:pt x="1096" y="84"/>
                    <a:pt x="1093" y="83"/>
                    <a:pt x="1092" y="85"/>
                  </a:cubicBezTo>
                  <a:cubicBezTo>
                    <a:pt x="1085" y="89"/>
                    <a:pt x="1090" y="98"/>
                    <a:pt x="1088" y="106"/>
                  </a:cubicBezTo>
                  <a:cubicBezTo>
                    <a:pt x="1087" y="109"/>
                    <a:pt x="1086" y="112"/>
                    <a:pt x="1087" y="115"/>
                  </a:cubicBezTo>
                  <a:cubicBezTo>
                    <a:pt x="1088" y="115"/>
                    <a:pt x="1089" y="116"/>
                    <a:pt x="1090" y="116"/>
                  </a:cubicBezTo>
                  <a:cubicBezTo>
                    <a:pt x="1095" y="108"/>
                    <a:pt x="1106" y="105"/>
                    <a:pt x="1114" y="111"/>
                  </a:cubicBezTo>
                  <a:cubicBezTo>
                    <a:pt x="1122" y="117"/>
                    <a:pt x="1116" y="123"/>
                    <a:pt x="1119" y="131"/>
                  </a:cubicBezTo>
                  <a:cubicBezTo>
                    <a:pt x="1120" y="136"/>
                    <a:pt x="1126" y="139"/>
                    <a:pt x="1128" y="145"/>
                  </a:cubicBezTo>
                  <a:cubicBezTo>
                    <a:pt x="1128" y="145"/>
                    <a:pt x="1128" y="147"/>
                    <a:pt x="1129" y="146"/>
                  </a:cubicBezTo>
                  <a:cubicBezTo>
                    <a:pt x="1134" y="161"/>
                    <a:pt x="1113" y="161"/>
                    <a:pt x="1105" y="160"/>
                  </a:cubicBezTo>
                  <a:cubicBezTo>
                    <a:pt x="1104" y="158"/>
                    <a:pt x="1102" y="156"/>
                    <a:pt x="1101" y="154"/>
                  </a:cubicBezTo>
                  <a:cubicBezTo>
                    <a:pt x="1098" y="145"/>
                    <a:pt x="1098" y="133"/>
                    <a:pt x="1090" y="130"/>
                  </a:cubicBezTo>
                  <a:cubicBezTo>
                    <a:pt x="1076" y="139"/>
                    <a:pt x="1092" y="160"/>
                    <a:pt x="1085" y="177"/>
                  </a:cubicBezTo>
                  <a:cubicBezTo>
                    <a:pt x="1085" y="177"/>
                    <a:pt x="1085" y="177"/>
                    <a:pt x="1085" y="177"/>
                  </a:cubicBezTo>
                  <a:cubicBezTo>
                    <a:pt x="1083" y="175"/>
                    <a:pt x="1080" y="175"/>
                    <a:pt x="1079" y="173"/>
                  </a:cubicBezTo>
                  <a:cubicBezTo>
                    <a:pt x="1075" y="170"/>
                    <a:pt x="1072" y="163"/>
                    <a:pt x="1070" y="156"/>
                  </a:cubicBezTo>
                  <a:cubicBezTo>
                    <a:pt x="1068" y="149"/>
                    <a:pt x="1074" y="143"/>
                    <a:pt x="1072" y="139"/>
                  </a:cubicBezTo>
                  <a:cubicBezTo>
                    <a:pt x="1071" y="139"/>
                    <a:pt x="1071" y="138"/>
                    <a:pt x="1070" y="137"/>
                  </a:cubicBezTo>
                  <a:cubicBezTo>
                    <a:pt x="1065" y="137"/>
                    <a:pt x="1056" y="139"/>
                    <a:pt x="1054" y="144"/>
                  </a:cubicBezTo>
                  <a:cubicBezTo>
                    <a:pt x="1053" y="147"/>
                    <a:pt x="1054" y="149"/>
                    <a:pt x="1053" y="151"/>
                  </a:cubicBezTo>
                  <a:cubicBezTo>
                    <a:pt x="1050" y="156"/>
                    <a:pt x="1042" y="170"/>
                    <a:pt x="1038" y="172"/>
                  </a:cubicBezTo>
                  <a:cubicBezTo>
                    <a:pt x="1034" y="173"/>
                    <a:pt x="1030" y="171"/>
                    <a:pt x="1027" y="169"/>
                  </a:cubicBezTo>
                  <a:cubicBezTo>
                    <a:pt x="1028" y="163"/>
                    <a:pt x="1024" y="158"/>
                    <a:pt x="1021" y="158"/>
                  </a:cubicBezTo>
                  <a:close/>
                  <a:moveTo>
                    <a:pt x="913" y="65"/>
                  </a:moveTo>
                  <a:cubicBezTo>
                    <a:pt x="914" y="65"/>
                    <a:pt x="913" y="65"/>
                    <a:pt x="915" y="65"/>
                  </a:cubicBezTo>
                  <a:cubicBezTo>
                    <a:pt x="919" y="64"/>
                    <a:pt x="929" y="61"/>
                    <a:pt x="931" y="58"/>
                  </a:cubicBezTo>
                  <a:cubicBezTo>
                    <a:pt x="931" y="57"/>
                    <a:pt x="931" y="55"/>
                    <a:pt x="931" y="54"/>
                  </a:cubicBezTo>
                  <a:cubicBezTo>
                    <a:pt x="929" y="49"/>
                    <a:pt x="924" y="45"/>
                    <a:pt x="920" y="43"/>
                  </a:cubicBezTo>
                  <a:cubicBezTo>
                    <a:pt x="920" y="43"/>
                    <a:pt x="920" y="43"/>
                    <a:pt x="919" y="43"/>
                  </a:cubicBezTo>
                  <a:cubicBezTo>
                    <a:pt x="917" y="47"/>
                    <a:pt x="913" y="58"/>
                    <a:pt x="913" y="65"/>
                  </a:cubicBezTo>
                  <a:close/>
                  <a:moveTo>
                    <a:pt x="862" y="136"/>
                  </a:moveTo>
                  <a:cubicBezTo>
                    <a:pt x="863" y="139"/>
                    <a:pt x="864" y="143"/>
                    <a:pt x="865" y="147"/>
                  </a:cubicBezTo>
                  <a:cubicBezTo>
                    <a:pt x="870" y="155"/>
                    <a:pt x="887" y="161"/>
                    <a:pt x="898" y="154"/>
                  </a:cubicBezTo>
                  <a:cubicBezTo>
                    <a:pt x="900" y="149"/>
                    <a:pt x="886" y="129"/>
                    <a:pt x="882" y="126"/>
                  </a:cubicBezTo>
                  <a:cubicBezTo>
                    <a:pt x="886" y="126"/>
                    <a:pt x="890" y="126"/>
                    <a:pt x="894" y="126"/>
                  </a:cubicBezTo>
                  <a:cubicBezTo>
                    <a:pt x="896" y="127"/>
                    <a:pt x="913" y="133"/>
                    <a:pt x="914" y="132"/>
                  </a:cubicBezTo>
                  <a:cubicBezTo>
                    <a:pt x="918" y="129"/>
                    <a:pt x="918" y="106"/>
                    <a:pt x="916" y="105"/>
                  </a:cubicBezTo>
                  <a:cubicBezTo>
                    <a:pt x="914" y="104"/>
                    <a:pt x="913" y="104"/>
                    <a:pt x="912" y="104"/>
                  </a:cubicBezTo>
                  <a:cubicBezTo>
                    <a:pt x="910" y="107"/>
                    <a:pt x="907" y="113"/>
                    <a:pt x="904" y="116"/>
                  </a:cubicBezTo>
                  <a:cubicBezTo>
                    <a:pt x="903" y="116"/>
                    <a:pt x="902" y="116"/>
                    <a:pt x="902" y="116"/>
                  </a:cubicBezTo>
                  <a:cubicBezTo>
                    <a:pt x="900" y="112"/>
                    <a:pt x="897" y="108"/>
                    <a:pt x="895" y="103"/>
                  </a:cubicBezTo>
                  <a:cubicBezTo>
                    <a:pt x="893" y="99"/>
                    <a:pt x="896" y="91"/>
                    <a:pt x="894" y="87"/>
                  </a:cubicBezTo>
                  <a:cubicBezTo>
                    <a:pt x="881" y="85"/>
                    <a:pt x="881" y="95"/>
                    <a:pt x="876" y="101"/>
                  </a:cubicBezTo>
                  <a:cubicBezTo>
                    <a:pt x="869" y="111"/>
                    <a:pt x="862" y="119"/>
                    <a:pt x="862" y="136"/>
                  </a:cubicBezTo>
                  <a:close/>
                  <a:moveTo>
                    <a:pt x="801" y="141"/>
                  </a:moveTo>
                  <a:cubicBezTo>
                    <a:pt x="801" y="139"/>
                    <a:pt x="801" y="137"/>
                    <a:pt x="801" y="134"/>
                  </a:cubicBezTo>
                  <a:cubicBezTo>
                    <a:pt x="804" y="132"/>
                    <a:pt x="806" y="128"/>
                    <a:pt x="810" y="126"/>
                  </a:cubicBezTo>
                  <a:cubicBezTo>
                    <a:pt x="808" y="123"/>
                    <a:pt x="808" y="120"/>
                    <a:pt x="808" y="116"/>
                  </a:cubicBezTo>
                  <a:cubicBezTo>
                    <a:pt x="811" y="116"/>
                    <a:pt x="820" y="118"/>
                    <a:pt x="825" y="116"/>
                  </a:cubicBezTo>
                  <a:cubicBezTo>
                    <a:pt x="830" y="115"/>
                    <a:pt x="851" y="107"/>
                    <a:pt x="854" y="104"/>
                  </a:cubicBezTo>
                  <a:cubicBezTo>
                    <a:pt x="856" y="100"/>
                    <a:pt x="854" y="87"/>
                    <a:pt x="856" y="83"/>
                  </a:cubicBezTo>
                  <a:cubicBezTo>
                    <a:pt x="857" y="81"/>
                    <a:pt x="863" y="72"/>
                    <a:pt x="861" y="69"/>
                  </a:cubicBezTo>
                  <a:cubicBezTo>
                    <a:pt x="856" y="62"/>
                    <a:pt x="835" y="75"/>
                    <a:pt x="835" y="59"/>
                  </a:cubicBezTo>
                  <a:cubicBezTo>
                    <a:pt x="836" y="59"/>
                    <a:pt x="836" y="59"/>
                    <a:pt x="837" y="58"/>
                  </a:cubicBezTo>
                  <a:cubicBezTo>
                    <a:pt x="840" y="58"/>
                    <a:pt x="843" y="59"/>
                    <a:pt x="845" y="60"/>
                  </a:cubicBezTo>
                  <a:cubicBezTo>
                    <a:pt x="850" y="57"/>
                    <a:pt x="865" y="52"/>
                    <a:pt x="868" y="47"/>
                  </a:cubicBezTo>
                  <a:cubicBezTo>
                    <a:pt x="873" y="39"/>
                    <a:pt x="871" y="30"/>
                    <a:pt x="878" y="23"/>
                  </a:cubicBezTo>
                  <a:cubicBezTo>
                    <a:pt x="884" y="23"/>
                    <a:pt x="888" y="24"/>
                    <a:pt x="893" y="26"/>
                  </a:cubicBezTo>
                  <a:cubicBezTo>
                    <a:pt x="890" y="36"/>
                    <a:pt x="882" y="41"/>
                    <a:pt x="878" y="49"/>
                  </a:cubicBezTo>
                  <a:cubicBezTo>
                    <a:pt x="875" y="56"/>
                    <a:pt x="874" y="68"/>
                    <a:pt x="873" y="74"/>
                  </a:cubicBezTo>
                  <a:cubicBezTo>
                    <a:pt x="873" y="76"/>
                    <a:pt x="873" y="78"/>
                    <a:pt x="873" y="80"/>
                  </a:cubicBezTo>
                  <a:cubicBezTo>
                    <a:pt x="872" y="80"/>
                    <a:pt x="870" y="88"/>
                    <a:pt x="870" y="90"/>
                  </a:cubicBezTo>
                  <a:cubicBezTo>
                    <a:pt x="871" y="90"/>
                    <a:pt x="871" y="91"/>
                    <a:pt x="871" y="91"/>
                  </a:cubicBezTo>
                  <a:cubicBezTo>
                    <a:pt x="872" y="91"/>
                    <a:pt x="872" y="90"/>
                    <a:pt x="873" y="90"/>
                  </a:cubicBezTo>
                  <a:cubicBezTo>
                    <a:pt x="873" y="90"/>
                    <a:pt x="873" y="90"/>
                    <a:pt x="874" y="90"/>
                  </a:cubicBezTo>
                  <a:cubicBezTo>
                    <a:pt x="875" y="89"/>
                    <a:pt x="877" y="87"/>
                    <a:pt x="877" y="85"/>
                  </a:cubicBezTo>
                  <a:cubicBezTo>
                    <a:pt x="877" y="84"/>
                    <a:pt x="877" y="83"/>
                    <a:pt x="877" y="82"/>
                  </a:cubicBezTo>
                  <a:cubicBezTo>
                    <a:pt x="878" y="80"/>
                    <a:pt x="880" y="79"/>
                    <a:pt x="881" y="77"/>
                  </a:cubicBezTo>
                  <a:cubicBezTo>
                    <a:pt x="887" y="77"/>
                    <a:pt x="895" y="75"/>
                    <a:pt x="897" y="72"/>
                  </a:cubicBezTo>
                  <a:cubicBezTo>
                    <a:pt x="899" y="67"/>
                    <a:pt x="897" y="58"/>
                    <a:pt x="899" y="55"/>
                  </a:cubicBezTo>
                  <a:cubicBezTo>
                    <a:pt x="901" y="51"/>
                    <a:pt x="904" y="42"/>
                    <a:pt x="905" y="38"/>
                  </a:cubicBezTo>
                  <a:cubicBezTo>
                    <a:pt x="907" y="29"/>
                    <a:pt x="898" y="22"/>
                    <a:pt x="903" y="17"/>
                  </a:cubicBezTo>
                  <a:cubicBezTo>
                    <a:pt x="907" y="13"/>
                    <a:pt x="915" y="19"/>
                    <a:pt x="917" y="21"/>
                  </a:cubicBezTo>
                  <a:cubicBezTo>
                    <a:pt x="921" y="25"/>
                    <a:pt x="916" y="31"/>
                    <a:pt x="918" y="36"/>
                  </a:cubicBezTo>
                  <a:cubicBezTo>
                    <a:pt x="920" y="41"/>
                    <a:pt x="930" y="45"/>
                    <a:pt x="934" y="47"/>
                  </a:cubicBezTo>
                  <a:cubicBezTo>
                    <a:pt x="938" y="48"/>
                    <a:pt x="943" y="48"/>
                    <a:pt x="948" y="49"/>
                  </a:cubicBezTo>
                  <a:cubicBezTo>
                    <a:pt x="948" y="49"/>
                    <a:pt x="949" y="50"/>
                    <a:pt x="949" y="50"/>
                  </a:cubicBezTo>
                  <a:cubicBezTo>
                    <a:pt x="949" y="51"/>
                    <a:pt x="948" y="53"/>
                    <a:pt x="948" y="54"/>
                  </a:cubicBezTo>
                  <a:cubicBezTo>
                    <a:pt x="945" y="60"/>
                    <a:pt x="935" y="64"/>
                    <a:pt x="930" y="67"/>
                  </a:cubicBezTo>
                  <a:cubicBezTo>
                    <a:pt x="926" y="70"/>
                    <a:pt x="924" y="75"/>
                    <a:pt x="921" y="77"/>
                  </a:cubicBezTo>
                  <a:cubicBezTo>
                    <a:pt x="916" y="80"/>
                    <a:pt x="910" y="79"/>
                    <a:pt x="908" y="83"/>
                  </a:cubicBezTo>
                  <a:cubicBezTo>
                    <a:pt x="908" y="85"/>
                    <a:pt x="907" y="85"/>
                    <a:pt x="907" y="87"/>
                  </a:cubicBezTo>
                  <a:cubicBezTo>
                    <a:pt x="905" y="86"/>
                    <a:pt x="906" y="90"/>
                    <a:pt x="906" y="91"/>
                  </a:cubicBezTo>
                  <a:cubicBezTo>
                    <a:pt x="910" y="93"/>
                    <a:pt x="924" y="95"/>
                    <a:pt x="926" y="99"/>
                  </a:cubicBezTo>
                  <a:cubicBezTo>
                    <a:pt x="930" y="105"/>
                    <a:pt x="930" y="119"/>
                    <a:pt x="928" y="129"/>
                  </a:cubicBezTo>
                  <a:cubicBezTo>
                    <a:pt x="927" y="131"/>
                    <a:pt x="926" y="134"/>
                    <a:pt x="927" y="138"/>
                  </a:cubicBezTo>
                  <a:cubicBezTo>
                    <a:pt x="944" y="144"/>
                    <a:pt x="968" y="157"/>
                    <a:pt x="946" y="175"/>
                  </a:cubicBezTo>
                  <a:cubicBezTo>
                    <a:pt x="930" y="175"/>
                    <a:pt x="930" y="166"/>
                    <a:pt x="917" y="161"/>
                  </a:cubicBezTo>
                  <a:cubicBezTo>
                    <a:pt x="915" y="161"/>
                    <a:pt x="906" y="165"/>
                    <a:pt x="905" y="165"/>
                  </a:cubicBezTo>
                  <a:cubicBezTo>
                    <a:pt x="903" y="165"/>
                    <a:pt x="901" y="165"/>
                    <a:pt x="899" y="165"/>
                  </a:cubicBezTo>
                  <a:cubicBezTo>
                    <a:pt x="892" y="168"/>
                    <a:pt x="882" y="170"/>
                    <a:pt x="874" y="168"/>
                  </a:cubicBezTo>
                  <a:cubicBezTo>
                    <a:pt x="872" y="163"/>
                    <a:pt x="867" y="157"/>
                    <a:pt x="863" y="153"/>
                  </a:cubicBezTo>
                  <a:cubicBezTo>
                    <a:pt x="863" y="153"/>
                    <a:pt x="863" y="153"/>
                    <a:pt x="863" y="153"/>
                  </a:cubicBezTo>
                  <a:cubicBezTo>
                    <a:pt x="862" y="154"/>
                    <a:pt x="862" y="154"/>
                    <a:pt x="862" y="154"/>
                  </a:cubicBezTo>
                  <a:cubicBezTo>
                    <a:pt x="862" y="162"/>
                    <a:pt x="869" y="172"/>
                    <a:pt x="864" y="179"/>
                  </a:cubicBezTo>
                  <a:cubicBezTo>
                    <a:pt x="863" y="179"/>
                    <a:pt x="861" y="179"/>
                    <a:pt x="859" y="178"/>
                  </a:cubicBezTo>
                  <a:cubicBezTo>
                    <a:pt x="855" y="176"/>
                    <a:pt x="854" y="171"/>
                    <a:pt x="851" y="167"/>
                  </a:cubicBezTo>
                  <a:cubicBezTo>
                    <a:pt x="850" y="165"/>
                    <a:pt x="850" y="163"/>
                    <a:pt x="849" y="161"/>
                  </a:cubicBezTo>
                  <a:cubicBezTo>
                    <a:pt x="846" y="159"/>
                    <a:pt x="844" y="156"/>
                    <a:pt x="841" y="153"/>
                  </a:cubicBezTo>
                  <a:cubicBezTo>
                    <a:pt x="839" y="151"/>
                    <a:pt x="840" y="146"/>
                    <a:pt x="837" y="144"/>
                  </a:cubicBezTo>
                  <a:cubicBezTo>
                    <a:pt x="834" y="141"/>
                    <a:pt x="817" y="153"/>
                    <a:pt x="809" y="149"/>
                  </a:cubicBezTo>
                  <a:cubicBezTo>
                    <a:pt x="806" y="147"/>
                    <a:pt x="803" y="144"/>
                    <a:pt x="801" y="141"/>
                  </a:cubicBezTo>
                  <a:close/>
                  <a:moveTo>
                    <a:pt x="704" y="44"/>
                  </a:moveTo>
                  <a:cubicBezTo>
                    <a:pt x="705" y="43"/>
                    <a:pt x="706" y="43"/>
                    <a:pt x="707" y="42"/>
                  </a:cubicBezTo>
                  <a:cubicBezTo>
                    <a:pt x="707" y="41"/>
                    <a:pt x="707" y="41"/>
                    <a:pt x="706" y="40"/>
                  </a:cubicBezTo>
                  <a:cubicBezTo>
                    <a:pt x="706" y="40"/>
                    <a:pt x="706" y="40"/>
                    <a:pt x="706" y="40"/>
                  </a:cubicBezTo>
                  <a:cubicBezTo>
                    <a:pt x="706" y="40"/>
                    <a:pt x="706" y="40"/>
                    <a:pt x="705" y="40"/>
                  </a:cubicBezTo>
                  <a:cubicBezTo>
                    <a:pt x="705" y="41"/>
                    <a:pt x="705" y="43"/>
                    <a:pt x="704" y="44"/>
                  </a:cubicBezTo>
                  <a:close/>
                  <a:moveTo>
                    <a:pt x="702" y="45"/>
                  </a:moveTo>
                  <a:cubicBezTo>
                    <a:pt x="702" y="46"/>
                    <a:pt x="703" y="46"/>
                    <a:pt x="703" y="46"/>
                  </a:cubicBezTo>
                  <a:cubicBezTo>
                    <a:pt x="704" y="46"/>
                    <a:pt x="704" y="46"/>
                    <a:pt x="704" y="45"/>
                  </a:cubicBezTo>
                  <a:cubicBezTo>
                    <a:pt x="704" y="45"/>
                    <a:pt x="704" y="45"/>
                    <a:pt x="704" y="45"/>
                  </a:cubicBezTo>
                  <a:cubicBezTo>
                    <a:pt x="704" y="45"/>
                    <a:pt x="704" y="44"/>
                    <a:pt x="704" y="44"/>
                  </a:cubicBezTo>
                  <a:cubicBezTo>
                    <a:pt x="704" y="44"/>
                    <a:pt x="703" y="43"/>
                    <a:pt x="703" y="43"/>
                  </a:cubicBezTo>
                  <a:cubicBezTo>
                    <a:pt x="703" y="43"/>
                    <a:pt x="703" y="44"/>
                    <a:pt x="702" y="44"/>
                  </a:cubicBezTo>
                  <a:cubicBezTo>
                    <a:pt x="702" y="45"/>
                    <a:pt x="702" y="45"/>
                    <a:pt x="702" y="45"/>
                  </a:cubicBezTo>
                  <a:close/>
                  <a:moveTo>
                    <a:pt x="637" y="47"/>
                  </a:moveTo>
                  <a:cubicBezTo>
                    <a:pt x="637" y="41"/>
                    <a:pt x="637" y="35"/>
                    <a:pt x="639" y="30"/>
                  </a:cubicBezTo>
                  <a:cubicBezTo>
                    <a:pt x="639" y="27"/>
                    <a:pt x="639" y="25"/>
                    <a:pt x="638" y="23"/>
                  </a:cubicBezTo>
                  <a:cubicBezTo>
                    <a:pt x="640" y="23"/>
                    <a:pt x="647" y="21"/>
                    <a:pt x="647" y="21"/>
                  </a:cubicBezTo>
                  <a:cubicBezTo>
                    <a:pt x="652" y="29"/>
                    <a:pt x="651" y="39"/>
                    <a:pt x="658" y="45"/>
                  </a:cubicBezTo>
                  <a:cubicBezTo>
                    <a:pt x="658" y="48"/>
                    <a:pt x="658" y="51"/>
                    <a:pt x="658" y="55"/>
                  </a:cubicBezTo>
                  <a:cubicBezTo>
                    <a:pt x="656" y="55"/>
                    <a:pt x="654" y="58"/>
                    <a:pt x="653" y="59"/>
                  </a:cubicBezTo>
                  <a:cubicBezTo>
                    <a:pt x="643" y="59"/>
                    <a:pt x="640" y="53"/>
                    <a:pt x="637" y="47"/>
                  </a:cubicBezTo>
                  <a:close/>
                  <a:moveTo>
                    <a:pt x="621" y="118"/>
                  </a:moveTo>
                  <a:cubicBezTo>
                    <a:pt x="621" y="113"/>
                    <a:pt x="621" y="109"/>
                    <a:pt x="621" y="105"/>
                  </a:cubicBezTo>
                  <a:cubicBezTo>
                    <a:pt x="628" y="104"/>
                    <a:pt x="632" y="97"/>
                    <a:pt x="636" y="92"/>
                  </a:cubicBezTo>
                  <a:cubicBezTo>
                    <a:pt x="640" y="85"/>
                    <a:pt x="652" y="76"/>
                    <a:pt x="660" y="71"/>
                  </a:cubicBezTo>
                  <a:cubicBezTo>
                    <a:pt x="663" y="70"/>
                    <a:pt x="678" y="62"/>
                    <a:pt x="677" y="61"/>
                  </a:cubicBezTo>
                  <a:cubicBezTo>
                    <a:pt x="680" y="60"/>
                    <a:pt x="693" y="54"/>
                    <a:pt x="694" y="51"/>
                  </a:cubicBezTo>
                  <a:cubicBezTo>
                    <a:pt x="694" y="50"/>
                    <a:pt x="694" y="50"/>
                    <a:pt x="694" y="50"/>
                  </a:cubicBezTo>
                  <a:cubicBezTo>
                    <a:pt x="692" y="49"/>
                    <a:pt x="681" y="45"/>
                    <a:pt x="680" y="44"/>
                  </a:cubicBezTo>
                  <a:cubicBezTo>
                    <a:pt x="678" y="43"/>
                    <a:pt x="676" y="39"/>
                    <a:pt x="675" y="39"/>
                  </a:cubicBezTo>
                  <a:cubicBezTo>
                    <a:pt x="675" y="38"/>
                    <a:pt x="675" y="37"/>
                    <a:pt x="675" y="37"/>
                  </a:cubicBezTo>
                  <a:cubicBezTo>
                    <a:pt x="684" y="39"/>
                    <a:pt x="702" y="36"/>
                    <a:pt x="707" y="33"/>
                  </a:cubicBezTo>
                  <a:cubicBezTo>
                    <a:pt x="709" y="31"/>
                    <a:pt x="712" y="28"/>
                    <a:pt x="716" y="27"/>
                  </a:cubicBezTo>
                  <a:cubicBezTo>
                    <a:pt x="721" y="26"/>
                    <a:pt x="736" y="34"/>
                    <a:pt x="739" y="36"/>
                  </a:cubicBezTo>
                  <a:cubicBezTo>
                    <a:pt x="739" y="38"/>
                    <a:pt x="738" y="39"/>
                    <a:pt x="738" y="41"/>
                  </a:cubicBezTo>
                  <a:cubicBezTo>
                    <a:pt x="736" y="42"/>
                    <a:pt x="734" y="44"/>
                    <a:pt x="732" y="45"/>
                  </a:cubicBezTo>
                  <a:cubicBezTo>
                    <a:pt x="731" y="45"/>
                    <a:pt x="730" y="45"/>
                    <a:pt x="730" y="45"/>
                  </a:cubicBezTo>
                  <a:cubicBezTo>
                    <a:pt x="724" y="47"/>
                    <a:pt x="709" y="51"/>
                    <a:pt x="705" y="55"/>
                  </a:cubicBezTo>
                  <a:cubicBezTo>
                    <a:pt x="706" y="56"/>
                    <a:pt x="706" y="57"/>
                    <a:pt x="706" y="58"/>
                  </a:cubicBezTo>
                  <a:cubicBezTo>
                    <a:pt x="708" y="59"/>
                    <a:pt x="710" y="60"/>
                    <a:pt x="712" y="61"/>
                  </a:cubicBezTo>
                  <a:cubicBezTo>
                    <a:pt x="713" y="61"/>
                    <a:pt x="715" y="61"/>
                    <a:pt x="717" y="61"/>
                  </a:cubicBezTo>
                  <a:cubicBezTo>
                    <a:pt x="724" y="65"/>
                    <a:pt x="744" y="92"/>
                    <a:pt x="730" y="103"/>
                  </a:cubicBezTo>
                  <a:cubicBezTo>
                    <a:pt x="728" y="104"/>
                    <a:pt x="716" y="108"/>
                    <a:pt x="717" y="108"/>
                  </a:cubicBezTo>
                  <a:cubicBezTo>
                    <a:pt x="711" y="111"/>
                    <a:pt x="705" y="106"/>
                    <a:pt x="702" y="111"/>
                  </a:cubicBezTo>
                  <a:cubicBezTo>
                    <a:pt x="702" y="114"/>
                    <a:pt x="702" y="117"/>
                    <a:pt x="702" y="120"/>
                  </a:cubicBezTo>
                  <a:cubicBezTo>
                    <a:pt x="699" y="125"/>
                    <a:pt x="694" y="130"/>
                    <a:pt x="690" y="134"/>
                  </a:cubicBezTo>
                  <a:cubicBezTo>
                    <a:pt x="690" y="136"/>
                    <a:pt x="690" y="137"/>
                    <a:pt x="691" y="137"/>
                  </a:cubicBezTo>
                  <a:cubicBezTo>
                    <a:pt x="692" y="139"/>
                    <a:pt x="695" y="139"/>
                    <a:pt x="697" y="139"/>
                  </a:cubicBezTo>
                  <a:cubicBezTo>
                    <a:pt x="698" y="138"/>
                    <a:pt x="699" y="137"/>
                    <a:pt x="700" y="134"/>
                  </a:cubicBezTo>
                  <a:cubicBezTo>
                    <a:pt x="711" y="134"/>
                    <a:pt x="716" y="138"/>
                    <a:pt x="726" y="140"/>
                  </a:cubicBezTo>
                  <a:cubicBezTo>
                    <a:pt x="727" y="143"/>
                    <a:pt x="730" y="149"/>
                    <a:pt x="729" y="151"/>
                  </a:cubicBezTo>
                  <a:cubicBezTo>
                    <a:pt x="728" y="152"/>
                    <a:pt x="727" y="154"/>
                    <a:pt x="725" y="155"/>
                  </a:cubicBezTo>
                  <a:cubicBezTo>
                    <a:pt x="716" y="158"/>
                    <a:pt x="712" y="149"/>
                    <a:pt x="705" y="150"/>
                  </a:cubicBezTo>
                  <a:cubicBezTo>
                    <a:pt x="704" y="149"/>
                    <a:pt x="700" y="153"/>
                    <a:pt x="699" y="155"/>
                  </a:cubicBezTo>
                  <a:cubicBezTo>
                    <a:pt x="698" y="157"/>
                    <a:pt x="700" y="159"/>
                    <a:pt x="700" y="160"/>
                  </a:cubicBezTo>
                  <a:cubicBezTo>
                    <a:pt x="700" y="162"/>
                    <a:pt x="700" y="164"/>
                    <a:pt x="700" y="166"/>
                  </a:cubicBezTo>
                  <a:cubicBezTo>
                    <a:pt x="702" y="174"/>
                    <a:pt x="698" y="180"/>
                    <a:pt x="692" y="183"/>
                  </a:cubicBezTo>
                  <a:cubicBezTo>
                    <a:pt x="685" y="187"/>
                    <a:pt x="666" y="181"/>
                    <a:pt x="662" y="179"/>
                  </a:cubicBezTo>
                  <a:cubicBezTo>
                    <a:pt x="662" y="177"/>
                    <a:pt x="653" y="173"/>
                    <a:pt x="651" y="173"/>
                  </a:cubicBezTo>
                  <a:cubicBezTo>
                    <a:pt x="651" y="172"/>
                    <a:pt x="652" y="172"/>
                    <a:pt x="652" y="172"/>
                  </a:cubicBezTo>
                  <a:cubicBezTo>
                    <a:pt x="660" y="170"/>
                    <a:pt x="676" y="168"/>
                    <a:pt x="683" y="163"/>
                  </a:cubicBezTo>
                  <a:cubicBezTo>
                    <a:pt x="685" y="162"/>
                    <a:pt x="692" y="157"/>
                    <a:pt x="689" y="155"/>
                  </a:cubicBezTo>
                  <a:cubicBezTo>
                    <a:pt x="685" y="154"/>
                    <a:pt x="675" y="155"/>
                    <a:pt x="672" y="157"/>
                  </a:cubicBezTo>
                  <a:cubicBezTo>
                    <a:pt x="668" y="159"/>
                    <a:pt x="653" y="154"/>
                    <a:pt x="652" y="153"/>
                  </a:cubicBezTo>
                  <a:cubicBezTo>
                    <a:pt x="650" y="152"/>
                    <a:pt x="650" y="151"/>
                    <a:pt x="649" y="149"/>
                  </a:cubicBezTo>
                  <a:cubicBezTo>
                    <a:pt x="649" y="148"/>
                    <a:pt x="649" y="148"/>
                    <a:pt x="650" y="147"/>
                  </a:cubicBezTo>
                  <a:cubicBezTo>
                    <a:pt x="660" y="147"/>
                    <a:pt x="674" y="146"/>
                    <a:pt x="684" y="144"/>
                  </a:cubicBezTo>
                  <a:cubicBezTo>
                    <a:pt x="685" y="143"/>
                    <a:pt x="685" y="142"/>
                    <a:pt x="686" y="141"/>
                  </a:cubicBezTo>
                  <a:cubicBezTo>
                    <a:pt x="686" y="141"/>
                    <a:pt x="686" y="141"/>
                    <a:pt x="686" y="140"/>
                  </a:cubicBezTo>
                  <a:cubicBezTo>
                    <a:pt x="684" y="139"/>
                    <a:pt x="684" y="138"/>
                    <a:pt x="682" y="137"/>
                  </a:cubicBezTo>
                  <a:cubicBezTo>
                    <a:pt x="682" y="133"/>
                    <a:pt x="681" y="129"/>
                    <a:pt x="683" y="125"/>
                  </a:cubicBezTo>
                  <a:cubicBezTo>
                    <a:pt x="685" y="122"/>
                    <a:pt x="691" y="115"/>
                    <a:pt x="690" y="111"/>
                  </a:cubicBezTo>
                  <a:cubicBezTo>
                    <a:pt x="690" y="109"/>
                    <a:pt x="689" y="109"/>
                    <a:pt x="688" y="109"/>
                  </a:cubicBezTo>
                  <a:cubicBezTo>
                    <a:pt x="680" y="105"/>
                    <a:pt x="670" y="123"/>
                    <a:pt x="665" y="118"/>
                  </a:cubicBezTo>
                  <a:cubicBezTo>
                    <a:pt x="666" y="112"/>
                    <a:pt x="667" y="106"/>
                    <a:pt x="670" y="102"/>
                  </a:cubicBezTo>
                  <a:cubicBezTo>
                    <a:pt x="675" y="96"/>
                    <a:pt x="690" y="97"/>
                    <a:pt x="695" y="102"/>
                  </a:cubicBezTo>
                  <a:cubicBezTo>
                    <a:pt x="701" y="102"/>
                    <a:pt x="703" y="100"/>
                    <a:pt x="707" y="98"/>
                  </a:cubicBezTo>
                  <a:cubicBezTo>
                    <a:pt x="711" y="95"/>
                    <a:pt x="717" y="94"/>
                    <a:pt x="720" y="90"/>
                  </a:cubicBezTo>
                  <a:cubicBezTo>
                    <a:pt x="720" y="89"/>
                    <a:pt x="720" y="88"/>
                    <a:pt x="720" y="89"/>
                  </a:cubicBezTo>
                  <a:cubicBezTo>
                    <a:pt x="726" y="78"/>
                    <a:pt x="710" y="68"/>
                    <a:pt x="705" y="66"/>
                  </a:cubicBezTo>
                  <a:cubicBezTo>
                    <a:pt x="694" y="63"/>
                    <a:pt x="681" y="76"/>
                    <a:pt x="678" y="81"/>
                  </a:cubicBezTo>
                  <a:cubicBezTo>
                    <a:pt x="670" y="91"/>
                    <a:pt x="657" y="97"/>
                    <a:pt x="649" y="107"/>
                  </a:cubicBezTo>
                  <a:cubicBezTo>
                    <a:pt x="645" y="112"/>
                    <a:pt x="646" y="118"/>
                    <a:pt x="644" y="123"/>
                  </a:cubicBezTo>
                  <a:cubicBezTo>
                    <a:pt x="643" y="127"/>
                    <a:pt x="640" y="131"/>
                    <a:pt x="639" y="133"/>
                  </a:cubicBezTo>
                  <a:cubicBezTo>
                    <a:pt x="632" y="134"/>
                    <a:pt x="625" y="130"/>
                    <a:pt x="623" y="125"/>
                  </a:cubicBezTo>
                  <a:cubicBezTo>
                    <a:pt x="621" y="123"/>
                    <a:pt x="623" y="120"/>
                    <a:pt x="621" y="118"/>
                  </a:cubicBezTo>
                  <a:close/>
                  <a:moveTo>
                    <a:pt x="537" y="94"/>
                  </a:moveTo>
                  <a:cubicBezTo>
                    <a:pt x="538" y="94"/>
                    <a:pt x="540" y="93"/>
                    <a:pt x="540" y="92"/>
                  </a:cubicBezTo>
                  <a:cubicBezTo>
                    <a:pt x="541" y="91"/>
                    <a:pt x="540" y="90"/>
                    <a:pt x="540" y="89"/>
                  </a:cubicBezTo>
                  <a:cubicBezTo>
                    <a:pt x="539" y="90"/>
                    <a:pt x="539" y="90"/>
                    <a:pt x="539" y="90"/>
                  </a:cubicBezTo>
                  <a:cubicBezTo>
                    <a:pt x="538" y="91"/>
                    <a:pt x="538" y="93"/>
                    <a:pt x="537" y="94"/>
                  </a:cubicBezTo>
                  <a:close/>
                  <a:moveTo>
                    <a:pt x="503" y="79"/>
                  </a:moveTo>
                  <a:cubicBezTo>
                    <a:pt x="504" y="80"/>
                    <a:pt x="505" y="81"/>
                    <a:pt x="507" y="79"/>
                  </a:cubicBezTo>
                  <a:cubicBezTo>
                    <a:pt x="507" y="77"/>
                    <a:pt x="508" y="77"/>
                    <a:pt x="508" y="75"/>
                  </a:cubicBezTo>
                  <a:cubicBezTo>
                    <a:pt x="508" y="75"/>
                    <a:pt x="507" y="75"/>
                    <a:pt x="507" y="74"/>
                  </a:cubicBezTo>
                  <a:cubicBezTo>
                    <a:pt x="506" y="75"/>
                    <a:pt x="505" y="75"/>
                    <a:pt x="504" y="75"/>
                  </a:cubicBezTo>
                  <a:cubicBezTo>
                    <a:pt x="504" y="77"/>
                    <a:pt x="504" y="77"/>
                    <a:pt x="503" y="79"/>
                  </a:cubicBezTo>
                  <a:close/>
                  <a:moveTo>
                    <a:pt x="491" y="115"/>
                  </a:moveTo>
                  <a:cubicBezTo>
                    <a:pt x="496" y="117"/>
                    <a:pt x="504" y="111"/>
                    <a:pt x="507" y="108"/>
                  </a:cubicBezTo>
                  <a:cubicBezTo>
                    <a:pt x="506" y="107"/>
                    <a:pt x="506" y="105"/>
                    <a:pt x="506" y="104"/>
                  </a:cubicBezTo>
                  <a:cubicBezTo>
                    <a:pt x="505" y="104"/>
                    <a:pt x="505" y="103"/>
                    <a:pt x="504" y="103"/>
                  </a:cubicBezTo>
                  <a:cubicBezTo>
                    <a:pt x="501" y="105"/>
                    <a:pt x="494" y="109"/>
                    <a:pt x="491" y="113"/>
                  </a:cubicBezTo>
                  <a:cubicBezTo>
                    <a:pt x="491" y="113"/>
                    <a:pt x="491" y="114"/>
                    <a:pt x="491" y="115"/>
                  </a:cubicBezTo>
                  <a:close/>
                  <a:moveTo>
                    <a:pt x="460" y="78"/>
                  </a:moveTo>
                  <a:cubicBezTo>
                    <a:pt x="461" y="79"/>
                    <a:pt x="462" y="79"/>
                    <a:pt x="463" y="79"/>
                  </a:cubicBezTo>
                  <a:cubicBezTo>
                    <a:pt x="466" y="77"/>
                    <a:pt x="468" y="75"/>
                    <a:pt x="470" y="73"/>
                  </a:cubicBezTo>
                  <a:cubicBezTo>
                    <a:pt x="470" y="71"/>
                    <a:pt x="470" y="71"/>
                    <a:pt x="470" y="69"/>
                  </a:cubicBezTo>
                  <a:cubicBezTo>
                    <a:pt x="468" y="69"/>
                    <a:pt x="467" y="70"/>
                    <a:pt x="466" y="70"/>
                  </a:cubicBezTo>
                  <a:cubicBezTo>
                    <a:pt x="464" y="71"/>
                    <a:pt x="461" y="74"/>
                    <a:pt x="460" y="78"/>
                  </a:cubicBezTo>
                  <a:close/>
                  <a:moveTo>
                    <a:pt x="453" y="106"/>
                  </a:moveTo>
                  <a:cubicBezTo>
                    <a:pt x="454" y="106"/>
                    <a:pt x="454" y="106"/>
                    <a:pt x="455" y="106"/>
                  </a:cubicBezTo>
                  <a:cubicBezTo>
                    <a:pt x="457" y="103"/>
                    <a:pt x="473" y="90"/>
                    <a:pt x="469" y="87"/>
                  </a:cubicBezTo>
                  <a:cubicBezTo>
                    <a:pt x="458" y="82"/>
                    <a:pt x="453" y="96"/>
                    <a:pt x="453" y="106"/>
                  </a:cubicBezTo>
                  <a:close/>
                  <a:moveTo>
                    <a:pt x="438" y="93"/>
                  </a:moveTo>
                  <a:cubicBezTo>
                    <a:pt x="439" y="93"/>
                    <a:pt x="440" y="94"/>
                    <a:pt x="440" y="95"/>
                  </a:cubicBezTo>
                  <a:cubicBezTo>
                    <a:pt x="442" y="95"/>
                    <a:pt x="443" y="95"/>
                    <a:pt x="444" y="95"/>
                  </a:cubicBezTo>
                  <a:cubicBezTo>
                    <a:pt x="445" y="94"/>
                    <a:pt x="446" y="93"/>
                    <a:pt x="446" y="92"/>
                  </a:cubicBezTo>
                  <a:cubicBezTo>
                    <a:pt x="445" y="91"/>
                    <a:pt x="444" y="91"/>
                    <a:pt x="444" y="90"/>
                  </a:cubicBezTo>
                  <a:cubicBezTo>
                    <a:pt x="444" y="91"/>
                    <a:pt x="439" y="91"/>
                    <a:pt x="438" y="92"/>
                  </a:cubicBezTo>
                  <a:cubicBezTo>
                    <a:pt x="438" y="92"/>
                    <a:pt x="438" y="92"/>
                    <a:pt x="438" y="93"/>
                  </a:cubicBezTo>
                  <a:close/>
                  <a:moveTo>
                    <a:pt x="425" y="130"/>
                  </a:moveTo>
                  <a:cubicBezTo>
                    <a:pt x="429" y="129"/>
                    <a:pt x="448" y="117"/>
                    <a:pt x="439" y="112"/>
                  </a:cubicBezTo>
                  <a:cubicBezTo>
                    <a:pt x="438" y="112"/>
                    <a:pt x="438" y="112"/>
                    <a:pt x="437" y="112"/>
                  </a:cubicBezTo>
                  <a:cubicBezTo>
                    <a:pt x="435" y="119"/>
                    <a:pt x="428" y="123"/>
                    <a:pt x="425" y="130"/>
                  </a:cubicBezTo>
                  <a:close/>
                  <a:moveTo>
                    <a:pt x="398" y="150"/>
                  </a:moveTo>
                  <a:cubicBezTo>
                    <a:pt x="398" y="144"/>
                    <a:pt x="399" y="138"/>
                    <a:pt x="399" y="133"/>
                  </a:cubicBezTo>
                  <a:cubicBezTo>
                    <a:pt x="403" y="131"/>
                    <a:pt x="426" y="102"/>
                    <a:pt x="429" y="97"/>
                  </a:cubicBezTo>
                  <a:cubicBezTo>
                    <a:pt x="428" y="96"/>
                    <a:pt x="428" y="96"/>
                    <a:pt x="426" y="96"/>
                  </a:cubicBezTo>
                  <a:cubicBezTo>
                    <a:pt x="424" y="97"/>
                    <a:pt x="405" y="104"/>
                    <a:pt x="401" y="101"/>
                  </a:cubicBezTo>
                  <a:cubicBezTo>
                    <a:pt x="400" y="100"/>
                    <a:pt x="400" y="100"/>
                    <a:pt x="400" y="100"/>
                  </a:cubicBezTo>
                  <a:cubicBezTo>
                    <a:pt x="400" y="86"/>
                    <a:pt x="411" y="79"/>
                    <a:pt x="418" y="74"/>
                  </a:cubicBezTo>
                  <a:cubicBezTo>
                    <a:pt x="424" y="70"/>
                    <a:pt x="428" y="65"/>
                    <a:pt x="432" y="60"/>
                  </a:cubicBezTo>
                  <a:cubicBezTo>
                    <a:pt x="437" y="54"/>
                    <a:pt x="450" y="45"/>
                    <a:pt x="453" y="38"/>
                  </a:cubicBezTo>
                  <a:cubicBezTo>
                    <a:pt x="454" y="34"/>
                    <a:pt x="454" y="29"/>
                    <a:pt x="454" y="25"/>
                  </a:cubicBezTo>
                  <a:cubicBezTo>
                    <a:pt x="462" y="22"/>
                    <a:pt x="468" y="24"/>
                    <a:pt x="473" y="28"/>
                  </a:cubicBezTo>
                  <a:cubicBezTo>
                    <a:pt x="468" y="46"/>
                    <a:pt x="437" y="68"/>
                    <a:pt x="423" y="81"/>
                  </a:cubicBezTo>
                  <a:cubicBezTo>
                    <a:pt x="420" y="84"/>
                    <a:pt x="416" y="86"/>
                    <a:pt x="413" y="89"/>
                  </a:cubicBezTo>
                  <a:cubicBezTo>
                    <a:pt x="413" y="90"/>
                    <a:pt x="413" y="90"/>
                    <a:pt x="414" y="90"/>
                  </a:cubicBezTo>
                  <a:cubicBezTo>
                    <a:pt x="419" y="90"/>
                    <a:pt x="426" y="88"/>
                    <a:pt x="430" y="86"/>
                  </a:cubicBezTo>
                  <a:cubicBezTo>
                    <a:pt x="436" y="85"/>
                    <a:pt x="441" y="85"/>
                    <a:pt x="447" y="84"/>
                  </a:cubicBezTo>
                  <a:cubicBezTo>
                    <a:pt x="451" y="81"/>
                    <a:pt x="451" y="77"/>
                    <a:pt x="453" y="73"/>
                  </a:cubicBezTo>
                  <a:cubicBezTo>
                    <a:pt x="457" y="67"/>
                    <a:pt x="460" y="60"/>
                    <a:pt x="466" y="55"/>
                  </a:cubicBezTo>
                  <a:cubicBezTo>
                    <a:pt x="469" y="55"/>
                    <a:pt x="472" y="55"/>
                    <a:pt x="474" y="55"/>
                  </a:cubicBezTo>
                  <a:cubicBezTo>
                    <a:pt x="475" y="57"/>
                    <a:pt x="477" y="58"/>
                    <a:pt x="478" y="59"/>
                  </a:cubicBezTo>
                  <a:cubicBezTo>
                    <a:pt x="481" y="63"/>
                    <a:pt x="483" y="67"/>
                    <a:pt x="485" y="71"/>
                  </a:cubicBezTo>
                  <a:cubicBezTo>
                    <a:pt x="488" y="69"/>
                    <a:pt x="495" y="62"/>
                    <a:pt x="492" y="57"/>
                  </a:cubicBezTo>
                  <a:cubicBezTo>
                    <a:pt x="491" y="54"/>
                    <a:pt x="488" y="53"/>
                    <a:pt x="490" y="49"/>
                  </a:cubicBezTo>
                  <a:cubicBezTo>
                    <a:pt x="490" y="46"/>
                    <a:pt x="498" y="42"/>
                    <a:pt x="502" y="43"/>
                  </a:cubicBezTo>
                  <a:cubicBezTo>
                    <a:pt x="502" y="47"/>
                    <a:pt x="506" y="51"/>
                    <a:pt x="508" y="53"/>
                  </a:cubicBezTo>
                  <a:cubicBezTo>
                    <a:pt x="515" y="55"/>
                    <a:pt x="513" y="47"/>
                    <a:pt x="514" y="43"/>
                  </a:cubicBezTo>
                  <a:cubicBezTo>
                    <a:pt x="517" y="34"/>
                    <a:pt x="512" y="13"/>
                    <a:pt x="524" y="13"/>
                  </a:cubicBezTo>
                  <a:cubicBezTo>
                    <a:pt x="525" y="15"/>
                    <a:pt x="530" y="19"/>
                    <a:pt x="532" y="21"/>
                  </a:cubicBezTo>
                  <a:cubicBezTo>
                    <a:pt x="532" y="21"/>
                    <a:pt x="532" y="21"/>
                    <a:pt x="533" y="21"/>
                  </a:cubicBezTo>
                  <a:cubicBezTo>
                    <a:pt x="535" y="25"/>
                    <a:pt x="536" y="27"/>
                    <a:pt x="539" y="30"/>
                  </a:cubicBezTo>
                  <a:cubicBezTo>
                    <a:pt x="541" y="34"/>
                    <a:pt x="544" y="42"/>
                    <a:pt x="545" y="47"/>
                  </a:cubicBezTo>
                  <a:cubicBezTo>
                    <a:pt x="546" y="51"/>
                    <a:pt x="542" y="54"/>
                    <a:pt x="543" y="59"/>
                  </a:cubicBezTo>
                  <a:cubicBezTo>
                    <a:pt x="546" y="65"/>
                    <a:pt x="553" y="69"/>
                    <a:pt x="556" y="75"/>
                  </a:cubicBezTo>
                  <a:cubicBezTo>
                    <a:pt x="558" y="79"/>
                    <a:pt x="558" y="83"/>
                    <a:pt x="560" y="85"/>
                  </a:cubicBezTo>
                  <a:cubicBezTo>
                    <a:pt x="564" y="89"/>
                    <a:pt x="570" y="91"/>
                    <a:pt x="574" y="95"/>
                  </a:cubicBezTo>
                  <a:cubicBezTo>
                    <a:pt x="574" y="97"/>
                    <a:pt x="574" y="98"/>
                    <a:pt x="574" y="99"/>
                  </a:cubicBezTo>
                  <a:cubicBezTo>
                    <a:pt x="572" y="100"/>
                    <a:pt x="570" y="102"/>
                    <a:pt x="568" y="103"/>
                  </a:cubicBezTo>
                  <a:cubicBezTo>
                    <a:pt x="565" y="105"/>
                    <a:pt x="561" y="104"/>
                    <a:pt x="559" y="105"/>
                  </a:cubicBezTo>
                  <a:cubicBezTo>
                    <a:pt x="552" y="106"/>
                    <a:pt x="543" y="109"/>
                    <a:pt x="539" y="114"/>
                  </a:cubicBezTo>
                  <a:cubicBezTo>
                    <a:pt x="536" y="117"/>
                    <a:pt x="536" y="135"/>
                    <a:pt x="535" y="141"/>
                  </a:cubicBezTo>
                  <a:cubicBezTo>
                    <a:pt x="535" y="143"/>
                    <a:pt x="534" y="145"/>
                    <a:pt x="534" y="148"/>
                  </a:cubicBezTo>
                  <a:cubicBezTo>
                    <a:pt x="532" y="152"/>
                    <a:pt x="531" y="158"/>
                    <a:pt x="530" y="163"/>
                  </a:cubicBezTo>
                  <a:cubicBezTo>
                    <a:pt x="530" y="164"/>
                    <a:pt x="530" y="165"/>
                    <a:pt x="530" y="166"/>
                  </a:cubicBezTo>
                  <a:cubicBezTo>
                    <a:pt x="526" y="174"/>
                    <a:pt x="524" y="181"/>
                    <a:pt x="520" y="187"/>
                  </a:cubicBezTo>
                  <a:cubicBezTo>
                    <a:pt x="520" y="190"/>
                    <a:pt x="520" y="193"/>
                    <a:pt x="520" y="195"/>
                  </a:cubicBezTo>
                  <a:cubicBezTo>
                    <a:pt x="519" y="195"/>
                    <a:pt x="519" y="195"/>
                    <a:pt x="519" y="195"/>
                  </a:cubicBezTo>
                  <a:cubicBezTo>
                    <a:pt x="518" y="193"/>
                    <a:pt x="515" y="191"/>
                    <a:pt x="514" y="189"/>
                  </a:cubicBezTo>
                  <a:cubicBezTo>
                    <a:pt x="511" y="185"/>
                    <a:pt x="511" y="181"/>
                    <a:pt x="509" y="177"/>
                  </a:cubicBezTo>
                  <a:cubicBezTo>
                    <a:pt x="509" y="175"/>
                    <a:pt x="509" y="173"/>
                    <a:pt x="509" y="171"/>
                  </a:cubicBezTo>
                  <a:cubicBezTo>
                    <a:pt x="507" y="163"/>
                    <a:pt x="509" y="147"/>
                    <a:pt x="508" y="135"/>
                  </a:cubicBezTo>
                  <a:cubicBezTo>
                    <a:pt x="507" y="135"/>
                    <a:pt x="506" y="135"/>
                    <a:pt x="507" y="134"/>
                  </a:cubicBezTo>
                  <a:cubicBezTo>
                    <a:pt x="497" y="136"/>
                    <a:pt x="489" y="139"/>
                    <a:pt x="481" y="142"/>
                  </a:cubicBezTo>
                  <a:cubicBezTo>
                    <a:pt x="476" y="142"/>
                    <a:pt x="472" y="143"/>
                    <a:pt x="467" y="143"/>
                  </a:cubicBezTo>
                  <a:cubicBezTo>
                    <a:pt x="462" y="138"/>
                    <a:pt x="463" y="125"/>
                    <a:pt x="465" y="119"/>
                  </a:cubicBezTo>
                  <a:cubicBezTo>
                    <a:pt x="470" y="117"/>
                    <a:pt x="476" y="112"/>
                    <a:pt x="478" y="108"/>
                  </a:cubicBezTo>
                  <a:cubicBezTo>
                    <a:pt x="478" y="107"/>
                    <a:pt x="478" y="105"/>
                    <a:pt x="478" y="104"/>
                  </a:cubicBezTo>
                  <a:cubicBezTo>
                    <a:pt x="484" y="97"/>
                    <a:pt x="492" y="90"/>
                    <a:pt x="488" y="77"/>
                  </a:cubicBezTo>
                  <a:cubicBezTo>
                    <a:pt x="488" y="77"/>
                    <a:pt x="488" y="77"/>
                    <a:pt x="487" y="77"/>
                  </a:cubicBezTo>
                  <a:cubicBezTo>
                    <a:pt x="473" y="87"/>
                    <a:pt x="476" y="96"/>
                    <a:pt x="467" y="109"/>
                  </a:cubicBezTo>
                  <a:cubicBezTo>
                    <a:pt x="461" y="117"/>
                    <a:pt x="456" y="117"/>
                    <a:pt x="452" y="129"/>
                  </a:cubicBezTo>
                  <a:cubicBezTo>
                    <a:pt x="448" y="140"/>
                    <a:pt x="457" y="156"/>
                    <a:pt x="457" y="165"/>
                  </a:cubicBezTo>
                  <a:cubicBezTo>
                    <a:pt x="455" y="165"/>
                    <a:pt x="455" y="167"/>
                    <a:pt x="454" y="167"/>
                  </a:cubicBezTo>
                  <a:cubicBezTo>
                    <a:pt x="452" y="167"/>
                    <a:pt x="452" y="167"/>
                    <a:pt x="450" y="167"/>
                  </a:cubicBezTo>
                  <a:cubicBezTo>
                    <a:pt x="447" y="163"/>
                    <a:pt x="444" y="159"/>
                    <a:pt x="442" y="153"/>
                  </a:cubicBezTo>
                  <a:cubicBezTo>
                    <a:pt x="440" y="149"/>
                    <a:pt x="441" y="145"/>
                    <a:pt x="439" y="141"/>
                  </a:cubicBezTo>
                  <a:cubicBezTo>
                    <a:pt x="438" y="141"/>
                    <a:pt x="438" y="141"/>
                    <a:pt x="437" y="141"/>
                  </a:cubicBezTo>
                  <a:cubicBezTo>
                    <a:pt x="431" y="151"/>
                    <a:pt x="418" y="157"/>
                    <a:pt x="402" y="157"/>
                  </a:cubicBezTo>
                  <a:cubicBezTo>
                    <a:pt x="402" y="156"/>
                    <a:pt x="400" y="155"/>
                    <a:pt x="400" y="155"/>
                  </a:cubicBezTo>
                  <a:cubicBezTo>
                    <a:pt x="398" y="153"/>
                    <a:pt x="398" y="151"/>
                    <a:pt x="398" y="150"/>
                  </a:cubicBezTo>
                  <a:close/>
                  <a:moveTo>
                    <a:pt x="278" y="104"/>
                  </a:moveTo>
                  <a:cubicBezTo>
                    <a:pt x="279" y="106"/>
                    <a:pt x="280" y="109"/>
                    <a:pt x="281" y="111"/>
                  </a:cubicBezTo>
                  <a:cubicBezTo>
                    <a:pt x="282" y="111"/>
                    <a:pt x="282" y="111"/>
                    <a:pt x="282" y="111"/>
                  </a:cubicBezTo>
                  <a:cubicBezTo>
                    <a:pt x="283" y="108"/>
                    <a:pt x="286" y="101"/>
                    <a:pt x="283" y="99"/>
                  </a:cubicBezTo>
                  <a:cubicBezTo>
                    <a:pt x="283" y="99"/>
                    <a:pt x="282" y="99"/>
                    <a:pt x="282" y="98"/>
                  </a:cubicBezTo>
                  <a:cubicBezTo>
                    <a:pt x="281" y="98"/>
                    <a:pt x="280" y="98"/>
                    <a:pt x="279" y="99"/>
                  </a:cubicBezTo>
                  <a:cubicBezTo>
                    <a:pt x="279" y="102"/>
                    <a:pt x="278" y="101"/>
                    <a:pt x="278" y="104"/>
                  </a:cubicBezTo>
                  <a:close/>
                  <a:moveTo>
                    <a:pt x="257" y="97"/>
                  </a:moveTo>
                  <a:cubicBezTo>
                    <a:pt x="257" y="97"/>
                    <a:pt x="257" y="98"/>
                    <a:pt x="257" y="99"/>
                  </a:cubicBezTo>
                  <a:cubicBezTo>
                    <a:pt x="258" y="99"/>
                    <a:pt x="258" y="99"/>
                    <a:pt x="258" y="99"/>
                  </a:cubicBezTo>
                  <a:cubicBezTo>
                    <a:pt x="258" y="99"/>
                    <a:pt x="259" y="99"/>
                    <a:pt x="259" y="99"/>
                  </a:cubicBezTo>
                  <a:cubicBezTo>
                    <a:pt x="260" y="98"/>
                    <a:pt x="260" y="97"/>
                    <a:pt x="261" y="97"/>
                  </a:cubicBezTo>
                  <a:cubicBezTo>
                    <a:pt x="261" y="95"/>
                    <a:pt x="261" y="95"/>
                    <a:pt x="260" y="93"/>
                  </a:cubicBezTo>
                  <a:cubicBezTo>
                    <a:pt x="260" y="93"/>
                    <a:pt x="260" y="93"/>
                    <a:pt x="260" y="93"/>
                  </a:cubicBezTo>
                  <a:cubicBezTo>
                    <a:pt x="259" y="93"/>
                    <a:pt x="259" y="93"/>
                    <a:pt x="259" y="93"/>
                  </a:cubicBezTo>
                  <a:cubicBezTo>
                    <a:pt x="258" y="94"/>
                    <a:pt x="258" y="95"/>
                    <a:pt x="257" y="97"/>
                  </a:cubicBezTo>
                  <a:close/>
                  <a:moveTo>
                    <a:pt x="236" y="104"/>
                  </a:moveTo>
                  <a:cubicBezTo>
                    <a:pt x="236" y="105"/>
                    <a:pt x="237" y="105"/>
                    <a:pt x="238" y="105"/>
                  </a:cubicBezTo>
                  <a:cubicBezTo>
                    <a:pt x="241" y="104"/>
                    <a:pt x="242" y="102"/>
                    <a:pt x="245" y="100"/>
                  </a:cubicBezTo>
                  <a:cubicBezTo>
                    <a:pt x="245" y="99"/>
                    <a:pt x="245" y="98"/>
                    <a:pt x="245" y="97"/>
                  </a:cubicBezTo>
                  <a:cubicBezTo>
                    <a:pt x="244" y="97"/>
                    <a:pt x="244" y="97"/>
                    <a:pt x="244" y="97"/>
                  </a:cubicBezTo>
                  <a:cubicBezTo>
                    <a:pt x="244" y="97"/>
                    <a:pt x="243" y="97"/>
                    <a:pt x="242" y="97"/>
                  </a:cubicBezTo>
                  <a:cubicBezTo>
                    <a:pt x="240" y="99"/>
                    <a:pt x="238" y="101"/>
                    <a:pt x="236" y="104"/>
                  </a:cubicBezTo>
                  <a:close/>
                  <a:moveTo>
                    <a:pt x="216" y="151"/>
                  </a:moveTo>
                  <a:cubicBezTo>
                    <a:pt x="217" y="152"/>
                    <a:pt x="225" y="157"/>
                    <a:pt x="226" y="158"/>
                  </a:cubicBezTo>
                  <a:cubicBezTo>
                    <a:pt x="230" y="159"/>
                    <a:pt x="253" y="155"/>
                    <a:pt x="254" y="154"/>
                  </a:cubicBezTo>
                  <a:cubicBezTo>
                    <a:pt x="254" y="153"/>
                    <a:pt x="253" y="151"/>
                    <a:pt x="252" y="149"/>
                  </a:cubicBezTo>
                  <a:cubicBezTo>
                    <a:pt x="253" y="149"/>
                    <a:pt x="253" y="149"/>
                    <a:pt x="253" y="149"/>
                  </a:cubicBezTo>
                  <a:cubicBezTo>
                    <a:pt x="259" y="147"/>
                    <a:pt x="266" y="162"/>
                    <a:pt x="274" y="147"/>
                  </a:cubicBezTo>
                  <a:cubicBezTo>
                    <a:pt x="280" y="149"/>
                    <a:pt x="289" y="157"/>
                    <a:pt x="296" y="153"/>
                  </a:cubicBezTo>
                  <a:cubicBezTo>
                    <a:pt x="309" y="147"/>
                    <a:pt x="312" y="126"/>
                    <a:pt x="312" y="104"/>
                  </a:cubicBezTo>
                  <a:cubicBezTo>
                    <a:pt x="312" y="97"/>
                    <a:pt x="313" y="86"/>
                    <a:pt x="310" y="81"/>
                  </a:cubicBezTo>
                  <a:cubicBezTo>
                    <a:pt x="310" y="78"/>
                    <a:pt x="310" y="75"/>
                    <a:pt x="310" y="73"/>
                  </a:cubicBezTo>
                  <a:cubicBezTo>
                    <a:pt x="310" y="67"/>
                    <a:pt x="310" y="56"/>
                    <a:pt x="308" y="51"/>
                  </a:cubicBezTo>
                  <a:cubicBezTo>
                    <a:pt x="308" y="49"/>
                    <a:pt x="307" y="45"/>
                    <a:pt x="307" y="43"/>
                  </a:cubicBezTo>
                  <a:cubicBezTo>
                    <a:pt x="305" y="35"/>
                    <a:pt x="304" y="27"/>
                    <a:pt x="301" y="21"/>
                  </a:cubicBezTo>
                  <a:cubicBezTo>
                    <a:pt x="270" y="17"/>
                    <a:pt x="248" y="27"/>
                    <a:pt x="235" y="46"/>
                  </a:cubicBezTo>
                  <a:cubicBezTo>
                    <a:pt x="232" y="50"/>
                    <a:pt x="222" y="63"/>
                    <a:pt x="225" y="70"/>
                  </a:cubicBezTo>
                  <a:cubicBezTo>
                    <a:pt x="233" y="70"/>
                    <a:pt x="243" y="58"/>
                    <a:pt x="249" y="54"/>
                  </a:cubicBezTo>
                  <a:cubicBezTo>
                    <a:pt x="250" y="54"/>
                    <a:pt x="254" y="53"/>
                    <a:pt x="254" y="53"/>
                  </a:cubicBezTo>
                  <a:cubicBezTo>
                    <a:pt x="280" y="51"/>
                    <a:pt x="264" y="71"/>
                    <a:pt x="264" y="83"/>
                  </a:cubicBezTo>
                  <a:cubicBezTo>
                    <a:pt x="268" y="85"/>
                    <a:pt x="278" y="95"/>
                    <a:pt x="284" y="92"/>
                  </a:cubicBezTo>
                  <a:cubicBezTo>
                    <a:pt x="284" y="91"/>
                    <a:pt x="285" y="90"/>
                    <a:pt x="286" y="90"/>
                  </a:cubicBezTo>
                  <a:cubicBezTo>
                    <a:pt x="293" y="90"/>
                    <a:pt x="311" y="103"/>
                    <a:pt x="302" y="112"/>
                  </a:cubicBezTo>
                  <a:cubicBezTo>
                    <a:pt x="299" y="115"/>
                    <a:pt x="294" y="117"/>
                    <a:pt x="290" y="120"/>
                  </a:cubicBezTo>
                  <a:cubicBezTo>
                    <a:pt x="285" y="123"/>
                    <a:pt x="280" y="129"/>
                    <a:pt x="274" y="133"/>
                  </a:cubicBezTo>
                  <a:cubicBezTo>
                    <a:pt x="274" y="133"/>
                    <a:pt x="272" y="133"/>
                    <a:pt x="273" y="134"/>
                  </a:cubicBezTo>
                  <a:cubicBezTo>
                    <a:pt x="268" y="137"/>
                    <a:pt x="260" y="139"/>
                    <a:pt x="254" y="143"/>
                  </a:cubicBezTo>
                  <a:cubicBezTo>
                    <a:pt x="251" y="145"/>
                    <a:pt x="243" y="143"/>
                    <a:pt x="240" y="143"/>
                  </a:cubicBezTo>
                  <a:cubicBezTo>
                    <a:pt x="238" y="140"/>
                    <a:pt x="232" y="133"/>
                    <a:pt x="236" y="127"/>
                  </a:cubicBezTo>
                  <a:cubicBezTo>
                    <a:pt x="237" y="124"/>
                    <a:pt x="242" y="120"/>
                    <a:pt x="244" y="119"/>
                  </a:cubicBezTo>
                  <a:cubicBezTo>
                    <a:pt x="244" y="116"/>
                    <a:pt x="243" y="116"/>
                    <a:pt x="241" y="116"/>
                  </a:cubicBezTo>
                  <a:cubicBezTo>
                    <a:pt x="238" y="121"/>
                    <a:pt x="227" y="110"/>
                    <a:pt x="226" y="108"/>
                  </a:cubicBezTo>
                  <a:cubicBezTo>
                    <a:pt x="226" y="105"/>
                    <a:pt x="226" y="102"/>
                    <a:pt x="226" y="99"/>
                  </a:cubicBezTo>
                  <a:cubicBezTo>
                    <a:pt x="229" y="98"/>
                    <a:pt x="231" y="95"/>
                    <a:pt x="234" y="93"/>
                  </a:cubicBezTo>
                  <a:cubicBezTo>
                    <a:pt x="242" y="89"/>
                    <a:pt x="256" y="87"/>
                    <a:pt x="252" y="74"/>
                  </a:cubicBezTo>
                  <a:cubicBezTo>
                    <a:pt x="252" y="74"/>
                    <a:pt x="251" y="74"/>
                    <a:pt x="250" y="74"/>
                  </a:cubicBezTo>
                  <a:cubicBezTo>
                    <a:pt x="246" y="78"/>
                    <a:pt x="227" y="77"/>
                    <a:pt x="223" y="83"/>
                  </a:cubicBezTo>
                  <a:cubicBezTo>
                    <a:pt x="220" y="86"/>
                    <a:pt x="223" y="93"/>
                    <a:pt x="221" y="97"/>
                  </a:cubicBezTo>
                  <a:cubicBezTo>
                    <a:pt x="219" y="97"/>
                    <a:pt x="220" y="103"/>
                    <a:pt x="218" y="105"/>
                  </a:cubicBezTo>
                  <a:cubicBezTo>
                    <a:pt x="214" y="114"/>
                    <a:pt x="219" y="132"/>
                    <a:pt x="217" y="141"/>
                  </a:cubicBezTo>
                  <a:cubicBezTo>
                    <a:pt x="217" y="144"/>
                    <a:pt x="216" y="149"/>
                    <a:pt x="216" y="151"/>
                  </a:cubicBezTo>
                  <a:close/>
                  <a:moveTo>
                    <a:pt x="197" y="154"/>
                  </a:moveTo>
                  <a:cubicBezTo>
                    <a:pt x="197" y="141"/>
                    <a:pt x="202" y="127"/>
                    <a:pt x="205" y="115"/>
                  </a:cubicBezTo>
                  <a:cubicBezTo>
                    <a:pt x="205" y="113"/>
                    <a:pt x="205" y="110"/>
                    <a:pt x="205" y="107"/>
                  </a:cubicBezTo>
                  <a:cubicBezTo>
                    <a:pt x="205" y="93"/>
                    <a:pt x="199" y="79"/>
                    <a:pt x="201" y="66"/>
                  </a:cubicBezTo>
                  <a:cubicBezTo>
                    <a:pt x="205" y="39"/>
                    <a:pt x="229" y="25"/>
                    <a:pt x="252" y="17"/>
                  </a:cubicBezTo>
                  <a:cubicBezTo>
                    <a:pt x="261" y="15"/>
                    <a:pt x="289" y="6"/>
                    <a:pt x="300" y="13"/>
                  </a:cubicBezTo>
                  <a:cubicBezTo>
                    <a:pt x="302" y="13"/>
                    <a:pt x="306" y="13"/>
                    <a:pt x="308" y="15"/>
                  </a:cubicBezTo>
                  <a:cubicBezTo>
                    <a:pt x="330" y="29"/>
                    <a:pt x="324" y="79"/>
                    <a:pt x="325" y="113"/>
                  </a:cubicBezTo>
                  <a:cubicBezTo>
                    <a:pt x="325" y="129"/>
                    <a:pt x="328" y="154"/>
                    <a:pt x="320" y="163"/>
                  </a:cubicBezTo>
                  <a:cubicBezTo>
                    <a:pt x="318" y="166"/>
                    <a:pt x="294" y="183"/>
                    <a:pt x="287" y="179"/>
                  </a:cubicBezTo>
                  <a:cubicBezTo>
                    <a:pt x="280" y="175"/>
                    <a:pt x="274" y="165"/>
                    <a:pt x="264" y="164"/>
                  </a:cubicBezTo>
                  <a:cubicBezTo>
                    <a:pt x="261" y="163"/>
                    <a:pt x="257" y="167"/>
                    <a:pt x="254" y="168"/>
                  </a:cubicBezTo>
                  <a:cubicBezTo>
                    <a:pt x="252" y="169"/>
                    <a:pt x="230" y="173"/>
                    <a:pt x="226" y="171"/>
                  </a:cubicBezTo>
                  <a:cubicBezTo>
                    <a:pt x="221" y="170"/>
                    <a:pt x="220" y="167"/>
                    <a:pt x="216" y="164"/>
                  </a:cubicBezTo>
                  <a:cubicBezTo>
                    <a:pt x="216" y="164"/>
                    <a:pt x="216" y="164"/>
                    <a:pt x="216" y="164"/>
                  </a:cubicBezTo>
                  <a:cubicBezTo>
                    <a:pt x="213" y="166"/>
                    <a:pt x="211" y="170"/>
                    <a:pt x="206" y="170"/>
                  </a:cubicBezTo>
                  <a:cubicBezTo>
                    <a:pt x="204" y="168"/>
                    <a:pt x="202" y="166"/>
                    <a:pt x="201" y="164"/>
                  </a:cubicBezTo>
                  <a:cubicBezTo>
                    <a:pt x="199" y="161"/>
                    <a:pt x="199" y="158"/>
                    <a:pt x="197" y="154"/>
                  </a:cubicBezTo>
                  <a:close/>
                  <a:moveTo>
                    <a:pt x="83" y="79"/>
                  </a:moveTo>
                  <a:cubicBezTo>
                    <a:pt x="84" y="83"/>
                    <a:pt x="84" y="85"/>
                    <a:pt x="85" y="87"/>
                  </a:cubicBezTo>
                  <a:cubicBezTo>
                    <a:pt x="92" y="84"/>
                    <a:pt x="115" y="69"/>
                    <a:pt x="116" y="62"/>
                  </a:cubicBezTo>
                  <a:cubicBezTo>
                    <a:pt x="116" y="62"/>
                    <a:pt x="116" y="62"/>
                    <a:pt x="115" y="62"/>
                  </a:cubicBezTo>
                  <a:cubicBezTo>
                    <a:pt x="111" y="60"/>
                    <a:pt x="105" y="62"/>
                    <a:pt x="101" y="63"/>
                  </a:cubicBezTo>
                  <a:cubicBezTo>
                    <a:pt x="98" y="63"/>
                    <a:pt x="96" y="63"/>
                    <a:pt x="93" y="63"/>
                  </a:cubicBezTo>
                  <a:cubicBezTo>
                    <a:pt x="84" y="65"/>
                    <a:pt x="82" y="70"/>
                    <a:pt x="83" y="79"/>
                  </a:cubicBezTo>
                  <a:close/>
                  <a:moveTo>
                    <a:pt x="32" y="97"/>
                  </a:moveTo>
                  <a:cubicBezTo>
                    <a:pt x="36" y="101"/>
                    <a:pt x="36" y="104"/>
                    <a:pt x="36" y="112"/>
                  </a:cubicBezTo>
                  <a:cubicBezTo>
                    <a:pt x="38" y="113"/>
                    <a:pt x="38" y="113"/>
                    <a:pt x="38" y="114"/>
                  </a:cubicBezTo>
                  <a:cubicBezTo>
                    <a:pt x="41" y="114"/>
                    <a:pt x="44" y="114"/>
                    <a:pt x="46" y="113"/>
                  </a:cubicBezTo>
                  <a:cubicBezTo>
                    <a:pt x="47" y="111"/>
                    <a:pt x="50" y="108"/>
                    <a:pt x="50" y="106"/>
                  </a:cubicBezTo>
                  <a:cubicBezTo>
                    <a:pt x="52" y="100"/>
                    <a:pt x="53" y="86"/>
                    <a:pt x="49" y="83"/>
                  </a:cubicBezTo>
                  <a:cubicBezTo>
                    <a:pt x="49" y="83"/>
                    <a:pt x="49" y="82"/>
                    <a:pt x="48" y="82"/>
                  </a:cubicBezTo>
                  <a:cubicBezTo>
                    <a:pt x="42" y="82"/>
                    <a:pt x="34" y="89"/>
                    <a:pt x="32" y="94"/>
                  </a:cubicBezTo>
                  <a:cubicBezTo>
                    <a:pt x="32" y="95"/>
                    <a:pt x="32" y="96"/>
                    <a:pt x="32" y="97"/>
                  </a:cubicBezTo>
                  <a:close/>
                  <a:moveTo>
                    <a:pt x="3" y="66"/>
                  </a:moveTo>
                  <a:cubicBezTo>
                    <a:pt x="9" y="66"/>
                    <a:pt x="12" y="70"/>
                    <a:pt x="14" y="73"/>
                  </a:cubicBezTo>
                  <a:cubicBezTo>
                    <a:pt x="16" y="73"/>
                    <a:pt x="18" y="73"/>
                    <a:pt x="19" y="73"/>
                  </a:cubicBezTo>
                  <a:cubicBezTo>
                    <a:pt x="22" y="71"/>
                    <a:pt x="24" y="69"/>
                    <a:pt x="26" y="67"/>
                  </a:cubicBezTo>
                  <a:cubicBezTo>
                    <a:pt x="31" y="64"/>
                    <a:pt x="38" y="63"/>
                    <a:pt x="44" y="60"/>
                  </a:cubicBezTo>
                  <a:cubicBezTo>
                    <a:pt x="48" y="57"/>
                    <a:pt x="51" y="59"/>
                    <a:pt x="54" y="55"/>
                  </a:cubicBezTo>
                  <a:cubicBezTo>
                    <a:pt x="57" y="47"/>
                    <a:pt x="51" y="40"/>
                    <a:pt x="54" y="31"/>
                  </a:cubicBezTo>
                  <a:cubicBezTo>
                    <a:pt x="55" y="26"/>
                    <a:pt x="56" y="23"/>
                    <a:pt x="57" y="17"/>
                  </a:cubicBezTo>
                  <a:cubicBezTo>
                    <a:pt x="57" y="17"/>
                    <a:pt x="56" y="5"/>
                    <a:pt x="58" y="7"/>
                  </a:cubicBezTo>
                  <a:cubicBezTo>
                    <a:pt x="58" y="6"/>
                    <a:pt x="58" y="6"/>
                    <a:pt x="59" y="6"/>
                  </a:cubicBezTo>
                  <a:cubicBezTo>
                    <a:pt x="69" y="5"/>
                    <a:pt x="83" y="21"/>
                    <a:pt x="92" y="27"/>
                  </a:cubicBezTo>
                  <a:cubicBezTo>
                    <a:pt x="92" y="35"/>
                    <a:pt x="89" y="43"/>
                    <a:pt x="90" y="51"/>
                  </a:cubicBezTo>
                  <a:cubicBezTo>
                    <a:pt x="100" y="55"/>
                    <a:pt x="115" y="50"/>
                    <a:pt x="126" y="48"/>
                  </a:cubicBezTo>
                  <a:cubicBezTo>
                    <a:pt x="130" y="48"/>
                    <a:pt x="134" y="48"/>
                    <a:pt x="138" y="49"/>
                  </a:cubicBezTo>
                  <a:cubicBezTo>
                    <a:pt x="140" y="50"/>
                    <a:pt x="142" y="53"/>
                    <a:pt x="144" y="53"/>
                  </a:cubicBezTo>
                  <a:cubicBezTo>
                    <a:pt x="144" y="53"/>
                    <a:pt x="144" y="55"/>
                    <a:pt x="144" y="55"/>
                  </a:cubicBezTo>
                  <a:cubicBezTo>
                    <a:pt x="140" y="59"/>
                    <a:pt x="136" y="64"/>
                    <a:pt x="133" y="68"/>
                  </a:cubicBezTo>
                  <a:cubicBezTo>
                    <a:pt x="130" y="71"/>
                    <a:pt x="120" y="76"/>
                    <a:pt x="114" y="79"/>
                  </a:cubicBezTo>
                  <a:cubicBezTo>
                    <a:pt x="110" y="82"/>
                    <a:pt x="104" y="83"/>
                    <a:pt x="104" y="90"/>
                  </a:cubicBezTo>
                  <a:cubicBezTo>
                    <a:pt x="105" y="91"/>
                    <a:pt x="106" y="91"/>
                    <a:pt x="106" y="92"/>
                  </a:cubicBezTo>
                  <a:cubicBezTo>
                    <a:pt x="114" y="95"/>
                    <a:pt x="125" y="91"/>
                    <a:pt x="128" y="99"/>
                  </a:cubicBezTo>
                  <a:cubicBezTo>
                    <a:pt x="129" y="101"/>
                    <a:pt x="130" y="103"/>
                    <a:pt x="129" y="105"/>
                  </a:cubicBezTo>
                  <a:cubicBezTo>
                    <a:pt x="124" y="112"/>
                    <a:pt x="112" y="106"/>
                    <a:pt x="105" y="111"/>
                  </a:cubicBezTo>
                  <a:cubicBezTo>
                    <a:pt x="99" y="115"/>
                    <a:pt x="94" y="120"/>
                    <a:pt x="89" y="124"/>
                  </a:cubicBezTo>
                  <a:cubicBezTo>
                    <a:pt x="84" y="127"/>
                    <a:pt x="79" y="125"/>
                    <a:pt x="76" y="130"/>
                  </a:cubicBezTo>
                  <a:cubicBezTo>
                    <a:pt x="72" y="136"/>
                    <a:pt x="76" y="147"/>
                    <a:pt x="74" y="153"/>
                  </a:cubicBezTo>
                  <a:cubicBezTo>
                    <a:pt x="74" y="155"/>
                    <a:pt x="73" y="156"/>
                    <a:pt x="73" y="157"/>
                  </a:cubicBezTo>
                  <a:cubicBezTo>
                    <a:pt x="64" y="159"/>
                    <a:pt x="66" y="177"/>
                    <a:pt x="59" y="183"/>
                  </a:cubicBezTo>
                  <a:cubicBezTo>
                    <a:pt x="57" y="172"/>
                    <a:pt x="50" y="162"/>
                    <a:pt x="48" y="152"/>
                  </a:cubicBezTo>
                  <a:cubicBezTo>
                    <a:pt x="48" y="147"/>
                    <a:pt x="50" y="142"/>
                    <a:pt x="46" y="139"/>
                  </a:cubicBezTo>
                  <a:cubicBezTo>
                    <a:pt x="44" y="138"/>
                    <a:pt x="40" y="139"/>
                    <a:pt x="38" y="138"/>
                  </a:cubicBezTo>
                  <a:cubicBezTo>
                    <a:pt x="36" y="132"/>
                    <a:pt x="34" y="123"/>
                    <a:pt x="26" y="121"/>
                  </a:cubicBezTo>
                  <a:cubicBezTo>
                    <a:pt x="23" y="120"/>
                    <a:pt x="22" y="122"/>
                    <a:pt x="17" y="122"/>
                  </a:cubicBezTo>
                  <a:cubicBezTo>
                    <a:pt x="16" y="120"/>
                    <a:pt x="15" y="116"/>
                    <a:pt x="14" y="114"/>
                  </a:cubicBezTo>
                  <a:cubicBezTo>
                    <a:pt x="12" y="111"/>
                    <a:pt x="7" y="110"/>
                    <a:pt x="5" y="107"/>
                  </a:cubicBezTo>
                  <a:cubicBezTo>
                    <a:pt x="5" y="107"/>
                    <a:pt x="5" y="107"/>
                    <a:pt x="5" y="107"/>
                  </a:cubicBezTo>
                  <a:cubicBezTo>
                    <a:pt x="3" y="102"/>
                    <a:pt x="5" y="99"/>
                    <a:pt x="4" y="96"/>
                  </a:cubicBezTo>
                  <a:cubicBezTo>
                    <a:pt x="4" y="94"/>
                    <a:pt x="1" y="93"/>
                    <a:pt x="0" y="90"/>
                  </a:cubicBezTo>
                  <a:cubicBezTo>
                    <a:pt x="4" y="85"/>
                    <a:pt x="3" y="76"/>
                    <a:pt x="3" y="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0" name="Freeform 37"/>
            <p:cNvSpPr>
              <a:spLocks noEditPoints="1"/>
            </p:cNvSpPr>
            <p:nvPr userDrawn="1"/>
          </p:nvSpPr>
          <p:spPr bwMode="auto">
            <a:xfrm>
              <a:off x="8798004" y="4643720"/>
              <a:ext cx="334964" cy="325436"/>
            </a:xfrm>
            <a:custGeom>
              <a:avLst/>
              <a:gdLst>
                <a:gd name="T0" fmla="*/ 218 w 225"/>
                <a:gd name="T1" fmla="*/ 76 h 216"/>
                <a:gd name="T2" fmla="*/ 170 w 225"/>
                <a:gd name="T3" fmla="*/ 32 h 216"/>
                <a:gd name="T4" fmla="*/ 113 w 225"/>
                <a:gd name="T5" fmla="*/ 0 h 216"/>
                <a:gd name="T6" fmla="*/ 56 w 225"/>
                <a:gd name="T7" fmla="*/ 32 h 216"/>
                <a:gd name="T8" fmla="*/ 8 w 225"/>
                <a:gd name="T9" fmla="*/ 76 h 216"/>
                <a:gd name="T10" fmla="*/ 21 w 225"/>
                <a:gd name="T11" fmla="*/ 140 h 216"/>
                <a:gd name="T12" fmla="*/ 48 w 225"/>
                <a:gd name="T13" fmla="*/ 200 h 216"/>
                <a:gd name="T14" fmla="*/ 112 w 225"/>
                <a:gd name="T15" fmla="*/ 207 h 216"/>
                <a:gd name="T16" fmla="*/ 177 w 225"/>
                <a:gd name="T17" fmla="*/ 200 h 216"/>
                <a:gd name="T18" fmla="*/ 204 w 225"/>
                <a:gd name="T19" fmla="*/ 140 h 216"/>
                <a:gd name="T20" fmla="*/ 218 w 225"/>
                <a:gd name="T21" fmla="*/ 76 h 216"/>
                <a:gd name="T22" fmla="*/ 113 w 225"/>
                <a:gd name="T23" fmla="*/ 201 h 216"/>
                <a:gd name="T24" fmla="*/ 22 w 225"/>
                <a:gd name="T25" fmla="*/ 110 h 216"/>
                <a:gd name="T26" fmla="*/ 113 w 225"/>
                <a:gd name="T27" fmla="*/ 20 h 216"/>
                <a:gd name="T28" fmla="*/ 204 w 225"/>
                <a:gd name="T29" fmla="*/ 111 h 216"/>
                <a:gd name="T30" fmla="*/ 113 w 225"/>
                <a:gd name="T31" fmla="*/ 201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5" h="216">
                  <a:moveTo>
                    <a:pt x="218" y="76"/>
                  </a:moveTo>
                  <a:cubicBezTo>
                    <a:pt x="210" y="53"/>
                    <a:pt x="191" y="37"/>
                    <a:pt x="170" y="32"/>
                  </a:cubicBezTo>
                  <a:cubicBezTo>
                    <a:pt x="158" y="13"/>
                    <a:pt x="137" y="0"/>
                    <a:pt x="113" y="0"/>
                  </a:cubicBezTo>
                  <a:cubicBezTo>
                    <a:pt x="89" y="0"/>
                    <a:pt x="68" y="13"/>
                    <a:pt x="56" y="32"/>
                  </a:cubicBezTo>
                  <a:cubicBezTo>
                    <a:pt x="34" y="37"/>
                    <a:pt x="15" y="53"/>
                    <a:pt x="8" y="76"/>
                  </a:cubicBezTo>
                  <a:cubicBezTo>
                    <a:pt x="0" y="99"/>
                    <a:pt x="6" y="123"/>
                    <a:pt x="21" y="140"/>
                  </a:cubicBezTo>
                  <a:cubicBezTo>
                    <a:pt x="18" y="163"/>
                    <a:pt x="28" y="185"/>
                    <a:pt x="48" y="200"/>
                  </a:cubicBezTo>
                  <a:cubicBezTo>
                    <a:pt x="67" y="214"/>
                    <a:pt x="92" y="216"/>
                    <a:pt x="112" y="207"/>
                  </a:cubicBezTo>
                  <a:cubicBezTo>
                    <a:pt x="133" y="216"/>
                    <a:pt x="158" y="214"/>
                    <a:pt x="177" y="200"/>
                  </a:cubicBezTo>
                  <a:cubicBezTo>
                    <a:pt x="197" y="186"/>
                    <a:pt x="206" y="163"/>
                    <a:pt x="204" y="140"/>
                  </a:cubicBezTo>
                  <a:cubicBezTo>
                    <a:pt x="220" y="123"/>
                    <a:pt x="225" y="99"/>
                    <a:pt x="218" y="76"/>
                  </a:cubicBezTo>
                  <a:close/>
                  <a:moveTo>
                    <a:pt x="113" y="201"/>
                  </a:moveTo>
                  <a:cubicBezTo>
                    <a:pt x="63" y="201"/>
                    <a:pt x="22" y="160"/>
                    <a:pt x="22" y="110"/>
                  </a:cubicBezTo>
                  <a:cubicBezTo>
                    <a:pt x="22" y="60"/>
                    <a:pt x="62" y="20"/>
                    <a:pt x="113" y="20"/>
                  </a:cubicBezTo>
                  <a:cubicBezTo>
                    <a:pt x="163" y="20"/>
                    <a:pt x="204" y="61"/>
                    <a:pt x="204" y="111"/>
                  </a:cubicBezTo>
                  <a:cubicBezTo>
                    <a:pt x="204" y="161"/>
                    <a:pt x="163" y="201"/>
                    <a:pt x="113" y="2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1" name="Freeform 38"/>
            <p:cNvSpPr>
              <a:spLocks noEditPoints="1"/>
            </p:cNvSpPr>
            <p:nvPr userDrawn="1"/>
          </p:nvSpPr>
          <p:spPr bwMode="auto">
            <a:xfrm>
              <a:off x="8872617" y="4775483"/>
              <a:ext cx="84138" cy="26988"/>
            </a:xfrm>
            <a:custGeom>
              <a:avLst/>
              <a:gdLst>
                <a:gd name="T0" fmla="*/ 4 w 56"/>
                <a:gd name="T1" fmla="*/ 17 h 18"/>
                <a:gd name="T2" fmla="*/ 0 w 56"/>
                <a:gd name="T3" fmla="*/ 7 h 18"/>
                <a:gd name="T4" fmla="*/ 3 w 56"/>
                <a:gd name="T5" fmla="*/ 2 h 18"/>
                <a:gd name="T6" fmla="*/ 8 w 56"/>
                <a:gd name="T7" fmla="*/ 0 h 18"/>
                <a:gd name="T8" fmla="*/ 15 w 56"/>
                <a:gd name="T9" fmla="*/ 13 h 18"/>
                <a:gd name="T10" fmla="*/ 19 w 56"/>
                <a:gd name="T11" fmla="*/ 14 h 18"/>
                <a:gd name="T12" fmla="*/ 22 w 56"/>
                <a:gd name="T13" fmla="*/ 14 h 18"/>
                <a:gd name="T14" fmla="*/ 20 w 56"/>
                <a:gd name="T15" fmla="*/ 12 h 18"/>
                <a:gd name="T16" fmla="*/ 14 w 56"/>
                <a:gd name="T17" fmla="*/ 6 h 18"/>
                <a:gd name="T18" fmla="*/ 20 w 56"/>
                <a:gd name="T19" fmla="*/ 0 h 18"/>
                <a:gd name="T20" fmla="*/ 26 w 56"/>
                <a:gd name="T21" fmla="*/ 8 h 18"/>
                <a:gd name="T22" fmla="*/ 19 w 56"/>
                <a:gd name="T23" fmla="*/ 18 h 18"/>
                <a:gd name="T24" fmla="*/ 15 w 56"/>
                <a:gd name="T25" fmla="*/ 13 h 18"/>
                <a:gd name="T26" fmla="*/ 22 w 56"/>
                <a:gd name="T27" fmla="*/ 3 h 18"/>
                <a:gd name="T28" fmla="*/ 18 w 56"/>
                <a:gd name="T29" fmla="*/ 3 h 18"/>
                <a:gd name="T30" fmla="*/ 18 w 56"/>
                <a:gd name="T31" fmla="*/ 8 h 18"/>
                <a:gd name="T32" fmla="*/ 22 w 56"/>
                <a:gd name="T33" fmla="*/ 8 h 18"/>
                <a:gd name="T34" fmla="*/ 30 w 56"/>
                <a:gd name="T35" fmla="*/ 13 h 18"/>
                <a:gd name="T36" fmla="*/ 34 w 56"/>
                <a:gd name="T37" fmla="*/ 14 h 18"/>
                <a:gd name="T38" fmla="*/ 38 w 56"/>
                <a:gd name="T39" fmla="*/ 14 h 18"/>
                <a:gd name="T40" fmla="*/ 38 w 56"/>
                <a:gd name="T41" fmla="*/ 9 h 18"/>
                <a:gd name="T42" fmla="*/ 33 w 56"/>
                <a:gd name="T43" fmla="*/ 10 h 18"/>
                <a:gd name="T44" fmla="*/ 32 w 56"/>
                <a:gd name="T45" fmla="*/ 0 h 18"/>
                <a:gd name="T46" fmla="*/ 41 w 56"/>
                <a:gd name="T47" fmla="*/ 3 h 18"/>
                <a:gd name="T48" fmla="*/ 34 w 56"/>
                <a:gd name="T49" fmla="*/ 6 h 18"/>
                <a:gd name="T50" fmla="*/ 41 w 56"/>
                <a:gd name="T51" fmla="*/ 8 h 18"/>
                <a:gd name="T52" fmla="*/ 41 w 56"/>
                <a:gd name="T53" fmla="*/ 16 h 18"/>
                <a:gd name="T54" fmla="*/ 32 w 56"/>
                <a:gd name="T55" fmla="*/ 17 h 18"/>
                <a:gd name="T56" fmla="*/ 48 w 56"/>
                <a:gd name="T57" fmla="*/ 8 h 18"/>
                <a:gd name="T58" fmla="*/ 45 w 56"/>
                <a:gd name="T59" fmla="*/ 4 h 18"/>
                <a:gd name="T60" fmla="*/ 50 w 56"/>
                <a:gd name="T61" fmla="*/ 0 h 18"/>
                <a:gd name="T62" fmla="*/ 56 w 56"/>
                <a:gd name="T63" fmla="*/ 4 h 18"/>
                <a:gd name="T64" fmla="*/ 53 w 56"/>
                <a:gd name="T65" fmla="*/ 8 h 18"/>
                <a:gd name="T66" fmla="*/ 56 w 56"/>
                <a:gd name="T67" fmla="*/ 12 h 18"/>
                <a:gd name="T68" fmla="*/ 50 w 56"/>
                <a:gd name="T69" fmla="*/ 18 h 18"/>
                <a:gd name="T70" fmla="*/ 44 w 56"/>
                <a:gd name="T71" fmla="*/ 13 h 18"/>
                <a:gd name="T72" fmla="*/ 48 w 56"/>
                <a:gd name="T73" fmla="*/ 8 h 18"/>
                <a:gd name="T74" fmla="*/ 49 w 56"/>
                <a:gd name="T75" fmla="*/ 6 h 18"/>
                <a:gd name="T76" fmla="*/ 52 w 56"/>
                <a:gd name="T77" fmla="*/ 6 h 18"/>
                <a:gd name="T78" fmla="*/ 52 w 56"/>
                <a:gd name="T79" fmla="*/ 3 h 18"/>
                <a:gd name="T80" fmla="*/ 49 w 56"/>
                <a:gd name="T81" fmla="*/ 3 h 18"/>
                <a:gd name="T82" fmla="*/ 48 w 56"/>
                <a:gd name="T83" fmla="*/ 12 h 18"/>
                <a:gd name="T84" fmla="*/ 51 w 56"/>
                <a:gd name="T85" fmla="*/ 15 h 18"/>
                <a:gd name="T86" fmla="*/ 54 w 56"/>
                <a:gd name="T87" fmla="*/ 12 h 18"/>
                <a:gd name="T88" fmla="*/ 51 w 56"/>
                <a:gd name="T89" fmla="*/ 9 h 18"/>
                <a:gd name="T90" fmla="*/ 48 w 56"/>
                <a:gd name="T91"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6" h="18">
                  <a:moveTo>
                    <a:pt x="8" y="17"/>
                  </a:moveTo>
                  <a:cubicBezTo>
                    <a:pt x="4" y="17"/>
                    <a:pt x="4" y="17"/>
                    <a:pt x="4" y="17"/>
                  </a:cubicBezTo>
                  <a:cubicBezTo>
                    <a:pt x="4" y="4"/>
                    <a:pt x="4" y="4"/>
                    <a:pt x="4" y="4"/>
                  </a:cubicBezTo>
                  <a:cubicBezTo>
                    <a:pt x="3" y="6"/>
                    <a:pt x="2" y="6"/>
                    <a:pt x="0" y="7"/>
                  </a:cubicBezTo>
                  <a:cubicBezTo>
                    <a:pt x="0" y="4"/>
                    <a:pt x="0" y="4"/>
                    <a:pt x="0" y="4"/>
                  </a:cubicBezTo>
                  <a:cubicBezTo>
                    <a:pt x="1" y="4"/>
                    <a:pt x="2" y="3"/>
                    <a:pt x="3" y="2"/>
                  </a:cubicBezTo>
                  <a:cubicBezTo>
                    <a:pt x="4" y="2"/>
                    <a:pt x="4" y="1"/>
                    <a:pt x="5" y="0"/>
                  </a:cubicBezTo>
                  <a:cubicBezTo>
                    <a:pt x="8" y="0"/>
                    <a:pt x="8" y="0"/>
                    <a:pt x="8" y="0"/>
                  </a:cubicBezTo>
                  <a:cubicBezTo>
                    <a:pt x="8" y="17"/>
                    <a:pt x="8" y="17"/>
                    <a:pt x="8" y="17"/>
                  </a:cubicBezTo>
                  <a:close/>
                  <a:moveTo>
                    <a:pt x="15" y="13"/>
                  </a:moveTo>
                  <a:cubicBezTo>
                    <a:pt x="18" y="13"/>
                    <a:pt x="18" y="13"/>
                    <a:pt x="18" y="13"/>
                  </a:cubicBezTo>
                  <a:cubicBezTo>
                    <a:pt x="18" y="14"/>
                    <a:pt x="18" y="14"/>
                    <a:pt x="19" y="14"/>
                  </a:cubicBezTo>
                  <a:cubicBezTo>
                    <a:pt x="19" y="15"/>
                    <a:pt x="20" y="15"/>
                    <a:pt x="20" y="15"/>
                  </a:cubicBezTo>
                  <a:cubicBezTo>
                    <a:pt x="21" y="15"/>
                    <a:pt x="21" y="14"/>
                    <a:pt x="22" y="14"/>
                  </a:cubicBezTo>
                  <a:cubicBezTo>
                    <a:pt x="22" y="13"/>
                    <a:pt x="23" y="12"/>
                    <a:pt x="23" y="10"/>
                  </a:cubicBezTo>
                  <a:cubicBezTo>
                    <a:pt x="22" y="11"/>
                    <a:pt x="21" y="12"/>
                    <a:pt x="20" y="12"/>
                  </a:cubicBezTo>
                  <a:cubicBezTo>
                    <a:pt x="18" y="12"/>
                    <a:pt x="17" y="11"/>
                    <a:pt x="16" y="10"/>
                  </a:cubicBezTo>
                  <a:cubicBezTo>
                    <a:pt x="15" y="9"/>
                    <a:pt x="14" y="8"/>
                    <a:pt x="14" y="6"/>
                  </a:cubicBezTo>
                  <a:cubicBezTo>
                    <a:pt x="14" y="4"/>
                    <a:pt x="15" y="2"/>
                    <a:pt x="16" y="1"/>
                  </a:cubicBezTo>
                  <a:cubicBezTo>
                    <a:pt x="17" y="0"/>
                    <a:pt x="18" y="0"/>
                    <a:pt x="20" y="0"/>
                  </a:cubicBezTo>
                  <a:cubicBezTo>
                    <a:pt x="22" y="0"/>
                    <a:pt x="23" y="0"/>
                    <a:pt x="24" y="2"/>
                  </a:cubicBezTo>
                  <a:cubicBezTo>
                    <a:pt x="26" y="3"/>
                    <a:pt x="26" y="5"/>
                    <a:pt x="26" y="8"/>
                  </a:cubicBezTo>
                  <a:cubicBezTo>
                    <a:pt x="26" y="12"/>
                    <a:pt x="25" y="14"/>
                    <a:pt x="24" y="16"/>
                  </a:cubicBezTo>
                  <a:cubicBezTo>
                    <a:pt x="23" y="17"/>
                    <a:pt x="21" y="18"/>
                    <a:pt x="19" y="18"/>
                  </a:cubicBezTo>
                  <a:cubicBezTo>
                    <a:pt x="18" y="18"/>
                    <a:pt x="17" y="17"/>
                    <a:pt x="16" y="16"/>
                  </a:cubicBezTo>
                  <a:cubicBezTo>
                    <a:pt x="16" y="16"/>
                    <a:pt x="15" y="15"/>
                    <a:pt x="15" y="13"/>
                  </a:cubicBezTo>
                  <a:close/>
                  <a:moveTo>
                    <a:pt x="22" y="6"/>
                  </a:moveTo>
                  <a:cubicBezTo>
                    <a:pt x="22" y="4"/>
                    <a:pt x="22" y="4"/>
                    <a:pt x="22" y="3"/>
                  </a:cubicBezTo>
                  <a:cubicBezTo>
                    <a:pt x="21" y="2"/>
                    <a:pt x="21" y="2"/>
                    <a:pt x="20" y="2"/>
                  </a:cubicBezTo>
                  <a:cubicBezTo>
                    <a:pt x="19" y="2"/>
                    <a:pt x="19" y="3"/>
                    <a:pt x="18" y="3"/>
                  </a:cubicBezTo>
                  <a:cubicBezTo>
                    <a:pt x="18" y="4"/>
                    <a:pt x="18" y="4"/>
                    <a:pt x="18" y="6"/>
                  </a:cubicBezTo>
                  <a:cubicBezTo>
                    <a:pt x="18" y="7"/>
                    <a:pt x="18" y="8"/>
                    <a:pt x="18" y="8"/>
                  </a:cubicBezTo>
                  <a:cubicBezTo>
                    <a:pt x="19" y="8"/>
                    <a:pt x="20" y="9"/>
                    <a:pt x="20" y="9"/>
                  </a:cubicBezTo>
                  <a:cubicBezTo>
                    <a:pt x="21" y="9"/>
                    <a:pt x="21" y="8"/>
                    <a:pt x="22" y="8"/>
                  </a:cubicBezTo>
                  <a:cubicBezTo>
                    <a:pt x="22" y="8"/>
                    <a:pt x="22" y="7"/>
                    <a:pt x="22" y="6"/>
                  </a:cubicBezTo>
                  <a:close/>
                  <a:moveTo>
                    <a:pt x="30" y="13"/>
                  </a:moveTo>
                  <a:cubicBezTo>
                    <a:pt x="34" y="12"/>
                    <a:pt x="34" y="12"/>
                    <a:pt x="34" y="12"/>
                  </a:cubicBezTo>
                  <a:cubicBezTo>
                    <a:pt x="34" y="13"/>
                    <a:pt x="34" y="14"/>
                    <a:pt x="34" y="14"/>
                  </a:cubicBezTo>
                  <a:cubicBezTo>
                    <a:pt x="35" y="15"/>
                    <a:pt x="36" y="15"/>
                    <a:pt x="36" y="15"/>
                  </a:cubicBezTo>
                  <a:cubicBezTo>
                    <a:pt x="37" y="15"/>
                    <a:pt x="37" y="15"/>
                    <a:pt x="38" y="14"/>
                  </a:cubicBezTo>
                  <a:cubicBezTo>
                    <a:pt x="38" y="14"/>
                    <a:pt x="39" y="13"/>
                    <a:pt x="39" y="12"/>
                  </a:cubicBezTo>
                  <a:cubicBezTo>
                    <a:pt x="39" y="10"/>
                    <a:pt x="38" y="10"/>
                    <a:pt x="38" y="9"/>
                  </a:cubicBezTo>
                  <a:cubicBezTo>
                    <a:pt x="38" y="9"/>
                    <a:pt x="37" y="8"/>
                    <a:pt x="36" y="8"/>
                  </a:cubicBezTo>
                  <a:cubicBezTo>
                    <a:pt x="35" y="8"/>
                    <a:pt x="34" y="9"/>
                    <a:pt x="33" y="10"/>
                  </a:cubicBezTo>
                  <a:cubicBezTo>
                    <a:pt x="30" y="9"/>
                    <a:pt x="30" y="9"/>
                    <a:pt x="30" y="9"/>
                  </a:cubicBezTo>
                  <a:cubicBezTo>
                    <a:pt x="32" y="0"/>
                    <a:pt x="32" y="0"/>
                    <a:pt x="32" y="0"/>
                  </a:cubicBezTo>
                  <a:cubicBezTo>
                    <a:pt x="41" y="0"/>
                    <a:pt x="41" y="0"/>
                    <a:pt x="41" y="0"/>
                  </a:cubicBezTo>
                  <a:cubicBezTo>
                    <a:pt x="41" y="3"/>
                    <a:pt x="41" y="3"/>
                    <a:pt x="41" y="3"/>
                  </a:cubicBezTo>
                  <a:cubicBezTo>
                    <a:pt x="35" y="3"/>
                    <a:pt x="35" y="3"/>
                    <a:pt x="35" y="3"/>
                  </a:cubicBezTo>
                  <a:cubicBezTo>
                    <a:pt x="34" y="6"/>
                    <a:pt x="34" y="6"/>
                    <a:pt x="34" y="6"/>
                  </a:cubicBezTo>
                  <a:cubicBezTo>
                    <a:pt x="35" y="6"/>
                    <a:pt x="36" y="6"/>
                    <a:pt x="37" y="6"/>
                  </a:cubicBezTo>
                  <a:cubicBezTo>
                    <a:pt x="38" y="6"/>
                    <a:pt x="40" y="6"/>
                    <a:pt x="41" y="8"/>
                  </a:cubicBezTo>
                  <a:cubicBezTo>
                    <a:pt x="42" y="9"/>
                    <a:pt x="42" y="10"/>
                    <a:pt x="42" y="12"/>
                  </a:cubicBezTo>
                  <a:cubicBezTo>
                    <a:pt x="42" y="14"/>
                    <a:pt x="42" y="15"/>
                    <a:pt x="41" y="16"/>
                  </a:cubicBezTo>
                  <a:cubicBezTo>
                    <a:pt x="40" y="18"/>
                    <a:pt x="38" y="18"/>
                    <a:pt x="36" y="18"/>
                  </a:cubicBezTo>
                  <a:cubicBezTo>
                    <a:pt x="35" y="18"/>
                    <a:pt x="33" y="18"/>
                    <a:pt x="32" y="17"/>
                  </a:cubicBezTo>
                  <a:cubicBezTo>
                    <a:pt x="31" y="16"/>
                    <a:pt x="30" y="14"/>
                    <a:pt x="30" y="13"/>
                  </a:cubicBezTo>
                  <a:close/>
                  <a:moveTo>
                    <a:pt x="48" y="8"/>
                  </a:moveTo>
                  <a:cubicBezTo>
                    <a:pt x="47" y="7"/>
                    <a:pt x="46" y="7"/>
                    <a:pt x="46" y="6"/>
                  </a:cubicBezTo>
                  <a:cubicBezTo>
                    <a:pt x="46" y="5"/>
                    <a:pt x="45" y="5"/>
                    <a:pt x="45" y="4"/>
                  </a:cubicBezTo>
                  <a:cubicBezTo>
                    <a:pt x="45" y="3"/>
                    <a:pt x="46" y="2"/>
                    <a:pt x="46" y="1"/>
                  </a:cubicBezTo>
                  <a:cubicBezTo>
                    <a:pt x="47" y="0"/>
                    <a:pt x="49" y="0"/>
                    <a:pt x="50" y="0"/>
                  </a:cubicBezTo>
                  <a:cubicBezTo>
                    <a:pt x="52" y="0"/>
                    <a:pt x="54" y="0"/>
                    <a:pt x="54" y="1"/>
                  </a:cubicBezTo>
                  <a:cubicBezTo>
                    <a:pt x="55" y="2"/>
                    <a:pt x="56" y="3"/>
                    <a:pt x="56" y="4"/>
                  </a:cubicBezTo>
                  <a:cubicBezTo>
                    <a:pt x="56" y="5"/>
                    <a:pt x="56" y="6"/>
                    <a:pt x="55" y="6"/>
                  </a:cubicBezTo>
                  <a:cubicBezTo>
                    <a:pt x="55" y="7"/>
                    <a:pt x="54" y="8"/>
                    <a:pt x="53" y="8"/>
                  </a:cubicBezTo>
                  <a:cubicBezTo>
                    <a:pt x="54" y="8"/>
                    <a:pt x="55" y="9"/>
                    <a:pt x="56" y="10"/>
                  </a:cubicBezTo>
                  <a:cubicBezTo>
                    <a:pt x="56" y="10"/>
                    <a:pt x="56" y="11"/>
                    <a:pt x="56" y="12"/>
                  </a:cubicBezTo>
                  <a:cubicBezTo>
                    <a:pt x="56" y="14"/>
                    <a:pt x="56" y="15"/>
                    <a:pt x="55" y="16"/>
                  </a:cubicBezTo>
                  <a:cubicBezTo>
                    <a:pt x="54" y="18"/>
                    <a:pt x="52" y="18"/>
                    <a:pt x="50" y="18"/>
                  </a:cubicBezTo>
                  <a:cubicBezTo>
                    <a:pt x="49" y="18"/>
                    <a:pt x="48" y="18"/>
                    <a:pt x="46" y="17"/>
                  </a:cubicBezTo>
                  <a:cubicBezTo>
                    <a:pt x="45" y="16"/>
                    <a:pt x="44" y="14"/>
                    <a:pt x="44" y="13"/>
                  </a:cubicBezTo>
                  <a:cubicBezTo>
                    <a:pt x="44" y="12"/>
                    <a:pt x="45" y="11"/>
                    <a:pt x="45" y="10"/>
                  </a:cubicBezTo>
                  <a:cubicBezTo>
                    <a:pt x="46" y="9"/>
                    <a:pt x="47" y="8"/>
                    <a:pt x="48" y="8"/>
                  </a:cubicBezTo>
                  <a:close/>
                  <a:moveTo>
                    <a:pt x="49" y="4"/>
                  </a:moveTo>
                  <a:cubicBezTo>
                    <a:pt x="49" y="5"/>
                    <a:pt x="49" y="6"/>
                    <a:pt x="49" y="6"/>
                  </a:cubicBezTo>
                  <a:cubicBezTo>
                    <a:pt x="50" y="6"/>
                    <a:pt x="50" y="6"/>
                    <a:pt x="51" y="6"/>
                  </a:cubicBezTo>
                  <a:cubicBezTo>
                    <a:pt x="52" y="6"/>
                    <a:pt x="52" y="6"/>
                    <a:pt x="52" y="6"/>
                  </a:cubicBezTo>
                  <a:cubicBezTo>
                    <a:pt x="53" y="6"/>
                    <a:pt x="53" y="5"/>
                    <a:pt x="53" y="4"/>
                  </a:cubicBezTo>
                  <a:cubicBezTo>
                    <a:pt x="53" y="4"/>
                    <a:pt x="53" y="3"/>
                    <a:pt x="52" y="3"/>
                  </a:cubicBezTo>
                  <a:cubicBezTo>
                    <a:pt x="52" y="2"/>
                    <a:pt x="52" y="2"/>
                    <a:pt x="51" y="2"/>
                  </a:cubicBezTo>
                  <a:cubicBezTo>
                    <a:pt x="50" y="2"/>
                    <a:pt x="50" y="2"/>
                    <a:pt x="49" y="3"/>
                  </a:cubicBezTo>
                  <a:cubicBezTo>
                    <a:pt x="49" y="3"/>
                    <a:pt x="49" y="4"/>
                    <a:pt x="49" y="4"/>
                  </a:cubicBezTo>
                  <a:close/>
                  <a:moveTo>
                    <a:pt x="48" y="12"/>
                  </a:moveTo>
                  <a:cubicBezTo>
                    <a:pt x="48" y="13"/>
                    <a:pt x="49" y="14"/>
                    <a:pt x="49" y="14"/>
                  </a:cubicBezTo>
                  <a:cubicBezTo>
                    <a:pt x="50" y="15"/>
                    <a:pt x="50" y="15"/>
                    <a:pt x="51" y="15"/>
                  </a:cubicBezTo>
                  <a:cubicBezTo>
                    <a:pt x="52" y="15"/>
                    <a:pt x="52" y="15"/>
                    <a:pt x="53" y="14"/>
                  </a:cubicBezTo>
                  <a:cubicBezTo>
                    <a:pt x="53" y="14"/>
                    <a:pt x="54" y="13"/>
                    <a:pt x="54" y="12"/>
                  </a:cubicBezTo>
                  <a:cubicBezTo>
                    <a:pt x="54" y="11"/>
                    <a:pt x="53" y="10"/>
                    <a:pt x="53" y="10"/>
                  </a:cubicBezTo>
                  <a:cubicBezTo>
                    <a:pt x="52" y="10"/>
                    <a:pt x="52" y="9"/>
                    <a:pt x="51" y="9"/>
                  </a:cubicBezTo>
                  <a:cubicBezTo>
                    <a:pt x="50" y="9"/>
                    <a:pt x="50" y="10"/>
                    <a:pt x="49" y="10"/>
                  </a:cubicBezTo>
                  <a:cubicBezTo>
                    <a:pt x="49" y="11"/>
                    <a:pt x="48" y="11"/>
                    <a:pt x="4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2" name="Freeform 39"/>
            <p:cNvSpPr>
              <a:spLocks noEditPoints="1"/>
            </p:cNvSpPr>
            <p:nvPr userDrawn="1"/>
          </p:nvSpPr>
          <p:spPr bwMode="auto">
            <a:xfrm>
              <a:off x="8729742" y="4570696"/>
              <a:ext cx="474664" cy="477836"/>
            </a:xfrm>
            <a:custGeom>
              <a:avLst/>
              <a:gdLst>
                <a:gd name="T0" fmla="*/ 159 w 318"/>
                <a:gd name="T1" fmla="*/ 0 h 318"/>
                <a:gd name="T2" fmla="*/ 0 w 318"/>
                <a:gd name="T3" fmla="*/ 159 h 318"/>
                <a:gd name="T4" fmla="*/ 159 w 318"/>
                <a:gd name="T5" fmla="*/ 318 h 318"/>
                <a:gd name="T6" fmla="*/ 318 w 318"/>
                <a:gd name="T7" fmla="*/ 159 h 318"/>
                <a:gd name="T8" fmla="*/ 159 w 318"/>
                <a:gd name="T9" fmla="*/ 0 h 318"/>
                <a:gd name="T10" fmla="*/ 159 w 318"/>
                <a:gd name="T11" fmla="*/ 312 h 318"/>
                <a:gd name="T12" fmla="*/ 6 w 318"/>
                <a:gd name="T13" fmla="*/ 159 h 318"/>
                <a:gd name="T14" fmla="*/ 159 w 318"/>
                <a:gd name="T15" fmla="*/ 6 h 318"/>
                <a:gd name="T16" fmla="*/ 312 w 318"/>
                <a:gd name="T17" fmla="*/ 160 h 318"/>
                <a:gd name="T18" fmla="*/ 159 w 318"/>
                <a:gd name="T19" fmla="*/ 312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8" h="318">
                  <a:moveTo>
                    <a:pt x="159" y="0"/>
                  </a:moveTo>
                  <a:cubicBezTo>
                    <a:pt x="71" y="0"/>
                    <a:pt x="0" y="72"/>
                    <a:pt x="0" y="159"/>
                  </a:cubicBezTo>
                  <a:cubicBezTo>
                    <a:pt x="0" y="247"/>
                    <a:pt x="71" y="318"/>
                    <a:pt x="159" y="318"/>
                  </a:cubicBezTo>
                  <a:cubicBezTo>
                    <a:pt x="246" y="318"/>
                    <a:pt x="318" y="247"/>
                    <a:pt x="318" y="159"/>
                  </a:cubicBezTo>
                  <a:cubicBezTo>
                    <a:pt x="317" y="72"/>
                    <a:pt x="246" y="0"/>
                    <a:pt x="159" y="0"/>
                  </a:cubicBezTo>
                  <a:close/>
                  <a:moveTo>
                    <a:pt x="159" y="312"/>
                  </a:moveTo>
                  <a:cubicBezTo>
                    <a:pt x="74" y="312"/>
                    <a:pt x="6" y="244"/>
                    <a:pt x="6" y="159"/>
                  </a:cubicBezTo>
                  <a:cubicBezTo>
                    <a:pt x="6" y="75"/>
                    <a:pt x="74" y="6"/>
                    <a:pt x="159" y="6"/>
                  </a:cubicBezTo>
                  <a:cubicBezTo>
                    <a:pt x="243" y="6"/>
                    <a:pt x="312" y="75"/>
                    <a:pt x="312" y="160"/>
                  </a:cubicBezTo>
                  <a:cubicBezTo>
                    <a:pt x="312" y="244"/>
                    <a:pt x="243" y="312"/>
                    <a:pt x="159" y="3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3" name="Freeform 40"/>
            <p:cNvSpPr>
              <a:spLocks noEditPoints="1"/>
            </p:cNvSpPr>
            <p:nvPr userDrawn="1"/>
          </p:nvSpPr>
          <p:spPr bwMode="auto">
            <a:xfrm>
              <a:off x="8763079" y="4810405"/>
              <a:ext cx="407989" cy="204787"/>
            </a:xfrm>
            <a:custGeom>
              <a:avLst/>
              <a:gdLst>
                <a:gd name="T0" fmla="*/ 258 w 274"/>
                <a:gd name="T1" fmla="*/ 63 h 137"/>
                <a:gd name="T2" fmla="*/ 1 w 274"/>
                <a:gd name="T3" fmla="*/ 12 h 137"/>
                <a:gd name="T4" fmla="*/ 14 w 274"/>
                <a:gd name="T5" fmla="*/ 9 h 137"/>
                <a:gd name="T6" fmla="*/ 1 w 274"/>
                <a:gd name="T7" fmla="*/ 17 h 137"/>
                <a:gd name="T8" fmla="*/ 16 w 274"/>
                <a:gd name="T9" fmla="*/ 29 h 137"/>
                <a:gd name="T10" fmla="*/ 11 w 274"/>
                <a:gd name="T11" fmla="*/ 27 h 137"/>
                <a:gd name="T12" fmla="*/ 14 w 274"/>
                <a:gd name="T13" fmla="*/ 36 h 137"/>
                <a:gd name="T14" fmla="*/ 18 w 274"/>
                <a:gd name="T15" fmla="*/ 47 h 137"/>
                <a:gd name="T16" fmla="*/ 21 w 274"/>
                <a:gd name="T17" fmla="*/ 57 h 137"/>
                <a:gd name="T18" fmla="*/ 21 w 274"/>
                <a:gd name="T19" fmla="*/ 55 h 137"/>
                <a:gd name="T20" fmla="*/ 19 w 274"/>
                <a:gd name="T21" fmla="*/ 66 h 137"/>
                <a:gd name="T22" fmla="*/ 22 w 274"/>
                <a:gd name="T23" fmla="*/ 62 h 137"/>
                <a:gd name="T24" fmla="*/ 22 w 274"/>
                <a:gd name="T25" fmla="*/ 71 h 137"/>
                <a:gd name="T26" fmla="*/ 30 w 274"/>
                <a:gd name="T27" fmla="*/ 71 h 137"/>
                <a:gd name="T28" fmla="*/ 30 w 274"/>
                <a:gd name="T29" fmla="*/ 86 h 137"/>
                <a:gd name="T30" fmla="*/ 36 w 274"/>
                <a:gd name="T31" fmla="*/ 79 h 137"/>
                <a:gd name="T32" fmla="*/ 47 w 274"/>
                <a:gd name="T33" fmla="*/ 90 h 137"/>
                <a:gd name="T34" fmla="*/ 58 w 274"/>
                <a:gd name="T35" fmla="*/ 96 h 137"/>
                <a:gd name="T36" fmla="*/ 51 w 274"/>
                <a:gd name="T37" fmla="*/ 95 h 137"/>
                <a:gd name="T38" fmla="*/ 58 w 274"/>
                <a:gd name="T39" fmla="*/ 105 h 137"/>
                <a:gd name="T40" fmla="*/ 67 w 274"/>
                <a:gd name="T41" fmla="*/ 106 h 137"/>
                <a:gd name="T42" fmla="*/ 76 w 274"/>
                <a:gd name="T43" fmla="*/ 112 h 137"/>
                <a:gd name="T44" fmla="*/ 82 w 274"/>
                <a:gd name="T45" fmla="*/ 111 h 137"/>
                <a:gd name="T46" fmla="*/ 78 w 274"/>
                <a:gd name="T47" fmla="*/ 113 h 137"/>
                <a:gd name="T48" fmla="*/ 83 w 274"/>
                <a:gd name="T49" fmla="*/ 123 h 137"/>
                <a:gd name="T50" fmla="*/ 97 w 274"/>
                <a:gd name="T51" fmla="*/ 121 h 137"/>
                <a:gd name="T52" fmla="*/ 100 w 274"/>
                <a:gd name="T53" fmla="*/ 125 h 137"/>
                <a:gd name="T54" fmla="*/ 108 w 274"/>
                <a:gd name="T55" fmla="*/ 126 h 137"/>
                <a:gd name="T56" fmla="*/ 113 w 274"/>
                <a:gd name="T57" fmla="*/ 126 h 137"/>
                <a:gd name="T58" fmla="*/ 132 w 274"/>
                <a:gd name="T59" fmla="*/ 136 h 137"/>
                <a:gd name="T60" fmla="*/ 126 w 274"/>
                <a:gd name="T61" fmla="*/ 130 h 137"/>
                <a:gd name="T62" fmla="*/ 128 w 274"/>
                <a:gd name="T63" fmla="*/ 135 h 137"/>
                <a:gd name="T64" fmla="*/ 135 w 274"/>
                <a:gd name="T65" fmla="*/ 135 h 137"/>
                <a:gd name="T66" fmla="*/ 149 w 274"/>
                <a:gd name="T67" fmla="*/ 136 h 137"/>
                <a:gd name="T68" fmla="*/ 152 w 274"/>
                <a:gd name="T69" fmla="*/ 133 h 137"/>
                <a:gd name="T70" fmla="*/ 167 w 274"/>
                <a:gd name="T71" fmla="*/ 131 h 137"/>
                <a:gd name="T72" fmla="*/ 180 w 274"/>
                <a:gd name="T73" fmla="*/ 128 h 137"/>
                <a:gd name="T74" fmla="*/ 175 w 274"/>
                <a:gd name="T75" fmla="*/ 122 h 137"/>
                <a:gd name="T76" fmla="*/ 187 w 274"/>
                <a:gd name="T77" fmla="*/ 119 h 137"/>
                <a:gd name="T78" fmla="*/ 192 w 274"/>
                <a:gd name="T79" fmla="*/ 117 h 137"/>
                <a:gd name="T80" fmla="*/ 199 w 274"/>
                <a:gd name="T81" fmla="*/ 119 h 137"/>
                <a:gd name="T82" fmla="*/ 203 w 274"/>
                <a:gd name="T83" fmla="*/ 119 h 137"/>
                <a:gd name="T84" fmla="*/ 217 w 274"/>
                <a:gd name="T85" fmla="*/ 111 h 137"/>
                <a:gd name="T86" fmla="*/ 217 w 274"/>
                <a:gd name="T87" fmla="*/ 106 h 137"/>
                <a:gd name="T88" fmla="*/ 232 w 274"/>
                <a:gd name="T89" fmla="*/ 96 h 137"/>
                <a:gd name="T90" fmla="*/ 231 w 274"/>
                <a:gd name="T91" fmla="*/ 97 h 137"/>
                <a:gd name="T92" fmla="*/ 238 w 274"/>
                <a:gd name="T93" fmla="*/ 95 h 137"/>
                <a:gd name="T94" fmla="*/ 234 w 274"/>
                <a:gd name="T95" fmla="*/ 85 h 137"/>
                <a:gd name="T96" fmla="*/ 242 w 274"/>
                <a:gd name="T97" fmla="*/ 73 h 137"/>
                <a:gd name="T98" fmla="*/ 238 w 274"/>
                <a:gd name="T99" fmla="*/ 77 h 137"/>
                <a:gd name="T100" fmla="*/ 252 w 274"/>
                <a:gd name="T101" fmla="*/ 71 h 137"/>
                <a:gd name="T102" fmla="*/ 266 w 274"/>
                <a:gd name="T103" fmla="*/ 40 h 137"/>
                <a:gd name="T104" fmla="*/ 258 w 274"/>
                <a:gd name="T105" fmla="*/ 48 h 137"/>
                <a:gd name="T106" fmla="*/ 268 w 274"/>
                <a:gd name="T107" fmla="*/ 35 h 137"/>
                <a:gd name="T108" fmla="*/ 259 w 274"/>
                <a:gd name="T109" fmla="*/ 22 h 137"/>
                <a:gd name="T110" fmla="*/ 262 w 274"/>
                <a:gd name="T111" fmla="*/ 27 h 137"/>
                <a:gd name="T112" fmla="*/ 273 w 274"/>
                <a:gd name="T113" fmla="*/ 17 h 137"/>
                <a:gd name="T114" fmla="*/ 273 w 274"/>
                <a:gd name="T115" fmla="*/ 12 h 137"/>
                <a:gd name="T116" fmla="*/ 266 w 274"/>
                <a:gd name="T117" fmla="*/ 7 h 137"/>
                <a:gd name="T118" fmla="*/ 269 w 274"/>
                <a:gd name="T119" fmla="*/ 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74" h="137">
                  <a:moveTo>
                    <a:pt x="250" y="51"/>
                  </a:moveTo>
                  <a:cubicBezTo>
                    <a:pt x="250" y="51"/>
                    <a:pt x="250" y="51"/>
                    <a:pt x="250" y="51"/>
                  </a:cubicBezTo>
                  <a:cubicBezTo>
                    <a:pt x="250" y="52"/>
                    <a:pt x="250" y="52"/>
                    <a:pt x="250" y="52"/>
                  </a:cubicBezTo>
                  <a:cubicBezTo>
                    <a:pt x="250" y="53"/>
                    <a:pt x="250" y="53"/>
                    <a:pt x="249" y="53"/>
                  </a:cubicBezTo>
                  <a:cubicBezTo>
                    <a:pt x="249" y="53"/>
                    <a:pt x="248" y="53"/>
                    <a:pt x="248" y="53"/>
                  </a:cubicBezTo>
                  <a:cubicBezTo>
                    <a:pt x="248" y="53"/>
                    <a:pt x="248" y="53"/>
                    <a:pt x="248" y="53"/>
                  </a:cubicBezTo>
                  <a:cubicBezTo>
                    <a:pt x="248" y="54"/>
                    <a:pt x="248" y="54"/>
                    <a:pt x="249" y="55"/>
                  </a:cubicBezTo>
                  <a:cubicBezTo>
                    <a:pt x="251" y="56"/>
                    <a:pt x="251" y="56"/>
                    <a:pt x="251" y="56"/>
                  </a:cubicBezTo>
                  <a:cubicBezTo>
                    <a:pt x="252" y="53"/>
                    <a:pt x="252" y="53"/>
                    <a:pt x="252" y="53"/>
                  </a:cubicBezTo>
                  <a:cubicBezTo>
                    <a:pt x="253" y="54"/>
                    <a:pt x="253" y="54"/>
                    <a:pt x="253" y="54"/>
                  </a:cubicBezTo>
                  <a:cubicBezTo>
                    <a:pt x="252" y="56"/>
                    <a:pt x="252" y="56"/>
                    <a:pt x="252" y="56"/>
                  </a:cubicBezTo>
                  <a:cubicBezTo>
                    <a:pt x="258" y="59"/>
                    <a:pt x="258" y="59"/>
                    <a:pt x="258" y="59"/>
                  </a:cubicBezTo>
                  <a:cubicBezTo>
                    <a:pt x="258" y="60"/>
                    <a:pt x="259" y="59"/>
                    <a:pt x="260" y="58"/>
                  </a:cubicBezTo>
                  <a:cubicBezTo>
                    <a:pt x="260" y="58"/>
                    <a:pt x="260" y="58"/>
                    <a:pt x="260" y="58"/>
                  </a:cubicBezTo>
                  <a:cubicBezTo>
                    <a:pt x="258" y="63"/>
                    <a:pt x="258" y="63"/>
                    <a:pt x="258" y="63"/>
                  </a:cubicBezTo>
                  <a:cubicBezTo>
                    <a:pt x="257" y="63"/>
                    <a:pt x="257" y="63"/>
                    <a:pt x="257" y="63"/>
                  </a:cubicBezTo>
                  <a:cubicBezTo>
                    <a:pt x="258" y="62"/>
                    <a:pt x="258" y="62"/>
                    <a:pt x="257" y="61"/>
                  </a:cubicBezTo>
                  <a:cubicBezTo>
                    <a:pt x="251" y="58"/>
                    <a:pt x="251" y="58"/>
                    <a:pt x="251" y="58"/>
                  </a:cubicBezTo>
                  <a:cubicBezTo>
                    <a:pt x="250" y="60"/>
                    <a:pt x="250" y="60"/>
                    <a:pt x="250" y="60"/>
                  </a:cubicBezTo>
                  <a:cubicBezTo>
                    <a:pt x="250" y="59"/>
                    <a:pt x="250" y="59"/>
                    <a:pt x="250" y="59"/>
                  </a:cubicBezTo>
                  <a:cubicBezTo>
                    <a:pt x="250" y="58"/>
                    <a:pt x="250" y="58"/>
                    <a:pt x="250" y="58"/>
                  </a:cubicBezTo>
                  <a:cubicBezTo>
                    <a:pt x="250" y="57"/>
                    <a:pt x="250" y="57"/>
                    <a:pt x="250" y="57"/>
                  </a:cubicBezTo>
                  <a:cubicBezTo>
                    <a:pt x="249" y="57"/>
                    <a:pt x="248" y="56"/>
                    <a:pt x="248" y="55"/>
                  </a:cubicBezTo>
                  <a:cubicBezTo>
                    <a:pt x="247" y="54"/>
                    <a:pt x="247" y="53"/>
                    <a:pt x="248" y="52"/>
                  </a:cubicBezTo>
                  <a:cubicBezTo>
                    <a:pt x="248" y="52"/>
                    <a:pt x="249" y="51"/>
                    <a:pt x="250" y="51"/>
                  </a:cubicBezTo>
                  <a:cubicBezTo>
                    <a:pt x="250" y="51"/>
                    <a:pt x="250" y="51"/>
                    <a:pt x="250" y="51"/>
                  </a:cubicBezTo>
                  <a:close/>
                  <a:moveTo>
                    <a:pt x="14" y="15"/>
                  </a:moveTo>
                  <a:cubicBezTo>
                    <a:pt x="14" y="14"/>
                    <a:pt x="14" y="13"/>
                    <a:pt x="12" y="13"/>
                  </a:cubicBezTo>
                  <a:cubicBezTo>
                    <a:pt x="5" y="13"/>
                    <a:pt x="5" y="13"/>
                    <a:pt x="5" y="13"/>
                  </a:cubicBezTo>
                  <a:cubicBezTo>
                    <a:pt x="4" y="13"/>
                    <a:pt x="2" y="13"/>
                    <a:pt x="1" y="12"/>
                  </a:cubicBezTo>
                  <a:cubicBezTo>
                    <a:pt x="0" y="11"/>
                    <a:pt x="0" y="10"/>
                    <a:pt x="0" y="8"/>
                  </a:cubicBezTo>
                  <a:cubicBezTo>
                    <a:pt x="0" y="7"/>
                    <a:pt x="0" y="5"/>
                    <a:pt x="1" y="5"/>
                  </a:cubicBezTo>
                  <a:cubicBezTo>
                    <a:pt x="2" y="3"/>
                    <a:pt x="3" y="3"/>
                    <a:pt x="5" y="3"/>
                  </a:cubicBezTo>
                  <a:cubicBezTo>
                    <a:pt x="12" y="2"/>
                    <a:pt x="12" y="2"/>
                    <a:pt x="12" y="2"/>
                  </a:cubicBezTo>
                  <a:cubicBezTo>
                    <a:pt x="13" y="2"/>
                    <a:pt x="13" y="1"/>
                    <a:pt x="13" y="0"/>
                  </a:cubicBezTo>
                  <a:cubicBezTo>
                    <a:pt x="14" y="0"/>
                    <a:pt x="14" y="0"/>
                    <a:pt x="14" y="0"/>
                  </a:cubicBezTo>
                  <a:cubicBezTo>
                    <a:pt x="14" y="6"/>
                    <a:pt x="14" y="6"/>
                    <a:pt x="14" y="6"/>
                  </a:cubicBezTo>
                  <a:cubicBezTo>
                    <a:pt x="14" y="6"/>
                    <a:pt x="14" y="6"/>
                    <a:pt x="14" y="6"/>
                  </a:cubicBezTo>
                  <a:cubicBezTo>
                    <a:pt x="14" y="5"/>
                    <a:pt x="13" y="4"/>
                    <a:pt x="12" y="4"/>
                  </a:cubicBezTo>
                  <a:cubicBezTo>
                    <a:pt x="5" y="5"/>
                    <a:pt x="5" y="5"/>
                    <a:pt x="5" y="5"/>
                  </a:cubicBezTo>
                  <a:cubicBezTo>
                    <a:pt x="4" y="5"/>
                    <a:pt x="3" y="5"/>
                    <a:pt x="2" y="5"/>
                  </a:cubicBezTo>
                  <a:cubicBezTo>
                    <a:pt x="1" y="6"/>
                    <a:pt x="1" y="7"/>
                    <a:pt x="1" y="8"/>
                  </a:cubicBezTo>
                  <a:cubicBezTo>
                    <a:pt x="1" y="11"/>
                    <a:pt x="3" y="12"/>
                    <a:pt x="6" y="12"/>
                  </a:cubicBezTo>
                  <a:cubicBezTo>
                    <a:pt x="13" y="11"/>
                    <a:pt x="13" y="11"/>
                    <a:pt x="13" y="11"/>
                  </a:cubicBezTo>
                  <a:cubicBezTo>
                    <a:pt x="14" y="11"/>
                    <a:pt x="14" y="11"/>
                    <a:pt x="14" y="9"/>
                  </a:cubicBezTo>
                  <a:cubicBezTo>
                    <a:pt x="14" y="9"/>
                    <a:pt x="14" y="9"/>
                    <a:pt x="14" y="9"/>
                  </a:cubicBezTo>
                  <a:cubicBezTo>
                    <a:pt x="14" y="15"/>
                    <a:pt x="14" y="15"/>
                    <a:pt x="14" y="15"/>
                  </a:cubicBezTo>
                  <a:cubicBezTo>
                    <a:pt x="14" y="15"/>
                    <a:pt x="14" y="15"/>
                    <a:pt x="14" y="15"/>
                  </a:cubicBezTo>
                  <a:close/>
                  <a:moveTo>
                    <a:pt x="3" y="27"/>
                  </a:moveTo>
                  <a:cubicBezTo>
                    <a:pt x="2" y="23"/>
                    <a:pt x="2" y="23"/>
                    <a:pt x="2" y="23"/>
                  </a:cubicBezTo>
                  <a:cubicBezTo>
                    <a:pt x="2" y="23"/>
                    <a:pt x="2" y="23"/>
                    <a:pt x="2" y="23"/>
                  </a:cubicBezTo>
                  <a:cubicBezTo>
                    <a:pt x="2" y="23"/>
                    <a:pt x="3" y="24"/>
                    <a:pt x="4" y="24"/>
                  </a:cubicBezTo>
                  <a:cubicBezTo>
                    <a:pt x="9" y="23"/>
                    <a:pt x="9" y="23"/>
                    <a:pt x="9" y="23"/>
                  </a:cubicBezTo>
                  <a:cubicBezTo>
                    <a:pt x="10" y="23"/>
                    <a:pt x="10" y="23"/>
                    <a:pt x="10" y="22"/>
                  </a:cubicBezTo>
                  <a:cubicBezTo>
                    <a:pt x="11" y="22"/>
                    <a:pt x="11" y="21"/>
                    <a:pt x="10" y="21"/>
                  </a:cubicBezTo>
                  <a:cubicBezTo>
                    <a:pt x="10" y="20"/>
                    <a:pt x="10" y="19"/>
                    <a:pt x="9" y="19"/>
                  </a:cubicBezTo>
                  <a:cubicBezTo>
                    <a:pt x="3" y="20"/>
                    <a:pt x="3" y="20"/>
                    <a:pt x="3" y="20"/>
                  </a:cubicBezTo>
                  <a:cubicBezTo>
                    <a:pt x="2" y="20"/>
                    <a:pt x="2" y="21"/>
                    <a:pt x="2" y="21"/>
                  </a:cubicBezTo>
                  <a:cubicBezTo>
                    <a:pt x="2" y="21"/>
                    <a:pt x="2" y="21"/>
                    <a:pt x="2" y="21"/>
                  </a:cubicBezTo>
                  <a:cubicBezTo>
                    <a:pt x="1" y="17"/>
                    <a:pt x="1" y="17"/>
                    <a:pt x="1" y="17"/>
                  </a:cubicBezTo>
                  <a:cubicBezTo>
                    <a:pt x="1" y="17"/>
                    <a:pt x="1" y="17"/>
                    <a:pt x="1" y="17"/>
                  </a:cubicBezTo>
                  <a:cubicBezTo>
                    <a:pt x="1" y="18"/>
                    <a:pt x="2" y="18"/>
                    <a:pt x="3" y="18"/>
                  </a:cubicBezTo>
                  <a:cubicBezTo>
                    <a:pt x="8" y="17"/>
                    <a:pt x="8" y="17"/>
                    <a:pt x="8" y="17"/>
                  </a:cubicBezTo>
                  <a:cubicBezTo>
                    <a:pt x="9" y="17"/>
                    <a:pt x="9" y="17"/>
                    <a:pt x="9" y="17"/>
                  </a:cubicBezTo>
                  <a:cubicBezTo>
                    <a:pt x="9" y="17"/>
                    <a:pt x="9" y="17"/>
                    <a:pt x="9" y="16"/>
                  </a:cubicBezTo>
                  <a:cubicBezTo>
                    <a:pt x="10" y="16"/>
                    <a:pt x="10" y="16"/>
                    <a:pt x="10" y="16"/>
                  </a:cubicBezTo>
                  <a:cubicBezTo>
                    <a:pt x="11" y="19"/>
                    <a:pt x="11" y="19"/>
                    <a:pt x="11" y="19"/>
                  </a:cubicBezTo>
                  <a:cubicBezTo>
                    <a:pt x="10" y="19"/>
                    <a:pt x="10" y="19"/>
                    <a:pt x="10" y="19"/>
                  </a:cubicBezTo>
                  <a:cubicBezTo>
                    <a:pt x="11" y="20"/>
                    <a:pt x="12" y="21"/>
                    <a:pt x="12" y="22"/>
                  </a:cubicBezTo>
                  <a:cubicBezTo>
                    <a:pt x="12" y="23"/>
                    <a:pt x="11" y="24"/>
                    <a:pt x="9" y="25"/>
                  </a:cubicBezTo>
                  <a:cubicBezTo>
                    <a:pt x="4" y="25"/>
                    <a:pt x="4" y="25"/>
                    <a:pt x="4" y="25"/>
                  </a:cubicBezTo>
                  <a:cubicBezTo>
                    <a:pt x="3" y="26"/>
                    <a:pt x="3" y="26"/>
                    <a:pt x="3" y="27"/>
                  </a:cubicBezTo>
                  <a:cubicBezTo>
                    <a:pt x="3" y="27"/>
                    <a:pt x="3" y="27"/>
                    <a:pt x="3" y="27"/>
                  </a:cubicBezTo>
                  <a:close/>
                  <a:moveTo>
                    <a:pt x="16" y="29"/>
                  </a:moveTo>
                  <a:cubicBezTo>
                    <a:pt x="16" y="29"/>
                    <a:pt x="16" y="29"/>
                    <a:pt x="16" y="29"/>
                  </a:cubicBezTo>
                  <a:cubicBezTo>
                    <a:pt x="15" y="29"/>
                    <a:pt x="15" y="29"/>
                    <a:pt x="15" y="29"/>
                  </a:cubicBezTo>
                  <a:cubicBezTo>
                    <a:pt x="15" y="28"/>
                    <a:pt x="15" y="28"/>
                    <a:pt x="15" y="28"/>
                  </a:cubicBezTo>
                  <a:cubicBezTo>
                    <a:pt x="15" y="27"/>
                    <a:pt x="16" y="27"/>
                    <a:pt x="16" y="27"/>
                  </a:cubicBezTo>
                  <a:cubicBezTo>
                    <a:pt x="16" y="27"/>
                    <a:pt x="16" y="27"/>
                    <a:pt x="17" y="27"/>
                  </a:cubicBezTo>
                  <a:cubicBezTo>
                    <a:pt x="17" y="27"/>
                    <a:pt x="17" y="28"/>
                    <a:pt x="17" y="28"/>
                  </a:cubicBezTo>
                  <a:cubicBezTo>
                    <a:pt x="17" y="29"/>
                    <a:pt x="17" y="29"/>
                    <a:pt x="17" y="29"/>
                  </a:cubicBezTo>
                  <a:cubicBezTo>
                    <a:pt x="17" y="29"/>
                    <a:pt x="17" y="29"/>
                    <a:pt x="16" y="29"/>
                  </a:cubicBezTo>
                  <a:close/>
                  <a:moveTo>
                    <a:pt x="4" y="33"/>
                  </a:moveTo>
                  <a:cubicBezTo>
                    <a:pt x="3" y="29"/>
                    <a:pt x="3" y="29"/>
                    <a:pt x="3" y="29"/>
                  </a:cubicBezTo>
                  <a:cubicBezTo>
                    <a:pt x="4" y="29"/>
                    <a:pt x="4" y="29"/>
                    <a:pt x="4" y="29"/>
                  </a:cubicBezTo>
                  <a:cubicBezTo>
                    <a:pt x="4" y="30"/>
                    <a:pt x="4" y="30"/>
                    <a:pt x="5" y="30"/>
                  </a:cubicBezTo>
                  <a:cubicBezTo>
                    <a:pt x="10" y="29"/>
                    <a:pt x="10" y="29"/>
                    <a:pt x="10" y="29"/>
                  </a:cubicBezTo>
                  <a:cubicBezTo>
                    <a:pt x="11" y="29"/>
                    <a:pt x="11" y="28"/>
                    <a:pt x="11" y="28"/>
                  </a:cubicBezTo>
                  <a:cubicBezTo>
                    <a:pt x="11" y="27"/>
                    <a:pt x="11" y="27"/>
                    <a:pt x="11" y="27"/>
                  </a:cubicBezTo>
                  <a:cubicBezTo>
                    <a:pt x="11" y="27"/>
                    <a:pt x="11" y="27"/>
                    <a:pt x="11" y="27"/>
                  </a:cubicBezTo>
                  <a:cubicBezTo>
                    <a:pt x="13" y="30"/>
                    <a:pt x="13" y="30"/>
                    <a:pt x="13" y="30"/>
                  </a:cubicBezTo>
                  <a:cubicBezTo>
                    <a:pt x="5" y="32"/>
                    <a:pt x="5" y="32"/>
                    <a:pt x="5" y="32"/>
                  </a:cubicBezTo>
                  <a:cubicBezTo>
                    <a:pt x="5" y="32"/>
                    <a:pt x="4" y="33"/>
                    <a:pt x="4" y="33"/>
                  </a:cubicBezTo>
                  <a:cubicBezTo>
                    <a:pt x="4" y="33"/>
                    <a:pt x="4" y="33"/>
                    <a:pt x="4" y="33"/>
                  </a:cubicBezTo>
                  <a:close/>
                  <a:moveTo>
                    <a:pt x="16" y="42"/>
                  </a:moveTo>
                  <a:cubicBezTo>
                    <a:pt x="16" y="41"/>
                    <a:pt x="15" y="41"/>
                    <a:pt x="14" y="41"/>
                  </a:cubicBezTo>
                  <a:cubicBezTo>
                    <a:pt x="6" y="40"/>
                    <a:pt x="6" y="40"/>
                    <a:pt x="6" y="40"/>
                  </a:cubicBezTo>
                  <a:cubicBezTo>
                    <a:pt x="6" y="40"/>
                    <a:pt x="6" y="40"/>
                    <a:pt x="6" y="40"/>
                  </a:cubicBezTo>
                  <a:cubicBezTo>
                    <a:pt x="6" y="40"/>
                    <a:pt x="6" y="40"/>
                    <a:pt x="6" y="40"/>
                  </a:cubicBezTo>
                  <a:cubicBezTo>
                    <a:pt x="13" y="35"/>
                    <a:pt x="13" y="35"/>
                    <a:pt x="13" y="35"/>
                  </a:cubicBezTo>
                  <a:cubicBezTo>
                    <a:pt x="14" y="34"/>
                    <a:pt x="14" y="33"/>
                    <a:pt x="14" y="33"/>
                  </a:cubicBezTo>
                  <a:cubicBezTo>
                    <a:pt x="14" y="33"/>
                    <a:pt x="14" y="33"/>
                    <a:pt x="14" y="33"/>
                  </a:cubicBezTo>
                  <a:cubicBezTo>
                    <a:pt x="15" y="37"/>
                    <a:pt x="15" y="37"/>
                    <a:pt x="15" y="37"/>
                  </a:cubicBezTo>
                  <a:cubicBezTo>
                    <a:pt x="15" y="37"/>
                    <a:pt x="15" y="37"/>
                    <a:pt x="15" y="37"/>
                  </a:cubicBezTo>
                  <a:cubicBezTo>
                    <a:pt x="15" y="37"/>
                    <a:pt x="14" y="36"/>
                    <a:pt x="14" y="36"/>
                  </a:cubicBezTo>
                  <a:cubicBezTo>
                    <a:pt x="14" y="36"/>
                    <a:pt x="14" y="36"/>
                    <a:pt x="13" y="37"/>
                  </a:cubicBezTo>
                  <a:cubicBezTo>
                    <a:pt x="9" y="40"/>
                    <a:pt x="9" y="40"/>
                    <a:pt x="9" y="40"/>
                  </a:cubicBezTo>
                  <a:cubicBezTo>
                    <a:pt x="14" y="40"/>
                    <a:pt x="14" y="40"/>
                    <a:pt x="14" y="40"/>
                  </a:cubicBezTo>
                  <a:cubicBezTo>
                    <a:pt x="14" y="40"/>
                    <a:pt x="15" y="40"/>
                    <a:pt x="15" y="40"/>
                  </a:cubicBezTo>
                  <a:cubicBezTo>
                    <a:pt x="16" y="40"/>
                    <a:pt x="16" y="40"/>
                    <a:pt x="16" y="39"/>
                  </a:cubicBezTo>
                  <a:cubicBezTo>
                    <a:pt x="16" y="39"/>
                    <a:pt x="16" y="39"/>
                    <a:pt x="16" y="39"/>
                  </a:cubicBezTo>
                  <a:cubicBezTo>
                    <a:pt x="16" y="42"/>
                    <a:pt x="16" y="42"/>
                    <a:pt x="16" y="42"/>
                  </a:cubicBezTo>
                  <a:cubicBezTo>
                    <a:pt x="16" y="42"/>
                    <a:pt x="16" y="42"/>
                    <a:pt x="16" y="42"/>
                  </a:cubicBezTo>
                  <a:close/>
                  <a:moveTo>
                    <a:pt x="14" y="53"/>
                  </a:moveTo>
                  <a:cubicBezTo>
                    <a:pt x="13" y="53"/>
                    <a:pt x="12" y="53"/>
                    <a:pt x="11" y="52"/>
                  </a:cubicBezTo>
                  <a:cubicBezTo>
                    <a:pt x="10" y="51"/>
                    <a:pt x="10" y="51"/>
                    <a:pt x="9" y="50"/>
                  </a:cubicBezTo>
                  <a:cubicBezTo>
                    <a:pt x="9" y="49"/>
                    <a:pt x="9" y="48"/>
                    <a:pt x="9" y="47"/>
                  </a:cubicBezTo>
                  <a:cubicBezTo>
                    <a:pt x="10" y="46"/>
                    <a:pt x="11" y="45"/>
                    <a:pt x="12" y="45"/>
                  </a:cubicBezTo>
                  <a:cubicBezTo>
                    <a:pt x="13" y="44"/>
                    <a:pt x="14" y="44"/>
                    <a:pt x="16" y="45"/>
                  </a:cubicBezTo>
                  <a:cubicBezTo>
                    <a:pt x="17" y="45"/>
                    <a:pt x="18" y="46"/>
                    <a:pt x="18" y="47"/>
                  </a:cubicBezTo>
                  <a:cubicBezTo>
                    <a:pt x="18" y="48"/>
                    <a:pt x="18" y="49"/>
                    <a:pt x="18" y="50"/>
                  </a:cubicBezTo>
                  <a:cubicBezTo>
                    <a:pt x="18" y="51"/>
                    <a:pt x="17" y="51"/>
                    <a:pt x="16" y="52"/>
                  </a:cubicBezTo>
                  <a:cubicBezTo>
                    <a:pt x="14" y="46"/>
                    <a:pt x="14" y="46"/>
                    <a:pt x="14" y="46"/>
                  </a:cubicBezTo>
                  <a:cubicBezTo>
                    <a:pt x="12" y="46"/>
                    <a:pt x="12" y="47"/>
                    <a:pt x="11" y="48"/>
                  </a:cubicBezTo>
                  <a:cubicBezTo>
                    <a:pt x="10" y="49"/>
                    <a:pt x="10" y="49"/>
                    <a:pt x="10" y="51"/>
                  </a:cubicBezTo>
                  <a:cubicBezTo>
                    <a:pt x="11" y="51"/>
                    <a:pt x="11" y="52"/>
                    <a:pt x="12" y="52"/>
                  </a:cubicBezTo>
                  <a:cubicBezTo>
                    <a:pt x="13" y="52"/>
                    <a:pt x="14" y="52"/>
                    <a:pt x="14" y="53"/>
                  </a:cubicBezTo>
                  <a:cubicBezTo>
                    <a:pt x="14" y="53"/>
                    <a:pt x="14" y="53"/>
                    <a:pt x="14" y="53"/>
                  </a:cubicBezTo>
                  <a:close/>
                  <a:moveTo>
                    <a:pt x="16" y="49"/>
                  </a:moveTo>
                  <a:cubicBezTo>
                    <a:pt x="18" y="49"/>
                    <a:pt x="18" y="48"/>
                    <a:pt x="18" y="47"/>
                  </a:cubicBezTo>
                  <a:cubicBezTo>
                    <a:pt x="17" y="45"/>
                    <a:pt x="16" y="45"/>
                    <a:pt x="14" y="45"/>
                  </a:cubicBezTo>
                  <a:cubicBezTo>
                    <a:pt x="16" y="49"/>
                    <a:pt x="16" y="49"/>
                    <a:pt x="16" y="49"/>
                  </a:cubicBezTo>
                  <a:close/>
                  <a:moveTo>
                    <a:pt x="22" y="58"/>
                  </a:moveTo>
                  <a:cubicBezTo>
                    <a:pt x="22" y="58"/>
                    <a:pt x="21" y="58"/>
                    <a:pt x="21" y="57"/>
                  </a:cubicBezTo>
                  <a:cubicBezTo>
                    <a:pt x="21" y="57"/>
                    <a:pt x="21" y="57"/>
                    <a:pt x="21" y="57"/>
                  </a:cubicBezTo>
                  <a:cubicBezTo>
                    <a:pt x="21" y="56"/>
                    <a:pt x="21" y="56"/>
                    <a:pt x="21" y="56"/>
                  </a:cubicBezTo>
                  <a:cubicBezTo>
                    <a:pt x="21" y="55"/>
                    <a:pt x="21" y="55"/>
                    <a:pt x="20" y="55"/>
                  </a:cubicBezTo>
                  <a:cubicBezTo>
                    <a:pt x="20" y="55"/>
                    <a:pt x="20" y="55"/>
                    <a:pt x="19" y="55"/>
                  </a:cubicBezTo>
                  <a:cubicBezTo>
                    <a:pt x="15" y="57"/>
                    <a:pt x="15" y="57"/>
                    <a:pt x="15" y="57"/>
                  </a:cubicBezTo>
                  <a:cubicBezTo>
                    <a:pt x="14" y="58"/>
                    <a:pt x="14" y="59"/>
                    <a:pt x="14" y="59"/>
                  </a:cubicBezTo>
                  <a:cubicBezTo>
                    <a:pt x="14" y="59"/>
                    <a:pt x="14" y="59"/>
                    <a:pt x="14" y="59"/>
                  </a:cubicBezTo>
                  <a:cubicBezTo>
                    <a:pt x="12" y="55"/>
                    <a:pt x="12" y="55"/>
                    <a:pt x="12" y="55"/>
                  </a:cubicBezTo>
                  <a:cubicBezTo>
                    <a:pt x="12" y="55"/>
                    <a:pt x="12" y="55"/>
                    <a:pt x="12" y="55"/>
                  </a:cubicBezTo>
                  <a:cubicBezTo>
                    <a:pt x="13" y="56"/>
                    <a:pt x="14" y="56"/>
                    <a:pt x="14" y="56"/>
                  </a:cubicBezTo>
                  <a:cubicBezTo>
                    <a:pt x="19" y="54"/>
                    <a:pt x="19" y="54"/>
                    <a:pt x="19" y="54"/>
                  </a:cubicBezTo>
                  <a:cubicBezTo>
                    <a:pt x="20" y="53"/>
                    <a:pt x="20" y="53"/>
                    <a:pt x="20" y="53"/>
                  </a:cubicBezTo>
                  <a:cubicBezTo>
                    <a:pt x="20" y="53"/>
                    <a:pt x="20" y="52"/>
                    <a:pt x="20" y="52"/>
                  </a:cubicBezTo>
                  <a:cubicBezTo>
                    <a:pt x="20" y="52"/>
                    <a:pt x="20" y="52"/>
                    <a:pt x="20" y="52"/>
                  </a:cubicBezTo>
                  <a:cubicBezTo>
                    <a:pt x="22" y="54"/>
                    <a:pt x="22" y="54"/>
                    <a:pt x="22" y="54"/>
                  </a:cubicBezTo>
                  <a:cubicBezTo>
                    <a:pt x="21" y="55"/>
                    <a:pt x="21" y="55"/>
                    <a:pt x="21" y="55"/>
                  </a:cubicBezTo>
                  <a:cubicBezTo>
                    <a:pt x="22" y="55"/>
                    <a:pt x="23" y="56"/>
                    <a:pt x="24" y="57"/>
                  </a:cubicBezTo>
                  <a:cubicBezTo>
                    <a:pt x="24" y="57"/>
                    <a:pt x="24" y="57"/>
                    <a:pt x="24" y="57"/>
                  </a:cubicBezTo>
                  <a:cubicBezTo>
                    <a:pt x="23" y="58"/>
                    <a:pt x="22" y="58"/>
                    <a:pt x="22" y="58"/>
                  </a:cubicBezTo>
                  <a:close/>
                  <a:moveTo>
                    <a:pt x="21" y="67"/>
                  </a:moveTo>
                  <a:cubicBezTo>
                    <a:pt x="20" y="68"/>
                    <a:pt x="19" y="68"/>
                    <a:pt x="18" y="67"/>
                  </a:cubicBezTo>
                  <a:cubicBezTo>
                    <a:pt x="18" y="67"/>
                    <a:pt x="17" y="67"/>
                    <a:pt x="17" y="66"/>
                  </a:cubicBezTo>
                  <a:cubicBezTo>
                    <a:pt x="17" y="65"/>
                    <a:pt x="16" y="65"/>
                    <a:pt x="16" y="65"/>
                  </a:cubicBezTo>
                  <a:cubicBezTo>
                    <a:pt x="16" y="64"/>
                    <a:pt x="16" y="64"/>
                    <a:pt x="16" y="63"/>
                  </a:cubicBezTo>
                  <a:cubicBezTo>
                    <a:pt x="16" y="63"/>
                    <a:pt x="16" y="63"/>
                    <a:pt x="16" y="63"/>
                  </a:cubicBezTo>
                  <a:cubicBezTo>
                    <a:pt x="16" y="63"/>
                    <a:pt x="16" y="63"/>
                    <a:pt x="16" y="63"/>
                  </a:cubicBezTo>
                  <a:cubicBezTo>
                    <a:pt x="18" y="61"/>
                    <a:pt x="18" y="61"/>
                    <a:pt x="18" y="61"/>
                  </a:cubicBezTo>
                  <a:cubicBezTo>
                    <a:pt x="18" y="61"/>
                    <a:pt x="18" y="61"/>
                    <a:pt x="18" y="61"/>
                  </a:cubicBezTo>
                  <a:cubicBezTo>
                    <a:pt x="17" y="63"/>
                    <a:pt x="16" y="64"/>
                    <a:pt x="17" y="65"/>
                  </a:cubicBezTo>
                  <a:cubicBezTo>
                    <a:pt x="18" y="65"/>
                    <a:pt x="18" y="66"/>
                    <a:pt x="18" y="66"/>
                  </a:cubicBezTo>
                  <a:cubicBezTo>
                    <a:pt x="18" y="66"/>
                    <a:pt x="19" y="66"/>
                    <a:pt x="19" y="66"/>
                  </a:cubicBezTo>
                  <a:cubicBezTo>
                    <a:pt x="20" y="65"/>
                    <a:pt x="20" y="65"/>
                    <a:pt x="20" y="63"/>
                  </a:cubicBezTo>
                  <a:cubicBezTo>
                    <a:pt x="20" y="62"/>
                    <a:pt x="20" y="62"/>
                    <a:pt x="20" y="62"/>
                  </a:cubicBezTo>
                  <a:cubicBezTo>
                    <a:pt x="20" y="61"/>
                    <a:pt x="20" y="60"/>
                    <a:pt x="21" y="59"/>
                  </a:cubicBezTo>
                  <a:cubicBezTo>
                    <a:pt x="22" y="59"/>
                    <a:pt x="22" y="59"/>
                    <a:pt x="23" y="59"/>
                  </a:cubicBezTo>
                  <a:cubicBezTo>
                    <a:pt x="24" y="59"/>
                    <a:pt x="24" y="60"/>
                    <a:pt x="25" y="61"/>
                  </a:cubicBezTo>
                  <a:cubicBezTo>
                    <a:pt x="25" y="61"/>
                    <a:pt x="25" y="61"/>
                    <a:pt x="25" y="62"/>
                  </a:cubicBezTo>
                  <a:cubicBezTo>
                    <a:pt x="25" y="62"/>
                    <a:pt x="25" y="63"/>
                    <a:pt x="26" y="63"/>
                  </a:cubicBezTo>
                  <a:cubicBezTo>
                    <a:pt x="26" y="63"/>
                    <a:pt x="26" y="63"/>
                    <a:pt x="26" y="63"/>
                  </a:cubicBezTo>
                  <a:cubicBezTo>
                    <a:pt x="26" y="63"/>
                    <a:pt x="26" y="63"/>
                    <a:pt x="26" y="63"/>
                  </a:cubicBezTo>
                  <a:cubicBezTo>
                    <a:pt x="24" y="64"/>
                    <a:pt x="24" y="64"/>
                    <a:pt x="24" y="64"/>
                  </a:cubicBezTo>
                  <a:cubicBezTo>
                    <a:pt x="24" y="64"/>
                    <a:pt x="24" y="64"/>
                    <a:pt x="24" y="64"/>
                  </a:cubicBezTo>
                  <a:cubicBezTo>
                    <a:pt x="25" y="63"/>
                    <a:pt x="25" y="61"/>
                    <a:pt x="25" y="61"/>
                  </a:cubicBezTo>
                  <a:cubicBezTo>
                    <a:pt x="25" y="60"/>
                    <a:pt x="24" y="60"/>
                    <a:pt x="24" y="60"/>
                  </a:cubicBezTo>
                  <a:cubicBezTo>
                    <a:pt x="24" y="60"/>
                    <a:pt x="23" y="60"/>
                    <a:pt x="23" y="60"/>
                  </a:cubicBezTo>
                  <a:cubicBezTo>
                    <a:pt x="22" y="60"/>
                    <a:pt x="22" y="61"/>
                    <a:pt x="22" y="62"/>
                  </a:cubicBezTo>
                  <a:cubicBezTo>
                    <a:pt x="22" y="64"/>
                    <a:pt x="22" y="64"/>
                    <a:pt x="22" y="64"/>
                  </a:cubicBezTo>
                  <a:cubicBezTo>
                    <a:pt x="22" y="66"/>
                    <a:pt x="22" y="67"/>
                    <a:pt x="21" y="67"/>
                  </a:cubicBezTo>
                  <a:close/>
                  <a:moveTo>
                    <a:pt x="33" y="67"/>
                  </a:moveTo>
                  <a:cubicBezTo>
                    <a:pt x="32" y="67"/>
                    <a:pt x="32" y="67"/>
                    <a:pt x="32" y="67"/>
                  </a:cubicBezTo>
                  <a:cubicBezTo>
                    <a:pt x="32" y="67"/>
                    <a:pt x="32" y="66"/>
                    <a:pt x="31" y="66"/>
                  </a:cubicBezTo>
                  <a:cubicBezTo>
                    <a:pt x="31" y="66"/>
                    <a:pt x="31" y="66"/>
                    <a:pt x="31" y="65"/>
                  </a:cubicBezTo>
                  <a:cubicBezTo>
                    <a:pt x="31" y="65"/>
                    <a:pt x="32" y="65"/>
                    <a:pt x="32" y="65"/>
                  </a:cubicBezTo>
                  <a:cubicBezTo>
                    <a:pt x="32" y="65"/>
                    <a:pt x="32" y="64"/>
                    <a:pt x="32" y="65"/>
                  </a:cubicBezTo>
                  <a:cubicBezTo>
                    <a:pt x="33" y="65"/>
                    <a:pt x="33" y="65"/>
                    <a:pt x="33" y="65"/>
                  </a:cubicBezTo>
                  <a:cubicBezTo>
                    <a:pt x="33" y="65"/>
                    <a:pt x="34" y="65"/>
                    <a:pt x="33" y="66"/>
                  </a:cubicBezTo>
                  <a:cubicBezTo>
                    <a:pt x="33" y="66"/>
                    <a:pt x="33" y="66"/>
                    <a:pt x="33" y="67"/>
                  </a:cubicBezTo>
                  <a:close/>
                  <a:moveTo>
                    <a:pt x="22" y="75"/>
                  </a:moveTo>
                  <a:cubicBezTo>
                    <a:pt x="20" y="71"/>
                    <a:pt x="20" y="71"/>
                    <a:pt x="20" y="71"/>
                  </a:cubicBezTo>
                  <a:cubicBezTo>
                    <a:pt x="20" y="71"/>
                    <a:pt x="20" y="71"/>
                    <a:pt x="20" y="71"/>
                  </a:cubicBezTo>
                  <a:cubicBezTo>
                    <a:pt x="21" y="71"/>
                    <a:pt x="22" y="72"/>
                    <a:pt x="22" y="71"/>
                  </a:cubicBezTo>
                  <a:cubicBezTo>
                    <a:pt x="27" y="69"/>
                    <a:pt x="27" y="69"/>
                    <a:pt x="27" y="69"/>
                  </a:cubicBezTo>
                  <a:cubicBezTo>
                    <a:pt x="28" y="68"/>
                    <a:pt x="28" y="68"/>
                    <a:pt x="28" y="67"/>
                  </a:cubicBezTo>
                  <a:cubicBezTo>
                    <a:pt x="27" y="67"/>
                    <a:pt x="27" y="67"/>
                    <a:pt x="27" y="67"/>
                  </a:cubicBezTo>
                  <a:cubicBezTo>
                    <a:pt x="28" y="67"/>
                    <a:pt x="28" y="67"/>
                    <a:pt x="28" y="67"/>
                  </a:cubicBezTo>
                  <a:cubicBezTo>
                    <a:pt x="30" y="69"/>
                    <a:pt x="30" y="69"/>
                    <a:pt x="30" y="69"/>
                  </a:cubicBezTo>
                  <a:cubicBezTo>
                    <a:pt x="24" y="73"/>
                    <a:pt x="24" y="73"/>
                    <a:pt x="24" y="73"/>
                  </a:cubicBezTo>
                  <a:cubicBezTo>
                    <a:pt x="22" y="73"/>
                    <a:pt x="22" y="73"/>
                    <a:pt x="22" y="75"/>
                  </a:cubicBezTo>
                  <a:cubicBezTo>
                    <a:pt x="22" y="75"/>
                    <a:pt x="22" y="75"/>
                    <a:pt x="22" y="75"/>
                  </a:cubicBezTo>
                  <a:close/>
                  <a:moveTo>
                    <a:pt x="28" y="80"/>
                  </a:moveTo>
                  <a:cubicBezTo>
                    <a:pt x="27" y="80"/>
                    <a:pt x="26" y="80"/>
                    <a:pt x="26" y="79"/>
                  </a:cubicBezTo>
                  <a:cubicBezTo>
                    <a:pt x="26" y="79"/>
                    <a:pt x="25" y="79"/>
                    <a:pt x="25" y="79"/>
                  </a:cubicBezTo>
                  <a:cubicBezTo>
                    <a:pt x="24" y="78"/>
                    <a:pt x="24" y="77"/>
                    <a:pt x="26" y="76"/>
                  </a:cubicBezTo>
                  <a:cubicBezTo>
                    <a:pt x="31" y="73"/>
                    <a:pt x="31" y="73"/>
                    <a:pt x="31" y="73"/>
                  </a:cubicBezTo>
                  <a:cubicBezTo>
                    <a:pt x="30" y="71"/>
                    <a:pt x="30" y="71"/>
                    <a:pt x="30" y="71"/>
                  </a:cubicBezTo>
                  <a:cubicBezTo>
                    <a:pt x="30" y="71"/>
                    <a:pt x="30" y="71"/>
                    <a:pt x="30" y="71"/>
                  </a:cubicBezTo>
                  <a:cubicBezTo>
                    <a:pt x="30" y="71"/>
                    <a:pt x="30" y="71"/>
                    <a:pt x="30" y="71"/>
                  </a:cubicBezTo>
                  <a:cubicBezTo>
                    <a:pt x="31" y="72"/>
                    <a:pt x="32" y="72"/>
                    <a:pt x="34" y="72"/>
                  </a:cubicBezTo>
                  <a:cubicBezTo>
                    <a:pt x="34" y="72"/>
                    <a:pt x="34" y="72"/>
                    <a:pt x="34" y="72"/>
                  </a:cubicBezTo>
                  <a:cubicBezTo>
                    <a:pt x="32" y="73"/>
                    <a:pt x="32" y="73"/>
                    <a:pt x="32" y="73"/>
                  </a:cubicBezTo>
                  <a:cubicBezTo>
                    <a:pt x="33" y="75"/>
                    <a:pt x="33" y="75"/>
                    <a:pt x="33" y="75"/>
                  </a:cubicBezTo>
                  <a:cubicBezTo>
                    <a:pt x="33" y="75"/>
                    <a:pt x="33" y="75"/>
                    <a:pt x="33" y="75"/>
                  </a:cubicBezTo>
                  <a:cubicBezTo>
                    <a:pt x="32" y="74"/>
                    <a:pt x="32" y="74"/>
                    <a:pt x="32" y="74"/>
                  </a:cubicBezTo>
                  <a:cubicBezTo>
                    <a:pt x="27" y="77"/>
                    <a:pt x="27" y="77"/>
                    <a:pt x="27" y="77"/>
                  </a:cubicBezTo>
                  <a:cubicBezTo>
                    <a:pt x="26" y="78"/>
                    <a:pt x="26" y="79"/>
                    <a:pt x="26" y="79"/>
                  </a:cubicBezTo>
                  <a:cubicBezTo>
                    <a:pt x="27" y="79"/>
                    <a:pt x="27" y="79"/>
                    <a:pt x="28" y="80"/>
                  </a:cubicBezTo>
                  <a:cubicBezTo>
                    <a:pt x="28" y="80"/>
                    <a:pt x="28" y="80"/>
                    <a:pt x="28" y="80"/>
                  </a:cubicBezTo>
                  <a:close/>
                  <a:moveTo>
                    <a:pt x="40" y="84"/>
                  </a:moveTo>
                  <a:cubicBezTo>
                    <a:pt x="40" y="84"/>
                    <a:pt x="40" y="83"/>
                    <a:pt x="40" y="83"/>
                  </a:cubicBezTo>
                  <a:cubicBezTo>
                    <a:pt x="39" y="83"/>
                    <a:pt x="39" y="83"/>
                    <a:pt x="39" y="83"/>
                  </a:cubicBezTo>
                  <a:cubicBezTo>
                    <a:pt x="30" y="86"/>
                    <a:pt x="30" y="86"/>
                    <a:pt x="30" y="86"/>
                  </a:cubicBezTo>
                  <a:cubicBezTo>
                    <a:pt x="28" y="87"/>
                    <a:pt x="26" y="87"/>
                    <a:pt x="25" y="86"/>
                  </a:cubicBezTo>
                  <a:cubicBezTo>
                    <a:pt x="24" y="85"/>
                    <a:pt x="25" y="84"/>
                    <a:pt x="25" y="84"/>
                  </a:cubicBezTo>
                  <a:cubicBezTo>
                    <a:pt x="25" y="84"/>
                    <a:pt x="26" y="84"/>
                    <a:pt x="26" y="84"/>
                  </a:cubicBezTo>
                  <a:cubicBezTo>
                    <a:pt x="26" y="84"/>
                    <a:pt x="26" y="84"/>
                    <a:pt x="26" y="84"/>
                  </a:cubicBezTo>
                  <a:cubicBezTo>
                    <a:pt x="26" y="84"/>
                    <a:pt x="27" y="85"/>
                    <a:pt x="27" y="85"/>
                  </a:cubicBezTo>
                  <a:cubicBezTo>
                    <a:pt x="27" y="85"/>
                    <a:pt x="27" y="85"/>
                    <a:pt x="27" y="85"/>
                  </a:cubicBezTo>
                  <a:cubicBezTo>
                    <a:pt x="28" y="86"/>
                    <a:pt x="29" y="86"/>
                    <a:pt x="31" y="85"/>
                  </a:cubicBezTo>
                  <a:cubicBezTo>
                    <a:pt x="34" y="78"/>
                    <a:pt x="34" y="78"/>
                    <a:pt x="34" y="78"/>
                  </a:cubicBezTo>
                  <a:cubicBezTo>
                    <a:pt x="35" y="77"/>
                    <a:pt x="35" y="77"/>
                    <a:pt x="35" y="77"/>
                  </a:cubicBezTo>
                  <a:cubicBezTo>
                    <a:pt x="35" y="77"/>
                    <a:pt x="35" y="77"/>
                    <a:pt x="34" y="76"/>
                  </a:cubicBezTo>
                  <a:cubicBezTo>
                    <a:pt x="35" y="76"/>
                    <a:pt x="35" y="76"/>
                    <a:pt x="35" y="76"/>
                  </a:cubicBezTo>
                  <a:cubicBezTo>
                    <a:pt x="38" y="79"/>
                    <a:pt x="38" y="79"/>
                    <a:pt x="38" y="79"/>
                  </a:cubicBezTo>
                  <a:cubicBezTo>
                    <a:pt x="37" y="79"/>
                    <a:pt x="37" y="79"/>
                    <a:pt x="37" y="79"/>
                  </a:cubicBezTo>
                  <a:cubicBezTo>
                    <a:pt x="37" y="79"/>
                    <a:pt x="36" y="79"/>
                    <a:pt x="36" y="79"/>
                  </a:cubicBezTo>
                  <a:cubicBezTo>
                    <a:pt x="36" y="79"/>
                    <a:pt x="36" y="79"/>
                    <a:pt x="36" y="79"/>
                  </a:cubicBezTo>
                  <a:cubicBezTo>
                    <a:pt x="33" y="84"/>
                    <a:pt x="33" y="84"/>
                    <a:pt x="33" y="84"/>
                  </a:cubicBezTo>
                  <a:cubicBezTo>
                    <a:pt x="38" y="83"/>
                    <a:pt x="38" y="83"/>
                    <a:pt x="38" y="83"/>
                  </a:cubicBezTo>
                  <a:cubicBezTo>
                    <a:pt x="38" y="83"/>
                    <a:pt x="39" y="82"/>
                    <a:pt x="39" y="82"/>
                  </a:cubicBezTo>
                  <a:cubicBezTo>
                    <a:pt x="39" y="82"/>
                    <a:pt x="39" y="82"/>
                    <a:pt x="39" y="82"/>
                  </a:cubicBezTo>
                  <a:cubicBezTo>
                    <a:pt x="39" y="81"/>
                    <a:pt x="39" y="81"/>
                    <a:pt x="38" y="81"/>
                  </a:cubicBezTo>
                  <a:cubicBezTo>
                    <a:pt x="39" y="81"/>
                    <a:pt x="39" y="81"/>
                    <a:pt x="39" y="81"/>
                  </a:cubicBezTo>
                  <a:cubicBezTo>
                    <a:pt x="40" y="84"/>
                    <a:pt x="40" y="84"/>
                    <a:pt x="40" y="84"/>
                  </a:cubicBezTo>
                  <a:cubicBezTo>
                    <a:pt x="40" y="84"/>
                    <a:pt x="40" y="84"/>
                    <a:pt x="40" y="84"/>
                  </a:cubicBezTo>
                  <a:close/>
                  <a:moveTo>
                    <a:pt x="47" y="97"/>
                  </a:moveTo>
                  <a:cubicBezTo>
                    <a:pt x="46" y="97"/>
                    <a:pt x="45" y="98"/>
                    <a:pt x="44" y="98"/>
                  </a:cubicBezTo>
                  <a:cubicBezTo>
                    <a:pt x="42" y="98"/>
                    <a:pt x="41" y="98"/>
                    <a:pt x="40" y="97"/>
                  </a:cubicBezTo>
                  <a:cubicBezTo>
                    <a:pt x="40" y="96"/>
                    <a:pt x="39" y="95"/>
                    <a:pt x="39" y="94"/>
                  </a:cubicBezTo>
                  <a:cubicBezTo>
                    <a:pt x="39" y="93"/>
                    <a:pt x="40" y="91"/>
                    <a:pt x="41" y="91"/>
                  </a:cubicBezTo>
                  <a:cubicBezTo>
                    <a:pt x="42" y="90"/>
                    <a:pt x="43" y="89"/>
                    <a:pt x="44" y="89"/>
                  </a:cubicBezTo>
                  <a:cubicBezTo>
                    <a:pt x="45" y="89"/>
                    <a:pt x="46" y="89"/>
                    <a:pt x="47" y="90"/>
                  </a:cubicBezTo>
                  <a:cubicBezTo>
                    <a:pt x="48" y="91"/>
                    <a:pt x="49" y="92"/>
                    <a:pt x="49" y="93"/>
                  </a:cubicBezTo>
                  <a:cubicBezTo>
                    <a:pt x="49" y="95"/>
                    <a:pt x="48" y="95"/>
                    <a:pt x="47" y="97"/>
                  </a:cubicBezTo>
                  <a:close/>
                  <a:moveTo>
                    <a:pt x="45" y="96"/>
                  </a:moveTo>
                  <a:cubicBezTo>
                    <a:pt x="46" y="95"/>
                    <a:pt x="47" y="94"/>
                    <a:pt x="47" y="93"/>
                  </a:cubicBezTo>
                  <a:cubicBezTo>
                    <a:pt x="48" y="92"/>
                    <a:pt x="47" y="91"/>
                    <a:pt x="47" y="90"/>
                  </a:cubicBezTo>
                  <a:cubicBezTo>
                    <a:pt x="46" y="90"/>
                    <a:pt x="46" y="89"/>
                    <a:pt x="45" y="90"/>
                  </a:cubicBezTo>
                  <a:cubicBezTo>
                    <a:pt x="44" y="90"/>
                    <a:pt x="44" y="91"/>
                    <a:pt x="43" y="91"/>
                  </a:cubicBezTo>
                  <a:cubicBezTo>
                    <a:pt x="42" y="92"/>
                    <a:pt x="41" y="93"/>
                    <a:pt x="41" y="94"/>
                  </a:cubicBezTo>
                  <a:cubicBezTo>
                    <a:pt x="40" y="95"/>
                    <a:pt x="40" y="96"/>
                    <a:pt x="41" y="97"/>
                  </a:cubicBezTo>
                  <a:cubicBezTo>
                    <a:pt x="42" y="97"/>
                    <a:pt x="42" y="97"/>
                    <a:pt x="43" y="97"/>
                  </a:cubicBezTo>
                  <a:cubicBezTo>
                    <a:pt x="44" y="97"/>
                    <a:pt x="44" y="97"/>
                    <a:pt x="45" y="96"/>
                  </a:cubicBezTo>
                  <a:close/>
                  <a:moveTo>
                    <a:pt x="60" y="97"/>
                  </a:moveTo>
                  <a:cubicBezTo>
                    <a:pt x="59" y="97"/>
                    <a:pt x="59" y="97"/>
                    <a:pt x="59" y="97"/>
                  </a:cubicBezTo>
                  <a:cubicBezTo>
                    <a:pt x="59" y="97"/>
                    <a:pt x="59" y="97"/>
                    <a:pt x="59" y="97"/>
                  </a:cubicBezTo>
                  <a:cubicBezTo>
                    <a:pt x="58" y="97"/>
                    <a:pt x="58" y="97"/>
                    <a:pt x="58" y="96"/>
                  </a:cubicBezTo>
                  <a:cubicBezTo>
                    <a:pt x="58" y="96"/>
                    <a:pt x="58" y="95"/>
                    <a:pt x="58" y="95"/>
                  </a:cubicBezTo>
                  <a:cubicBezTo>
                    <a:pt x="58" y="95"/>
                    <a:pt x="58" y="95"/>
                    <a:pt x="58" y="95"/>
                  </a:cubicBezTo>
                  <a:cubicBezTo>
                    <a:pt x="58" y="94"/>
                    <a:pt x="57" y="94"/>
                    <a:pt x="56" y="95"/>
                  </a:cubicBezTo>
                  <a:cubicBezTo>
                    <a:pt x="54" y="97"/>
                    <a:pt x="54" y="97"/>
                    <a:pt x="54" y="97"/>
                  </a:cubicBezTo>
                  <a:cubicBezTo>
                    <a:pt x="56" y="99"/>
                    <a:pt x="56" y="99"/>
                    <a:pt x="56" y="99"/>
                  </a:cubicBezTo>
                  <a:cubicBezTo>
                    <a:pt x="56" y="99"/>
                    <a:pt x="56" y="99"/>
                    <a:pt x="56" y="99"/>
                  </a:cubicBezTo>
                  <a:cubicBezTo>
                    <a:pt x="54" y="97"/>
                    <a:pt x="54" y="97"/>
                    <a:pt x="54" y="97"/>
                  </a:cubicBezTo>
                  <a:cubicBezTo>
                    <a:pt x="50" y="103"/>
                    <a:pt x="50" y="103"/>
                    <a:pt x="50" y="103"/>
                  </a:cubicBezTo>
                  <a:cubicBezTo>
                    <a:pt x="49" y="103"/>
                    <a:pt x="49" y="104"/>
                    <a:pt x="50" y="105"/>
                  </a:cubicBezTo>
                  <a:cubicBezTo>
                    <a:pt x="50" y="105"/>
                    <a:pt x="50" y="105"/>
                    <a:pt x="50" y="105"/>
                  </a:cubicBezTo>
                  <a:cubicBezTo>
                    <a:pt x="46" y="102"/>
                    <a:pt x="46" y="102"/>
                    <a:pt x="46" y="102"/>
                  </a:cubicBezTo>
                  <a:cubicBezTo>
                    <a:pt x="46" y="101"/>
                    <a:pt x="46" y="101"/>
                    <a:pt x="46" y="101"/>
                  </a:cubicBezTo>
                  <a:cubicBezTo>
                    <a:pt x="47" y="102"/>
                    <a:pt x="48" y="102"/>
                    <a:pt x="48" y="101"/>
                  </a:cubicBezTo>
                  <a:cubicBezTo>
                    <a:pt x="52" y="96"/>
                    <a:pt x="52" y="96"/>
                    <a:pt x="52" y="96"/>
                  </a:cubicBezTo>
                  <a:cubicBezTo>
                    <a:pt x="51" y="95"/>
                    <a:pt x="51" y="95"/>
                    <a:pt x="51" y="95"/>
                  </a:cubicBezTo>
                  <a:cubicBezTo>
                    <a:pt x="52" y="95"/>
                    <a:pt x="52" y="95"/>
                    <a:pt x="52" y="95"/>
                  </a:cubicBezTo>
                  <a:cubicBezTo>
                    <a:pt x="53" y="96"/>
                    <a:pt x="53" y="96"/>
                    <a:pt x="53" y="96"/>
                  </a:cubicBezTo>
                  <a:cubicBezTo>
                    <a:pt x="53" y="95"/>
                    <a:pt x="53" y="95"/>
                    <a:pt x="53" y="95"/>
                  </a:cubicBezTo>
                  <a:cubicBezTo>
                    <a:pt x="54" y="95"/>
                    <a:pt x="55" y="94"/>
                    <a:pt x="56" y="94"/>
                  </a:cubicBezTo>
                  <a:cubicBezTo>
                    <a:pt x="57" y="94"/>
                    <a:pt x="58" y="94"/>
                    <a:pt x="59" y="95"/>
                  </a:cubicBezTo>
                  <a:cubicBezTo>
                    <a:pt x="59" y="95"/>
                    <a:pt x="60" y="95"/>
                    <a:pt x="60" y="96"/>
                  </a:cubicBezTo>
                  <a:cubicBezTo>
                    <a:pt x="60" y="96"/>
                    <a:pt x="60" y="96"/>
                    <a:pt x="60" y="97"/>
                  </a:cubicBezTo>
                  <a:close/>
                  <a:moveTo>
                    <a:pt x="65" y="111"/>
                  </a:moveTo>
                  <a:cubicBezTo>
                    <a:pt x="64" y="113"/>
                    <a:pt x="63" y="113"/>
                    <a:pt x="62" y="113"/>
                  </a:cubicBezTo>
                  <a:cubicBezTo>
                    <a:pt x="61" y="113"/>
                    <a:pt x="60" y="113"/>
                    <a:pt x="59" y="112"/>
                  </a:cubicBezTo>
                  <a:cubicBezTo>
                    <a:pt x="58" y="112"/>
                    <a:pt x="58" y="111"/>
                    <a:pt x="58" y="111"/>
                  </a:cubicBezTo>
                  <a:cubicBezTo>
                    <a:pt x="57" y="111"/>
                    <a:pt x="57" y="110"/>
                    <a:pt x="57" y="110"/>
                  </a:cubicBezTo>
                  <a:cubicBezTo>
                    <a:pt x="56" y="109"/>
                    <a:pt x="56" y="110"/>
                    <a:pt x="56" y="110"/>
                  </a:cubicBezTo>
                  <a:cubicBezTo>
                    <a:pt x="56" y="109"/>
                    <a:pt x="56" y="109"/>
                    <a:pt x="56" y="109"/>
                  </a:cubicBezTo>
                  <a:cubicBezTo>
                    <a:pt x="58" y="105"/>
                    <a:pt x="58" y="105"/>
                    <a:pt x="58" y="105"/>
                  </a:cubicBezTo>
                  <a:cubicBezTo>
                    <a:pt x="58" y="106"/>
                    <a:pt x="58" y="106"/>
                    <a:pt x="58" y="106"/>
                  </a:cubicBezTo>
                  <a:cubicBezTo>
                    <a:pt x="57" y="108"/>
                    <a:pt x="58" y="110"/>
                    <a:pt x="59" y="111"/>
                  </a:cubicBezTo>
                  <a:cubicBezTo>
                    <a:pt x="60" y="112"/>
                    <a:pt x="60" y="112"/>
                    <a:pt x="61" y="112"/>
                  </a:cubicBezTo>
                  <a:cubicBezTo>
                    <a:pt x="62" y="112"/>
                    <a:pt x="62" y="111"/>
                    <a:pt x="62" y="111"/>
                  </a:cubicBezTo>
                  <a:cubicBezTo>
                    <a:pt x="63" y="110"/>
                    <a:pt x="63" y="109"/>
                    <a:pt x="62" y="107"/>
                  </a:cubicBezTo>
                  <a:cubicBezTo>
                    <a:pt x="62" y="105"/>
                    <a:pt x="62" y="105"/>
                    <a:pt x="62" y="105"/>
                  </a:cubicBezTo>
                  <a:cubicBezTo>
                    <a:pt x="61" y="104"/>
                    <a:pt x="61" y="102"/>
                    <a:pt x="62" y="101"/>
                  </a:cubicBezTo>
                  <a:cubicBezTo>
                    <a:pt x="62" y="100"/>
                    <a:pt x="63" y="100"/>
                    <a:pt x="64" y="99"/>
                  </a:cubicBezTo>
                  <a:cubicBezTo>
                    <a:pt x="65" y="99"/>
                    <a:pt x="66" y="99"/>
                    <a:pt x="67" y="100"/>
                  </a:cubicBezTo>
                  <a:cubicBezTo>
                    <a:pt x="67" y="101"/>
                    <a:pt x="68" y="101"/>
                    <a:pt x="68" y="101"/>
                  </a:cubicBezTo>
                  <a:cubicBezTo>
                    <a:pt x="68" y="102"/>
                    <a:pt x="68" y="102"/>
                    <a:pt x="69" y="102"/>
                  </a:cubicBezTo>
                  <a:cubicBezTo>
                    <a:pt x="69" y="102"/>
                    <a:pt x="69" y="102"/>
                    <a:pt x="70" y="102"/>
                  </a:cubicBezTo>
                  <a:cubicBezTo>
                    <a:pt x="70" y="103"/>
                    <a:pt x="70" y="103"/>
                    <a:pt x="70" y="103"/>
                  </a:cubicBezTo>
                  <a:cubicBezTo>
                    <a:pt x="68" y="107"/>
                    <a:pt x="68" y="107"/>
                    <a:pt x="68" y="107"/>
                  </a:cubicBezTo>
                  <a:cubicBezTo>
                    <a:pt x="67" y="106"/>
                    <a:pt x="67" y="106"/>
                    <a:pt x="67" y="106"/>
                  </a:cubicBezTo>
                  <a:cubicBezTo>
                    <a:pt x="68" y="104"/>
                    <a:pt x="68" y="102"/>
                    <a:pt x="66" y="101"/>
                  </a:cubicBezTo>
                  <a:cubicBezTo>
                    <a:pt x="66" y="101"/>
                    <a:pt x="65" y="101"/>
                    <a:pt x="64" y="101"/>
                  </a:cubicBezTo>
                  <a:cubicBezTo>
                    <a:pt x="64" y="101"/>
                    <a:pt x="64" y="101"/>
                    <a:pt x="63" y="101"/>
                  </a:cubicBezTo>
                  <a:cubicBezTo>
                    <a:pt x="63" y="102"/>
                    <a:pt x="63" y="102"/>
                    <a:pt x="63" y="103"/>
                  </a:cubicBezTo>
                  <a:cubicBezTo>
                    <a:pt x="63" y="103"/>
                    <a:pt x="63" y="104"/>
                    <a:pt x="64" y="105"/>
                  </a:cubicBezTo>
                  <a:cubicBezTo>
                    <a:pt x="64" y="107"/>
                    <a:pt x="64" y="107"/>
                    <a:pt x="64" y="107"/>
                  </a:cubicBezTo>
                  <a:cubicBezTo>
                    <a:pt x="66" y="109"/>
                    <a:pt x="66" y="111"/>
                    <a:pt x="65" y="111"/>
                  </a:cubicBezTo>
                  <a:close/>
                  <a:moveTo>
                    <a:pt x="74" y="117"/>
                  </a:moveTo>
                  <a:cubicBezTo>
                    <a:pt x="73" y="118"/>
                    <a:pt x="72" y="119"/>
                    <a:pt x="71" y="119"/>
                  </a:cubicBezTo>
                  <a:cubicBezTo>
                    <a:pt x="70" y="119"/>
                    <a:pt x="69" y="119"/>
                    <a:pt x="68" y="118"/>
                  </a:cubicBezTo>
                  <a:cubicBezTo>
                    <a:pt x="68" y="118"/>
                    <a:pt x="67" y="117"/>
                    <a:pt x="67" y="116"/>
                  </a:cubicBezTo>
                  <a:cubicBezTo>
                    <a:pt x="66" y="115"/>
                    <a:pt x="67" y="113"/>
                    <a:pt x="68" y="112"/>
                  </a:cubicBezTo>
                  <a:cubicBezTo>
                    <a:pt x="68" y="111"/>
                    <a:pt x="69" y="110"/>
                    <a:pt x="70" y="110"/>
                  </a:cubicBezTo>
                  <a:cubicBezTo>
                    <a:pt x="72" y="109"/>
                    <a:pt x="73" y="109"/>
                    <a:pt x="74" y="110"/>
                  </a:cubicBezTo>
                  <a:cubicBezTo>
                    <a:pt x="75" y="111"/>
                    <a:pt x="75" y="111"/>
                    <a:pt x="76" y="112"/>
                  </a:cubicBezTo>
                  <a:cubicBezTo>
                    <a:pt x="76" y="113"/>
                    <a:pt x="76" y="113"/>
                    <a:pt x="76" y="113"/>
                  </a:cubicBezTo>
                  <a:cubicBezTo>
                    <a:pt x="76" y="114"/>
                    <a:pt x="75" y="114"/>
                    <a:pt x="75" y="114"/>
                  </a:cubicBezTo>
                  <a:cubicBezTo>
                    <a:pt x="75" y="114"/>
                    <a:pt x="75" y="114"/>
                    <a:pt x="74" y="114"/>
                  </a:cubicBezTo>
                  <a:cubicBezTo>
                    <a:pt x="74" y="114"/>
                    <a:pt x="74" y="113"/>
                    <a:pt x="74" y="113"/>
                  </a:cubicBezTo>
                  <a:cubicBezTo>
                    <a:pt x="74" y="113"/>
                    <a:pt x="74" y="113"/>
                    <a:pt x="74" y="113"/>
                  </a:cubicBezTo>
                  <a:cubicBezTo>
                    <a:pt x="74" y="112"/>
                    <a:pt x="74" y="112"/>
                    <a:pt x="74" y="111"/>
                  </a:cubicBezTo>
                  <a:cubicBezTo>
                    <a:pt x="74" y="111"/>
                    <a:pt x="74" y="111"/>
                    <a:pt x="73" y="111"/>
                  </a:cubicBezTo>
                  <a:cubicBezTo>
                    <a:pt x="72" y="110"/>
                    <a:pt x="72" y="110"/>
                    <a:pt x="70" y="111"/>
                  </a:cubicBezTo>
                  <a:cubicBezTo>
                    <a:pt x="70" y="111"/>
                    <a:pt x="69" y="111"/>
                    <a:pt x="69" y="112"/>
                  </a:cubicBezTo>
                  <a:cubicBezTo>
                    <a:pt x="68" y="113"/>
                    <a:pt x="68" y="114"/>
                    <a:pt x="68" y="115"/>
                  </a:cubicBezTo>
                  <a:cubicBezTo>
                    <a:pt x="68" y="116"/>
                    <a:pt x="68" y="117"/>
                    <a:pt x="69" y="117"/>
                  </a:cubicBezTo>
                  <a:cubicBezTo>
                    <a:pt x="71" y="118"/>
                    <a:pt x="72" y="118"/>
                    <a:pt x="74" y="117"/>
                  </a:cubicBezTo>
                  <a:cubicBezTo>
                    <a:pt x="74" y="117"/>
                    <a:pt x="74" y="117"/>
                    <a:pt x="74" y="117"/>
                  </a:cubicBezTo>
                  <a:close/>
                  <a:moveTo>
                    <a:pt x="83" y="111"/>
                  </a:moveTo>
                  <a:cubicBezTo>
                    <a:pt x="83" y="111"/>
                    <a:pt x="82" y="111"/>
                    <a:pt x="82" y="111"/>
                  </a:cubicBezTo>
                  <a:cubicBezTo>
                    <a:pt x="82" y="111"/>
                    <a:pt x="82" y="111"/>
                    <a:pt x="81" y="111"/>
                  </a:cubicBezTo>
                  <a:cubicBezTo>
                    <a:pt x="81" y="111"/>
                    <a:pt x="81" y="111"/>
                    <a:pt x="81" y="111"/>
                  </a:cubicBezTo>
                  <a:cubicBezTo>
                    <a:pt x="81" y="110"/>
                    <a:pt x="81" y="110"/>
                    <a:pt x="81" y="110"/>
                  </a:cubicBezTo>
                  <a:cubicBezTo>
                    <a:pt x="81" y="109"/>
                    <a:pt x="81" y="109"/>
                    <a:pt x="82" y="109"/>
                  </a:cubicBezTo>
                  <a:cubicBezTo>
                    <a:pt x="82" y="109"/>
                    <a:pt x="82" y="109"/>
                    <a:pt x="82" y="109"/>
                  </a:cubicBezTo>
                  <a:cubicBezTo>
                    <a:pt x="83" y="109"/>
                    <a:pt x="83" y="110"/>
                    <a:pt x="83" y="110"/>
                  </a:cubicBezTo>
                  <a:cubicBezTo>
                    <a:pt x="83" y="111"/>
                    <a:pt x="83" y="111"/>
                    <a:pt x="83" y="111"/>
                  </a:cubicBezTo>
                  <a:close/>
                  <a:moveTo>
                    <a:pt x="78" y="123"/>
                  </a:moveTo>
                  <a:cubicBezTo>
                    <a:pt x="74" y="121"/>
                    <a:pt x="74" y="121"/>
                    <a:pt x="74" y="121"/>
                  </a:cubicBezTo>
                  <a:cubicBezTo>
                    <a:pt x="74" y="121"/>
                    <a:pt x="74" y="121"/>
                    <a:pt x="74" y="121"/>
                  </a:cubicBezTo>
                  <a:cubicBezTo>
                    <a:pt x="75" y="121"/>
                    <a:pt x="76" y="121"/>
                    <a:pt x="76" y="120"/>
                  </a:cubicBezTo>
                  <a:cubicBezTo>
                    <a:pt x="78" y="115"/>
                    <a:pt x="78" y="115"/>
                    <a:pt x="78" y="115"/>
                  </a:cubicBezTo>
                  <a:cubicBezTo>
                    <a:pt x="79" y="115"/>
                    <a:pt x="79" y="114"/>
                    <a:pt x="78" y="114"/>
                  </a:cubicBezTo>
                  <a:cubicBezTo>
                    <a:pt x="78" y="114"/>
                    <a:pt x="78" y="114"/>
                    <a:pt x="78" y="114"/>
                  </a:cubicBezTo>
                  <a:cubicBezTo>
                    <a:pt x="78" y="113"/>
                    <a:pt x="78" y="113"/>
                    <a:pt x="78" y="113"/>
                  </a:cubicBezTo>
                  <a:cubicBezTo>
                    <a:pt x="81" y="114"/>
                    <a:pt x="81" y="114"/>
                    <a:pt x="81" y="114"/>
                  </a:cubicBezTo>
                  <a:cubicBezTo>
                    <a:pt x="78" y="121"/>
                    <a:pt x="78" y="121"/>
                    <a:pt x="78" y="121"/>
                  </a:cubicBezTo>
                  <a:cubicBezTo>
                    <a:pt x="77" y="122"/>
                    <a:pt x="78" y="123"/>
                    <a:pt x="78" y="123"/>
                  </a:cubicBezTo>
                  <a:cubicBezTo>
                    <a:pt x="78" y="123"/>
                    <a:pt x="78" y="123"/>
                    <a:pt x="78" y="123"/>
                  </a:cubicBezTo>
                  <a:close/>
                  <a:moveTo>
                    <a:pt x="89" y="124"/>
                  </a:moveTo>
                  <a:cubicBezTo>
                    <a:pt x="88" y="125"/>
                    <a:pt x="87" y="125"/>
                    <a:pt x="86" y="126"/>
                  </a:cubicBezTo>
                  <a:cubicBezTo>
                    <a:pt x="85" y="126"/>
                    <a:pt x="84" y="126"/>
                    <a:pt x="84" y="126"/>
                  </a:cubicBezTo>
                  <a:cubicBezTo>
                    <a:pt x="82" y="125"/>
                    <a:pt x="82" y="125"/>
                    <a:pt x="82" y="124"/>
                  </a:cubicBezTo>
                  <a:cubicBezTo>
                    <a:pt x="81" y="123"/>
                    <a:pt x="81" y="121"/>
                    <a:pt x="82" y="120"/>
                  </a:cubicBezTo>
                  <a:cubicBezTo>
                    <a:pt x="82" y="119"/>
                    <a:pt x="83" y="118"/>
                    <a:pt x="84" y="117"/>
                  </a:cubicBezTo>
                  <a:cubicBezTo>
                    <a:pt x="85" y="117"/>
                    <a:pt x="86" y="117"/>
                    <a:pt x="87" y="117"/>
                  </a:cubicBezTo>
                  <a:cubicBezTo>
                    <a:pt x="88" y="118"/>
                    <a:pt x="89" y="119"/>
                    <a:pt x="89" y="119"/>
                  </a:cubicBezTo>
                  <a:cubicBezTo>
                    <a:pt x="90" y="120"/>
                    <a:pt x="90" y="121"/>
                    <a:pt x="89" y="122"/>
                  </a:cubicBezTo>
                  <a:cubicBezTo>
                    <a:pt x="83" y="119"/>
                    <a:pt x="83" y="119"/>
                    <a:pt x="83" y="119"/>
                  </a:cubicBezTo>
                  <a:cubicBezTo>
                    <a:pt x="83" y="121"/>
                    <a:pt x="83" y="122"/>
                    <a:pt x="83" y="123"/>
                  </a:cubicBezTo>
                  <a:cubicBezTo>
                    <a:pt x="83" y="124"/>
                    <a:pt x="84" y="124"/>
                    <a:pt x="84" y="125"/>
                  </a:cubicBezTo>
                  <a:cubicBezTo>
                    <a:pt x="85" y="125"/>
                    <a:pt x="86" y="125"/>
                    <a:pt x="86" y="125"/>
                  </a:cubicBezTo>
                  <a:cubicBezTo>
                    <a:pt x="88" y="125"/>
                    <a:pt x="88" y="124"/>
                    <a:pt x="89" y="124"/>
                  </a:cubicBezTo>
                  <a:cubicBezTo>
                    <a:pt x="89" y="124"/>
                    <a:pt x="89" y="124"/>
                    <a:pt x="89" y="124"/>
                  </a:cubicBezTo>
                  <a:close/>
                  <a:moveTo>
                    <a:pt x="88" y="120"/>
                  </a:moveTo>
                  <a:cubicBezTo>
                    <a:pt x="88" y="119"/>
                    <a:pt x="88" y="118"/>
                    <a:pt x="87" y="117"/>
                  </a:cubicBezTo>
                  <a:cubicBezTo>
                    <a:pt x="86" y="117"/>
                    <a:pt x="84" y="117"/>
                    <a:pt x="84" y="119"/>
                  </a:cubicBezTo>
                  <a:cubicBezTo>
                    <a:pt x="88" y="120"/>
                    <a:pt x="88" y="120"/>
                    <a:pt x="88" y="120"/>
                  </a:cubicBezTo>
                  <a:close/>
                  <a:moveTo>
                    <a:pt x="98" y="131"/>
                  </a:moveTo>
                  <a:cubicBezTo>
                    <a:pt x="94" y="129"/>
                    <a:pt x="94" y="129"/>
                    <a:pt x="94" y="129"/>
                  </a:cubicBezTo>
                  <a:cubicBezTo>
                    <a:pt x="94" y="129"/>
                    <a:pt x="94" y="129"/>
                    <a:pt x="94" y="129"/>
                  </a:cubicBezTo>
                  <a:cubicBezTo>
                    <a:pt x="95" y="129"/>
                    <a:pt x="96" y="129"/>
                    <a:pt x="96" y="128"/>
                  </a:cubicBezTo>
                  <a:cubicBezTo>
                    <a:pt x="98" y="123"/>
                    <a:pt x="98" y="123"/>
                    <a:pt x="98" y="123"/>
                  </a:cubicBezTo>
                  <a:cubicBezTo>
                    <a:pt x="98" y="123"/>
                    <a:pt x="98" y="123"/>
                    <a:pt x="98" y="122"/>
                  </a:cubicBezTo>
                  <a:cubicBezTo>
                    <a:pt x="98" y="122"/>
                    <a:pt x="97" y="122"/>
                    <a:pt x="97" y="121"/>
                  </a:cubicBezTo>
                  <a:cubicBezTo>
                    <a:pt x="96" y="121"/>
                    <a:pt x="95" y="121"/>
                    <a:pt x="94" y="122"/>
                  </a:cubicBezTo>
                  <a:cubicBezTo>
                    <a:pt x="93" y="127"/>
                    <a:pt x="93" y="127"/>
                    <a:pt x="93" y="127"/>
                  </a:cubicBezTo>
                  <a:cubicBezTo>
                    <a:pt x="92" y="128"/>
                    <a:pt x="93" y="129"/>
                    <a:pt x="94" y="129"/>
                  </a:cubicBezTo>
                  <a:cubicBezTo>
                    <a:pt x="94" y="129"/>
                    <a:pt x="94" y="129"/>
                    <a:pt x="94" y="129"/>
                  </a:cubicBezTo>
                  <a:cubicBezTo>
                    <a:pt x="90" y="128"/>
                    <a:pt x="90" y="128"/>
                    <a:pt x="90" y="128"/>
                  </a:cubicBezTo>
                  <a:cubicBezTo>
                    <a:pt x="90" y="127"/>
                    <a:pt x="90" y="127"/>
                    <a:pt x="90" y="127"/>
                  </a:cubicBezTo>
                  <a:cubicBezTo>
                    <a:pt x="90" y="128"/>
                    <a:pt x="91" y="127"/>
                    <a:pt x="91" y="127"/>
                  </a:cubicBezTo>
                  <a:cubicBezTo>
                    <a:pt x="93" y="121"/>
                    <a:pt x="93" y="121"/>
                    <a:pt x="93" y="121"/>
                  </a:cubicBezTo>
                  <a:cubicBezTo>
                    <a:pt x="93" y="121"/>
                    <a:pt x="93" y="121"/>
                    <a:pt x="93" y="121"/>
                  </a:cubicBezTo>
                  <a:cubicBezTo>
                    <a:pt x="93" y="121"/>
                    <a:pt x="93" y="120"/>
                    <a:pt x="92" y="120"/>
                  </a:cubicBezTo>
                  <a:cubicBezTo>
                    <a:pt x="92" y="120"/>
                    <a:pt x="92" y="120"/>
                    <a:pt x="92" y="120"/>
                  </a:cubicBezTo>
                  <a:cubicBezTo>
                    <a:pt x="96" y="120"/>
                    <a:pt x="96" y="120"/>
                    <a:pt x="96" y="120"/>
                  </a:cubicBezTo>
                  <a:cubicBezTo>
                    <a:pt x="95" y="121"/>
                    <a:pt x="95" y="121"/>
                    <a:pt x="95" y="121"/>
                  </a:cubicBezTo>
                  <a:cubicBezTo>
                    <a:pt x="96" y="121"/>
                    <a:pt x="98" y="121"/>
                    <a:pt x="99" y="121"/>
                  </a:cubicBezTo>
                  <a:cubicBezTo>
                    <a:pt x="100" y="121"/>
                    <a:pt x="101" y="123"/>
                    <a:pt x="100" y="125"/>
                  </a:cubicBezTo>
                  <a:cubicBezTo>
                    <a:pt x="98" y="129"/>
                    <a:pt x="98" y="129"/>
                    <a:pt x="98" y="129"/>
                  </a:cubicBezTo>
                  <a:cubicBezTo>
                    <a:pt x="98" y="130"/>
                    <a:pt x="98" y="131"/>
                    <a:pt x="98" y="131"/>
                  </a:cubicBezTo>
                  <a:cubicBezTo>
                    <a:pt x="98" y="131"/>
                    <a:pt x="98" y="131"/>
                    <a:pt x="98" y="131"/>
                  </a:cubicBezTo>
                  <a:close/>
                  <a:moveTo>
                    <a:pt x="109" y="130"/>
                  </a:moveTo>
                  <a:cubicBezTo>
                    <a:pt x="108" y="131"/>
                    <a:pt x="107" y="132"/>
                    <a:pt x="107" y="132"/>
                  </a:cubicBezTo>
                  <a:cubicBezTo>
                    <a:pt x="106" y="133"/>
                    <a:pt x="105" y="133"/>
                    <a:pt x="104" y="133"/>
                  </a:cubicBezTo>
                  <a:cubicBezTo>
                    <a:pt x="103" y="132"/>
                    <a:pt x="102" y="132"/>
                    <a:pt x="102" y="131"/>
                  </a:cubicBezTo>
                  <a:cubicBezTo>
                    <a:pt x="101" y="129"/>
                    <a:pt x="101" y="128"/>
                    <a:pt x="101" y="127"/>
                  </a:cubicBezTo>
                  <a:cubicBezTo>
                    <a:pt x="102" y="126"/>
                    <a:pt x="102" y="125"/>
                    <a:pt x="103" y="124"/>
                  </a:cubicBezTo>
                  <a:cubicBezTo>
                    <a:pt x="104" y="123"/>
                    <a:pt x="106" y="123"/>
                    <a:pt x="107" y="123"/>
                  </a:cubicBezTo>
                  <a:cubicBezTo>
                    <a:pt x="108" y="123"/>
                    <a:pt x="108" y="123"/>
                    <a:pt x="109" y="124"/>
                  </a:cubicBezTo>
                  <a:cubicBezTo>
                    <a:pt x="109" y="125"/>
                    <a:pt x="110" y="125"/>
                    <a:pt x="109" y="126"/>
                  </a:cubicBezTo>
                  <a:cubicBezTo>
                    <a:pt x="109" y="126"/>
                    <a:pt x="109" y="126"/>
                    <a:pt x="109" y="126"/>
                  </a:cubicBezTo>
                  <a:cubicBezTo>
                    <a:pt x="108" y="126"/>
                    <a:pt x="108" y="126"/>
                    <a:pt x="108" y="126"/>
                  </a:cubicBezTo>
                  <a:cubicBezTo>
                    <a:pt x="108" y="126"/>
                    <a:pt x="108" y="126"/>
                    <a:pt x="108" y="126"/>
                  </a:cubicBezTo>
                  <a:cubicBezTo>
                    <a:pt x="108" y="125"/>
                    <a:pt x="108" y="125"/>
                    <a:pt x="108" y="125"/>
                  </a:cubicBezTo>
                  <a:cubicBezTo>
                    <a:pt x="108" y="125"/>
                    <a:pt x="108" y="124"/>
                    <a:pt x="108" y="124"/>
                  </a:cubicBezTo>
                  <a:cubicBezTo>
                    <a:pt x="107" y="123"/>
                    <a:pt x="107" y="123"/>
                    <a:pt x="107" y="123"/>
                  </a:cubicBezTo>
                  <a:cubicBezTo>
                    <a:pt x="106" y="123"/>
                    <a:pt x="105" y="123"/>
                    <a:pt x="104" y="124"/>
                  </a:cubicBezTo>
                  <a:cubicBezTo>
                    <a:pt x="104" y="124"/>
                    <a:pt x="104" y="125"/>
                    <a:pt x="103" y="126"/>
                  </a:cubicBezTo>
                  <a:cubicBezTo>
                    <a:pt x="103" y="127"/>
                    <a:pt x="103" y="128"/>
                    <a:pt x="104" y="129"/>
                  </a:cubicBezTo>
                  <a:cubicBezTo>
                    <a:pt x="104" y="129"/>
                    <a:pt x="105" y="130"/>
                    <a:pt x="106" y="130"/>
                  </a:cubicBezTo>
                  <a:cubicBezTo>
                    <a:pt x="106" y="131"/>
                    <a:pt x="107" y="131"/>
                    <a:pt x="109" y="130"/>
                  </a:cubicBezTo>
                  <a:cubicBezTo>
                    <a:pt x="109" y="130"/>
                    <a:pt x="109" y="130"/>
                    <a:pt x="109" y="130"/>
                  </a:cubicBezTo>
                  <a:close/>
                  <a:moveTo>
                    <a:pt x="119" y="132"/>
                  </a:moveTo>
                  <a:cubicBezTo>
                    <a:pt x="118" y="133"/>
                    <a:pt x="118" y="133"/>
                    <a:pt x="117" y="134"/>
                  </a:cubicBezTo>
                  <a:cubicBezTo>
                    <a:pt x="116" y="134"/>
                    <a:pt x="115" y="135"/>
                    <a:pt x="114" y="134"/>
                  </a:cubicBezTo>
                  <a:cubicBezTo>
                    <a:pt x="113" y="134"/>
                    <a:pt x="112" y="133"/>
                    <a:pt x="112" y="133"/>
                  </a:cubicBezTo>
                  <a:cubicBezTo>
                    <a:pt x="111" y="131"/>
                    <a:pt x="111" y="130"/>
                    <a:pt x="111" y="129"/>
                  </a:cubicBezTo>
                  <a:cubicBezTo>
                    <a:pt x="112" y="128"/>
                    <a:pt x="112" y="127"/>
                    <a:pt x="113" y="126"/>
                  </a:cubicBezTo>
                  <a:cubicBezTo>
                    <a:pt x="114" y="125"/>
                    <a:pt x="115" y="125"/>
                    <a:pt x="116" y="125"/>
                  </a:cubicBezTo>
                  <a:cubicBezTo>
                    <a:pt x="118" y="125"/>
                    <a:pt x="118" y="126"/>
                    <a:pt x="119" y="127"/>
                  </a:cubicBezTo>
                  <a:cubicBezTo>
                    <a:pt x="119" y="127"/>
                    <a:pt x="120" y="128"/>
                    <a:pt x="119" y="129"/>
                  </a:cubicBezTo>
                  <a:cubicBezTo>
                    <a:pt x="113" y="128"/>
                    <a:pt x="113" y="128"/>
                    <a:pt x="113" y="128"/>
                  </a:cubicBezTo>
                  <a:cubicBezTo>
                    <a:pt x="112" y="129"/>
                    <a:pt x="113" y="131"/>
                    <a:pt x="113" y="131"/>
                  </a:cubicBezTo>
                  <a:cubicBezTo>
                    <a:pt x="114" y="132"/>
                    <a:pt x="114" y="133"/>
                    <a:pt x="115" y="133"/>
                  </a:cubicBezTo>
                  <a:cubicBezTo>
                    <a:pt x="116" y="133"/>
                    <a:pt x="116" y="133"/>
                    <a:pt x="117" y="133"/>
                  </a:cubicBezTo>
                  <a:cubicBezTo>
                    <a:pt x="118" y="133"/>
                    <a:pt x="118" y="132"/>
                    <a:pt x="119" y="132"/>
                  </a:cubicBezTo>
                  <a:cubicBezTo>
                    <a:pt x="119" y="132"/>
                    <a:pt x="119" y="132"/>
                    <a:pt x="119" y="132"/>
                  </a:cubicBezTo>
                  <a:close/>
                  <a:moveTo>
                    <a:pt x="117" y="129"/>
                  </a:moveTo>
                  <a:cubicBezTo>
                    <a:pt x="117" y="127"/>
                    <a:pt x="116" y="126"/>
                    <a:pt x="115" y="126"/>
                  </a:cubicBezTo>
                  <a:cubicBezTo>
                    <a:pt x="114" y="125"/>
                    <a:pt x="113" y="126"/>
                    <a:pt x="112" y="128"/>
                  </a:cubicBezTo>
                  <a:cubicBezTo>
                    <a:pt x="117" y="129"/>
                    <a:pt x="117" y="129"/>
                    <a:pt x="117" y="129"/>
                  </a:cubicBezTo>
                  <a:close/>
                  <a:moveTo>
                    <a:pt x="133" y="135"/>
                  </a:moveTo>
                  <a:cubicBezTo>
                    <a:pt x="132" y="136"/>
                    <a:pt x="132" y="136"/>
                    <a:pt x="132" y="136"/>
                  </a:cubicBezTo>
                  <a:cubicBezTo>
                    <a:pt x="132" y="137"/>
                    <a:pt x="131" y="137"/>
                    <a:pt x="131" y="137"/>
                  </a:cubicBezTo>
                  <a:cubicBezTo>
                    <a:pt x="130" y="137"/>
                    <a:pt x="130" y="136"/>
                    <a:pt x="130" y="135"/>
                  </a:cubicBezTo>
                  <a:cubicBezTo>
                    <a:pt x="130" y="135"/>
                    <a:pt x="129" y="136"/>
                    <a:pt x="128" y="136"/>
                  </a:cubicBezTo>
                  <a:cubicBezTo>
                    <a:pt x="128" y="136"/>
                    <a:pt x="127" y="136"/>
                    <a:pt x="127" y="136"/>
                  </a:cubicBezTo>
                  <a:cubicBezTo>
                    <a:pt x="126" y="136"/>
                    <a:pt x="126" y="136"/>
                    <a:pt x="125" y="135"/>
                  </a:cubicBezTo>
                  <a:cubicBezTo>
                    <a:pt x="125" y="135"/>
                    <a:pt x="125" y="135"/>
                    <a:pt x="125" y="134"/>
                  </a:cubicBezTo>
                  <a:cubicBezTo>
                    <a:pt x="125" y="133"/>
                    <a:pt x="126" y="132"/>
                    <a:pt x="127" y="131"/>
                  </a:cubicBezTo>
                  <a:cubicBezTo>
                    <a:pt x="128" y="131"/>
                    <a:pt x="129" y="130"/>
                    <a:pt x="130" y="130"/>
                  </a:cubicBezTo>
                  <a:cubicBezTo>
                    <a:pt x="130" y="129"/>
                    <a:pt x="130" y="129"/>
                    <a:pt x="130" y="129"/>
                  </a:cubicBezTo>
                  <a:cubicBezTo>
                    <a:pt x="130" y="128"/>
                    <a:pt x="130" y="127"/>
                    <a:pt x="129" y="127"/>
                  </a:cubicBezTo>
                  <a:cubicBezTo>
                    <a:pt x="128" y="127"/>
                    <a:pt x="128" y="127"/>
                    <a:pt x="128" y="128"/>
                  </a:cubicBezTo>
                  <a:cubicBezTo>
                    <a:pt x="128" y="128"/>
                    <a:pt x="128" y="128"/>
                    <a:pt x="128" y="128"/>
                  </a:cubicBezTo>
                  <a:cubicBezTo>
                    <a:pt x="128" y="129"/>
                    <a:pt x="128" y="129"/>
                    <a:pt x="128" y="129"/>
                  </a:cubicBezTo>
                  <a:cubicBezTo>
                    <a:pt x="128" y="129"/>
                    <a:pt x="128" y="129"/>
                    <a:pt x="127" y="129"/>
                  </a:cubicBezTo>
                  <a:cubicBezTo>
                    <a:pt x="127" y="130"/>
                    <a:pt x="127" y="130"/>
                    <a:pt x="126" y="130"/>
                  </a:cubicBezTo>
                  <a:cubicBezTo>
                    <a:pt x="126" y="130"/>
                    <a:pt x="126" y="130"/>
                    <a:pt x="126" y="129"/>
                  </a:cubicBezTo>
                  <a:cubicBezTo>
                    <a:pt x="125" y="129"/>
                    <a:pt x="125" y="129"/>
                    <a:pt x="126" y="129"/>
                  </a:cubicBezTo>
                  <a:cubicBezTo>
                    <a:pt x="126" y="128"/>
                    <a:pt x="126" y="128"/>
                    <a:pt x="127" y="127"/>
                  </a:cubicBezTo>
                  <a:cubicBezTo>
                    <a:pt x="128" y="127"/>
                    <a:pt x="128" y="127"/>
                    <a:pt x="129" y="127"/>
                  </a:cubicBezTo>
                  <a:cubicBezTo>
                    <a:pt x="130" y="127"/>
                    <a:pt x="131" y="127"/>
                    <a:pt x="132" y="128"/>
                  </a:cubicBezTo>
                  <a:cubicBezTo>
                    <a:pt x="132" y="128"/>
                    <a:pt x="132" y="129"/>
                    <a:pt x="132" y="130"/>
                  </a:cubicBezTo>
                  <a:cubicBezTo>
                    <a:pt x="132" y="135"/>
                    <a:pt x="132" y="135"/>
                    <a:pt x="132" y="135"/>
                  </a:cubicBezTo>
                  <a:cubicBezTo>
                    <a:pt x="132" y="135"/>
                    <a:pt x="132" y="135"/>
                    <a:pt x="132" y="135"/>
                  </a:cubicBezTo>
                  <a:cubicBezTo>
                    <a:pt x="132" y="135"/>
                    <a:pt x="132" y="135"/>
                    <a:pt x="133" y="135"/>
                  </a:cubicBezTo>
                  <a:cubicBezTo>
                    <a:pt x="133" y="135"/>
                    <a:pt x="133" y="135"/>
                    <a:pt x="133" y="135"/>
                  </a:cubicBezTo>
                  <a:close/>
                  <a:moveTo>
                    <a:pt x="130" y="134"/>
                  </a:moveTo>
                  <a:cubicBezTo>
                    <a:pt x="130" y="131"/>
                    <a:pt x="130" y="131"/>
                    <a:pt x="130" y="131"/>
                  </a:cubicBezTo>
                  <a:cubicBezTo>
                    <a:pt x="129" y="131"/>
                    <a:pt x="128" y="131"/>
                    <a:pt x="128" y="131"/>
                  </a:cubicBezTo>
                  <a:cubicBezTo>
                    <a:pt x="127" y="132"/>
                    <a:pt x="126" y="132"/>
                    <a:pt x="126" y="133"/>
                  </a:cubicBezTo>
                  <a:cubicBezTo>
                    <a:pt x="126" y="134"/>
                    <a:pt x="127" y="135"/>
                    <a:pt x="128" y="135"/>
                  </a:cubicBezTo>
                  <a:cubicBezTo>
                    <a:pt x="128" y="135"/>
                    <a:pt x="129" y="135"/>
                    <a:pt x="130" y="134"/>
                  </a:cubicBezTo>
                  <a:close/>
                  <a:moveTo>
                    <a:pt x="144" y="136"/>
                  </a:moveTo>
                  <a:cubicBezTo>
                    <a:pt x="140" y="136"/>
                    <a:pt x="140" y="136"/>
                    <a:pt x="140" y="136"/>
                  </a:cubicBezTo>
                  <a:cubicBezTo>
                    <a:pt x="140" y="136"/>
                    <a:pt x="140" y="136"/>
                    <a:pt x="140" y="136"/>
                  </a:cubicBezTo>
                  <a:cubicBezTo>
                    <a:pt x="140" y="136"/>
                    <a:pt x="141" y="135"/>
                    <a:pt x="141" y="135"/>
                  </a:cubicBezTo>
                  <a:cubicBezTo>
                    <a:pt x="141" y="129"/>
                    <a:pt x="141" y="129"/>
                    <a:pt x="141" y="129"/>
                  </a:cubicBezTo>
                  <a:cubicBezTo>
                    <a:pt x="141" y="129"/>
                    <a:pt x="141" y="129"/>
                    <a:pt x="140" y="128"/>
                  </a:cubicBezTo>
                  <a:cubicBezTo>
                    <a:pt x="140" y="128"/>
                    <a:pt x="140" y="128"/>
                    <a:pt x="139" y="128"/>
                  </a:cubicBezTo>
                  <a:cubicBezTo>
                    <a:pt x="138" y="128"/>
                    <a:pt x="138" y="128"/>
                    <a:pt x="137" y="129"/>
                  </a:cubicBezTo>
                  <a:cubicBezTo>
                    <a:pt x="137" y="135"/>
                    <a:pt x="137" y="135"/>
                    <a:pt x="137" y="135"/>
                  </a:cubicBezTo>
                  <a:cubicBezTo>
                    <a:pt x="137" y="135"/>
                    <a:pt x="137" y="136"/>
                    <a:pt x="138" y="136"/>
                  </a:cubicBezTo>
                  <a:cubicBezTo>
                    <a:pt x="138" y="136"/>
                    <a:pt x="138" y="136"/>
                    <a:pt x="138" y="136"/>
                  </a:cubicBezTo>
                  <a:cubicBezTo>
                    <a:pt x="134" y="136"/>
                    <a:pt x="134" y="136"/>
                    <a:pt x="134" y="136"/>
                  </a:cubicBezTo>
                  <a:cubicBezTo>
                    <a:pt x="134" y="136"/>
                    <a:pt x="134" y="136"/>
                    <a:pt x="134" y="136"/>
                  </a:cubicBezTo>
                  <a:cubicBezTo>
                    <a:pt x="134" y="136"/>
                    <a:pt x="135" y="135"/>
                    <a:pt x="135" y="135"/>
                  </a:cubicBezTo>
                  <a:cubicBezTo>
                    <a:pt x="135" y="129"/>
                    <a:pt x="135" y="129"/>
                    <a:pt x="135" y="129"/>
                  </a:cubicBezTo>
                  <a:cubicBezTo>
                    <a:pt x="135" y="129"/>
                    <a:pt x="135" y="128"/>
                    <a:pt x="134" y="128"/>
                  </a:cubicBezTo>
                  <a:cubicBezTo>
                    <a:pt x="134" y="128"/>
                    <a:pt x="134" y="128"/>
                    <a:pt x="133" y="128"/>
                  </a:cubicBezTo>
                  <a:cubicBezTo>
                    <a:pt x="133" y="128"/>
                    <a:pt x="133" y="128"/>
                    <a:pt x="133" y="128"/>
                  </a:cubicBezTo>
                  <a:cubicBezTo>
                    <a:pt x="136" y="127"/>
                    <a:pt x="136" y="127"/>
                    <a:pt x="136" y="127"/>
                  </a:cubicBezTo>
                  <a:cubicBezTo>
                    <a:pt x="136" y="128"/>
                    <a:pt x="136" y="128"/>
                    <a:pt x="136" y="128"/>
                  </a:cubicBezTo>
                  <a:cubicBezTo>
                    <a:pt x="137" y="127"/>
                    <a:pt x="138" y="127"/>
                    <a:pt x="140" y="127"/>
                  </a:cubicBezTo>
                  <a:cubicBezTo>
                    <a:pt x="141" y="127"/>
                    <a:pt x="142" y="127"/>
                    <a:pt x="142" y="130"/>
                  </a:cubicBezTo>
                  <a:cubicBezTo>
                    <a:pt x="142" y="135"/>
                    <a:pt x="142" y="135"/>
                    <a:pt x="142" y="135"/>
                  </a:cubicBezTo>
                  <a:cubicBezTo>
                    <a:pt x="143" y="135"/>
                    <a:pt x="143" y="136"/>
                    <a:pt x="144" y="136"/>
                  </a:cubicBezTo>
                  <a:cubicBezTo>
                    <a:pt x="144" y="136"/>
                    <a:pt x="144" y="136"/>
                    <a:pt x="144" y="136"/>
                  </a:cubicBezTo>
                  <a:close/>
                  <a:moveTo>
                    <a:pt x="155" y="134"/>
                  </a:moveTo>
                  <a:cubicBezTo>
                    <a:pt x="154" y="135"/>
                    <a:pt x="153" y="135"/>
                    <a:pt x="152" y="136"/>
                  </a:cubicBezTo>
                  <a:cubicBezTo>
                    <a:pt x="152" y="134"/>
                    <a:pt x="152" y="134"/>
                    <a:pt x="152" y="134"/>
                  </a:cubicBezTo>
                  <a:cubicBezTo>
                    <a:pt x="151" y="135"/>
                    <a:pt x="150" y="136"/>
                    <a:pt x="149" y="136"/>
                  </a:cubicBezTo>
                  <a:cubicBezTo>
                    <a:pt x="148" y="136"/>
                    <a:pt x="148" y="136"/>
                    <a:pt x="147" y="135"/>
                  </a:cubicBezTo>
                  <a:cubicBezTo>
                    <a:pt x="146" y="134"/>
                    <a:pt x="145" y="133"/>
                    <a:pt x="145" y="131"/>
                  </a:cubicBezTo>
                  <a:cubicBezTo>
                    <a:pt x="145" y="130"/>
                    <a:pt x="146" y="129"/>
                    <a:pt x="146" y="128"/>
                  </a:cubicBezTo>
                  <a:cubicBezTo>
                    <a:pt x="146" y="127"/>
                    <a:pt x="148" y="126"/>
                    <a:pt x="149" y="126"/>
                  </a:cubicBezTo>
                  <a:cubicBezTo>
                    <a:pt x="150" y="126"/>
                    <a:pt x="150" y="126"/>
                    <a:pt x="151" y="127"/>
                  </a:cubicBezTo>
                  <a:cubicBezTo>
                    <a:pt x="150" y="124"/>
                    <a:pt x="150" y="124"/>
                    <a:pt x="150" y="124"/>
                  </a:cubicBezTo>
                  <a:cubicBezTo>
                    <a:pt x="150" y="123"/>
                    <a:pt x="150" y="123"/>
                    <a:pt x="150" y="123"/>
                  </a:cubicBezTo>
                  <a:cubicBezTo>
                    <a:pt x="150" y="123"/>
                    <a:pt x="150" y="123"/>
                    <a:pt x="149" y="123"/>
                  </a:cubicBezTo>
                  <a:cubicBezTo>
                    <a:pt x="149" y="123"/>
                    <a:pt x="149" y="123"/>
                    <a:pt x="149" y="123"/>
                  </a:cubicBezTo>
                  <a:cubicBezTo>
                    <a:pt x="150" y="123"/>
                    <a:pt x="150" y="122"/>
                    <a:pt x="152" y="121"/>
                  </a:cubicBezTo>
                  <a:cubicBezTo>
                    <a:pt x="153" y="133"/>
                    <a:pt x="153" y="133"/>
                    <a:pt x="153" y="133"/>
                  </a:cubicBezTo>
                  <a:cubicBezTo>
                    <a:pt x="153" y="134"/>
                    <a:pt x="153" y="134"/>
                    <a:pt x="153" y="134"/>
                  </a:cubicBezTo>
                  <a:cubicBezTo>
                    <a:pt x="154" y="134"/>
                    <a:pt x="155" y="134"/>
                    <a:pt x="155" y="134"/>
                  </a:cubicBezTo>
                  <a:cubicBezTo>
                    <a:pt x="155" y="134"/>
                    <a:pt x="155" y="134"/>
                    <a:pt x="155" y="134"/>
                  </a:cubicBezTo>
                  <a:close/>
                  <a:moveTo>
                    <a:pt x="152" y="133"/>
                  </a:moveTo>
                  <a:cubicBezTo>
                    <a:pt x="152" y="129"/>
                    <a:pt x="152" y="129"/>
                    <a:pt x="152" y="129"/>
                  </a:cubicBezTo>
                  <a:cubicBezTo>
                    <a:pt x="152" y="128"/>
                    <a:pt x="151" y="128"/>
                    <a:pt x="151" y="127"/>
                  </a:cubicBezTo>
                  <a:cubicBezTo>
                    <a:pt x="150" y="127"/>
                    <a:pt x="150" y="127"/>
                    <a:pt x="149" y="127"/>
                  </a:cubicBezTo>
                  <a:cubicBezTo>
                    <a:pt x="148" y="127"/>
                    <a:pt x="148" y="127"/>
                    <a:pt x="147" y="128"/>
                  </a:cubicBezTo>
                  <a:cubicBezTo>
                    <a:pt x="147" y="129"/>
                    <a:pt x="147" y="130"/>
                    <a:pt x="147" y="131"/>
                  </a:cubicBezTo>
                  <a:cubicBezTo>
                    <a:pt x="147" y="132"/>
                    <a:pt x="147" y="133"/>
                    <a:pt x="148" y="134"/>
                  </a:cubicBezTo>
                  <a:cubicBezTo>
                    <a:pt x="148" y="135"/>
                    <a:pt x="149" y="135"/>
                    <a:pt x="150" y="135"/>
                  </a:cubicBezTo>
                  <a:cubicBezTo>
                    <a:pt x="150" y="135"/>
                    <a:pt x="150" y="135"/>
                    <a:pt x="151" y="135"/>
                  </a:cubicBezTo>
                  <a:cubicBezTo>
                    <a:pt x="152" y="134"/>
                    <a:pt x="152" y="134"/>
                    <a:pt x="152" y="133"/>
                  </a:cubicBezTo>
                  <a:close/>
                  <a:moveTo>
                    <a:pt x="170" y="122"/>
                  </a:moveTo>
                  <a:cubicBezTo>
                    <a:pt x="170" y="122"/>
                    <a:pt x="170" y="122"/>
                    <a:pt x="170" y="122"/>
                  </a:cubicBezTo>
                  <a:cubicBezTo>
                    <a:pt x="169" y="121"/>
                    <a:pt x="169" y="120"/>
                    <a:pt x="169" y="120"/>
                  </a:cubicBezTo>
                  <a:cubicBezTo>
                    <a:pt x="168" y="120"/>
                    <a:pt x="168" y="120"/>
                    <a:pt x="167" y="120"/>
                  </a:cubicBezTo>
                  <a:cubicBezTo>
                    <a:pt x="165" y="120"/>
                    <a:pt x="165" y="120"/>
                    <a:pt x="165" y="120"/>
                  </a:cubicBezTo>
                  <a:cubicBezTo>
                    <a:pt x="167" y="131"/>
                    <a:pt x="167" y="131"/>
                    <a:pt x="167" y="131"/>
                  </a:cubicBezTo>
                  <a:cubicBezTo>
                    <a:pt x="168" y="132"/>
                    <a:pt x="168" y="132"/>
                    <a:pt x="170" y="132"/>
                  </a:cubicBezTo>
                  <a:cubicBezTo>
                    <a:pt x="170" y="132"/>
                    <a:pt x="170" y="132"/>
                    <a:pt x="170" y="132"/>
                  </a:cubicBezTo>
                  <a:cubicBezTo>
                    <a:pt x="164" y="133"/>
                    <a:pt x="164" y="133"/>
                    <a:pt x="164" y="133"/>
                  </a:cubicBezTo>
                  <a:cubicBezTo>
                    <a:pt x="164" y="133"/>
                    <a:pt x="164" y="133"/>
                    <a:pt x="164" y="133"/>
                  </a:cubicBezTo>
                  <a:cubicBezTo>
                    <a:pt x="165" y="133"/>
                    <a:pt x="166" y="132"/>
                    <a:pt x="165" y="131"/>
                  </a:cubicBezTo>
                  <a:cubicBezTo>
                    <a:pt x="163" y="121"/>
                    <a:pt x="163" y="121"/>
                    <a:pt x="163" y="121"/>
                  </a:cubicBezTo>
                  <a:cubicBezTo>
                    <a:pt x="161" y="121"/>
                    <a:pt x="161" y="121"/>
                    <a:pt x="161" y="121"/>
                  </a:cubicBezTo>
                  <a:cubicBezTo>
                    <a:pt x="160" y="121"/>
                    <a:pt x="160" y="122"/>
                    <a:pt x="159" y="122"/>
                  </a:cubicBezTo>
                  <a:cubicBezTo>
                    <a:pt x="159" y="123"/>
                    <a:pt x="159" y="123"/>
                    <a:pt x="159" y="124"/>
                  </a:cubicBezTo>
                  <a:cubicBezTo>
                    <a:pt x="159" y="124"/>
                    <a:pt x="159" y="124"/>
                    <a:pt x="159" y="124"/>
                  </a:cubicBezTo>
                  <a:cubicBezTo>
                    <a:pt x="158" y="121"/>
                    <a:pt x="158" y="121"/>
                    <a:pt x="158" y="121"/>
                  </a:cubicBezTo>
                  <a:cubicBezTo>
                    <a:pt x="169" y="118"/>
                    <a:pt x="169" y="118"/>
                    <a:pt x="169" y="118"/>
                  </a:cubicBezTo>
                  <a:cubicBezTo>
                    <a:pt x="170" y="122"/>
                    <a:pt x="170" y="122"/>
                    <a:pt x="170" y="122"/>
                  </a:cubicBezTo>
                  <a:close/>
                  <a:moveTo>
                    <a:pt x="181" y="125"/>
                  </a:moveTo>
                  <a:cubicBezTo>
                    <a:pt x="181" y="126"/>
                    <a:pt x="181" y="127"/>
                    <a:pt x="180" y="128"/>
                  </a:cubicBezTo>
                  <a:cubicBezTo>
                    <a:pt x="180" y="129"/>
                    <a:pt x="179" y="130"/>
                    <a:pt x="178" y="130"/>
                  </a:cubicBezTo>
                  <a:cubicBezTo>
                    <a:pt x="177" y="131"/>
                    <a:pt x="176" y="131"/>
                    <a:pt x="176" y="130"/>
                  </a:cubicBezTo>
                  <a:cubicBezTo>
                    <a:pt x="174" y="129"/>
                    <a:pt x="174" y="128"/>
                    <a:pt x="173" y="127"/>
                  </a:cubicBezTo>
                  <a:cubicBezTo>
                    <a:pt x="173" y="126"/>
                    <a:pt x="173" y="125"/>
                    <a:pt x="173" y="123"/>
                  </a:cubicBezTo>
                  <a:cubicBezTo>
                    <a:pt x="174" y="122"/>
                    <a:pt x="174" y="121"/>
                    <a:pt x="176" y="121"/>
                  </a:cubicBezTo>
                  <a:cubicBezTo>
                    <a:pt x="177" y="121"/>
                    <a:pt x="178" y="121"/>
                    <a:pt x="178" y="121"/>
                  </a:cubicBezTo>
                  <a:cubicBezTo>
                    <a:pt x="179" y="121"/>
                    <a:pt x="180" y="122"/>
                    <a:pt x="180" y="123"/>
                  </a:cubicBezTo>
                  <a:cubicBezTo>
                    <a:pt x="174" y="125"/>
                    <a:pt x="174" y="125"/>
                    <a:pt x="174" y="125"/>
                  </a:cubicBezTo>
                  <a:cubicBezTo>
                    <a:pt x="175" y="126"/>
                    <a:pt x="176" y="127"/>
                    <a:pt x="176" y="128"/>
                  </a:cubicBezTo>
                  <a:cubicBezTo>
                    <a:pt x="177" y="129"/>
                    <a:pt x="178" y="129"/>
                    <a:pt x="179" y="128"/>
                  </a:cubicBezTo>
                  <a:cubicBezTo>
                    <a:pt x="180" y="128"/>
                    <a:pt x="180" y="127"/>
                    <a:pt x="181" y="127"/>
                  </a:cubicBezTo>
                  <a:cubicBezTo>
                    <a:pt x="180" y="127"/>
                    <a:pt x="181" y="126"/>
                    <a:pt x="181" y="125"/>
                  </a:cubicBezTo>
                  <a:cubicBezTo>
                    <a:pt x="181" y="125"/>
                    <a:pt x="181" y="125"/>
                    <a:pt x="181" y="125"/>
                  </a:cubicBezTo>
                  <a:close/>
                  <a:moveTo>
                    <a:pt x="178" y="123"/>
                  </a:moveTo>
                  <a:cubicBezTo>
                    <a:pt x="177" y="122"/>
                    <a:pt x="176" y="121"/>
                    <a:pt x="175" y="122"/>
                  </a:cubicBezTo>
                  <a:cubicBezTo>
                    <a:pt x="174" y="122"/>
                    <a:pt x="173" y="123"/>
                    <a:pt x="173" y="125"/>
                  </a:cubicBezTo>
                  <a:cubicBezTo>
                    <a:pt x="178" y="123"/>
                    <a:pt x="178" y="123"/>
                    <a:pt x="178" y="123"/>
                  </a:cubicBezTo>
                  <a:close/>
                  <a:moveTo>
                    <a:pt x="190" y="122"/>
                  </a:moveTo>
                  <a:cubicBezTo>
                    <a:pt x="190" y="123"/>
                    <a:pt x="190" y="124"/>
                    <a:pt x="190" y="125"/>
                  </a:cubicBezTo>
                  <a:cubicBezTo>
                    <a:pt x="189" y="126"/>
                    <a:pt x="188" y="127"/>
                    <a:pt x="188" y="127"/>
                  </a:cubicBezTo>
                  <a:cubicBezTo>
                    <a:pt x="186" y="127"/>
                    <a:pt x="186" y="127"/>
                    <a:pt x="184" y="127"/>
                  </a:cubicBezTo>
                  <a:cubicBezTo>
                    <a:pt x="183" y="127"/>
                    <a:pt x="182" y="125"/>
                    <a:pt x="182" y="124"/>
                  </a:cubicBezTo>
                  <a:cubicBezTo>
                    <a:pt x="182" y="123"/>
                    <a:pt x="182" y="122"/>
                    <a:pt x="182" y="121"/>
                  </a:cubicBezTo>
                  <a:cubicBezTo>
                    <a:pt x="182" y="119"/>
                    <a:pt x="183" y="119"/>
                    <a:pt x="185" y="118"/>
                  </a:cubicBezTo>
                  <a:cubicBezTo>
                    <a:pt x="186" y="118"/>
                    <a:pt x="186" y="118"/>
                    <a:pt x="187" y="118"/>
                  </a:cubicBezTo>
                  <a:cubicBezTo>
                    <a:pt x="188" y="118"/>
                    <a:pt x="188" y="118"/>
                    <a:pt x="188" y="119"/>
                  </a:cubicBezTo>
                  <a:cubicBezTo>
                    <a:pt x="188" y="119"/>
                    <a:pt x="188" y="119"/>
                    <a:pt x="188" y="119"/>
                  </a:cubicBezTo>
                  <a:cubicBezTo>
                    <a:pt x="188" y="120"/>
                    <a:pt x="188" y="120"/>
                    <a:pt x="188" y="120"/>
                  </a:cubicBezTo>
                  <a:cubicBezTo>
                    <a:pt x="188" y="120"/>
                    <a:pt x="188" y="120"/>
                    <a:pt x="187" y="120"/>
                  </a:cubicBezTo>
                  <a:cubicBezTo>
                    <a:pt x="187" y="120"/>
                    <a:pt x="187" y="119"/>
                    <a:pt x="187" y="119"/>
                  </a:cubicBezTo>
                  <a:cubicBezTo>
                    <a:pt x="187" y="119"/>
                    <a:pt x="186" y="119"/>
                    <a:pt x="186" y="119"/>
                  </a:cubicBezTo>
                  <a:cubicBezTo>
                    <a:pt x="186" y="119"/>
                    <a:pt x="185" y="119"/>
                    <a:pt x="185" y="119"/>
                  </a:cubicBezTo>
                  <a:cubicBezTo>
                    <a:pt x="184" y="119"/>
                    <a:pt x="183" y="120"/>
                    <a:pt x="183" y="121"/>
                  </a:cubicBezTo>
                  <a:cubicBezTo>
                    <a:pt x="183" y="121"/>
                    <a:pt x="183" y="122"/>
                    <a:pt x="184" y="123"/>
                  </a:cubicBezTo>
                  <a:cubicBezTo>
                    <a:pt x="184" y="124"/>
                    <a:pt x="185" y="125"/>
                    <a:pt x="186" y="125"/>
                  </a:cubicBezTo>
                  <a:cubicBezTo>
                    <a:pt x="186" y="126"/>
                    <a:pt x="187" y="126"/>
                    <a:pt x="188" y="126"/>
                  </a:cubicBezTo>
                  <a:cubicBezTo>
                    <a:pt x="189" y="125"/>
                    <a:pt x="190" y="124"/>
                    <a:pt x="190" y="122"/>
                  </a:cubicBezTo>
                  <a:cubicBezTo>
                    <a:pt x="190" y="122"/>
                    <a:pt x="190" y="122"/>
                    <a:pt x="190" y="122"/>
                  </a:cubicBezTo>
                  <a:close/>
                  <a:moveTo>
                    <a:pt x="202" y="120"/>
                  </a:moveTo>
                  <a:cubicBezTo>
                    <a:pt x="198" y="122"/>
                    <a:pt x="198" y="122"/>
                    <a:pt x="198" y="122"/>
                  </a:cubicBezTo>
                  <a:cubicBezTo>
                    <a:pt x="198" y="121"/>
                    <a:pt x="198" y="121"/>
                    <a:pt x="198" y="121"/>
                  </a:cubicBezTo>
                  <a:cubicBezTo>
                    <a:pt x="199" y="121"/>
                    <a:pt x="199" y="121"/>
                    <a:pt x="198" y="120"/>
                  </a:cubicBezTo>
                  <a:cubicBezTo>
                    <a:pt x="196" y="115"/>
                    <a:pt x="196" y="115"/>
                    <a:pt x="196" y="115"/>
                  </a:cubicBezTo>
                  <a:cubicBezTo>
                    <a:pt x="195" y="114"/>
                    <a:pt x="195" y="114"/>
                    <a:pt x="194" y="115"/>
                  </a:cubicBezTo>
                  <a:cubicBezTo>
                    <a:pt x="193" y="115"/>
                    <a:pt x="192" y="116"/>
                    <a:pt x="192" y="117"/>
                  </a:cubicBezTo>
                  <a:cubicBezTo>
                    <a:pt x="194" y="121"/>
                    <a:pt x="194" y="121"/>
                    <a:pt x="194" y="121"/>
                  </a:cubicBezTo>
                  <a:cubicBezTo>
                    <a:pt x="195" y="122"/>
                    <a:pt x="196" y="122"/>
                    <a:pt x="196" y="122"/>
                  </a:cubicBezTo>
                  <a:cubicBezTo>
                    <a:pt x="196" y="122"/>
                    <a:pt x="196" y="122"/>
                    <a:pt x="196" y="122"/>
                  </a:cubicBezTo>
                  <a:cubicBezTo>
                    <a:pt x="192" y="124"/>
                    <a:pt x="192" y="124"/>
                    <a:pt x="192" y="124"/>
                  </a:cubicBezTo>
                  <a:cubicBezTo>
                    <a:pt x="192" y="124"/>
                    <a:pt x="192" y="124"/>
                    <a:pt x="192" y="124"/>
                  </a:cubicBezTo>
                  <a:cubicBezTo>
                    <a:pt x="193" y="123"/>
                    <a:pt x="193" y="123"/>
                    <a:pt x="192" y="122"/>
                  </a:cubicBezTo>
                  <a:cubicBezTo>
                    <a:pt x="188" y="113"/>
                    <a:pt x="188" y="113"/>
                    <a:pt x="188" y="113"/>
                  </a:cubicBezTo>
                  <a:cubicBezTo>
                    <a:pt x="187" y="113"/>
                    <a:pt x="187" y="113"/>
                    <a:pt x="187" y="113"/>
                  </a:cubicBezTo>
                  <a:cubicBezTo>
                    <a:pt x="187" y="113"/>
                    <a:pt x="186" y="113"/>
                    <a:pt x="186" y="113"/>
                  </a:cubicBezTo>
                  <a:cubicBezTo>
                    <a:pt x="186" y="113"/>
                    <a:pt x="186" y="113"/>
                    <a:pt x="186" y="113"/>
                  </a:cubicBezTo>
                  <a:cubicBezTo>
                    <a:pt x="186" y="112"/>
                    <a:pt x="187" y="111"/>
                    <a:pt x="188" y="110"/>
                  </a:cubicBezTo>
                  <a:cubicBezTo>
                    <a:pt x="191" y="116"/>
                    <a:pt x="191" y="116"/>
                    <a:pt x="191" y="116"/>
                  </a:cubicBezTo>
                  <a:cubicBezTo>
                    <a:pt x="192" y="114"/>
                    <a:pt x="192" y="113"/>
                    <a:pt x="193" y="113"/>
                  </a:cubicBezTo>
                  <a:cubicBezTo>
                    <a:pt x="195" y="112"/>
                    <a:pt x="196" y="113"/>
                    <a:pt x="197" y="115"/>
                  </a:cubicBezTo>
                  <a:cubicBezTo>
                    <a:pt x="199" y="119"/>
                    <a:pt x="199" y="119"/>
                    <a:pt x="199" y="119"/>
                  </a:cubicBezTo>
                  <a:cubicBezTo>
                    <a:pt x="200" y="120"/>
                    <a:pt x="201" y="120"/>
                    <a:pt x="202" y="120"/>
                  </a:cubicBezTo>
                  <a:cubicBezTo>
                    <a:pt x="202" y="120"/>
                    <a:pt x="202" y="120"/>
                    <a:pt x="202" y="120"/>
                  </a:cubicBezTo>
                  <a:close/>
                  <a:moveTo>
                    <a:pt x="212" y="114"/>
                  </a:moveTo>
                  <a:cubicBezTo>
                    <a:pt x="208" y="116"/>
                    <a:pt x="208" y="116"/>
                    <a:pt x="208" y="116"/>
                  </a:cubicBezTo>
                  <a:cubicBezTo>
                    <a:pt x="208" y="116"/>
                    <a:pt x="208" y="116"/>
                    <a:pt x="208" y="116"/>
                  </a:cubicBezTo>
                  <a:cubicBezTo>
                    <a:pt x="209" y="115"/>
                    <a:pt x="209" y="115"/>
                    <a:pt x="209" y="114"/>
                  </a:cubicBezTo>
                  <a:cubicBezTo>
                    <a:pt x="206" y="110"/>
                    <a:pt x="206" y="110"/>
                    <a:pt x="206" y="110"/>
                  </a:cubicBezTo>
                  <a:cubicBezTo>
                    <a:pt x="206" y="109"/>
                    <a:pt x="206" y="109"/>
                    <a:pt x="206" y="109"/>
                  </a:cubicBezTo>
                  <a:cubicBezTo>
                    <a:pt x="205" y="109"/>
                    <a:pt x="205" y="109"/>
                    <a:pt x="204" y="109"/>
                  </a:cubicBezTo>
                  <a:cubicBezTo>
                    <a:pt x="203" y="110"/>
                    <a:pt x="202" y="111"/>
                    <a:pt x="202" y="111"/>
                  </a:cubicBezTo>
                  <a:cubicBezTo>
                    <a:pt x="205" y="116"/>
                    <a:pt x="205" y="116"/>
                    <a:pt x="205" y="116"/>
                  </a:cubicBezTo>
                  <a:cubicBezTo>
                    <a:pt x="206" y="117"/>
                    <a:pt x="206" y="117"/>
                    <a:pt x="207" y="117"/>
                  </a:cubicBezTo>
                  <a:cubicBezTo>
                    <a:pt x="207" y="117"/>
                    <a:pt x="207" y="117"/>
                    <a:pt x="207" y="117"/>
                  </a:cubicBezTo>
                  <a:cubicBezTo>
                    <a:pt x="203" y="119"/>
                    <a:pt x="203" y="119"/>
                    <a:pt x="203" y="119"/>
                  </a:cubicBezTo>
                  <a:cubicBezTo>
                    <a:pt x="203" y="119"/>
                    <a:pt x="203" y="119"/>
                    <a:pt x="203" y="119"/>
                  </a:cubicBezTo>
                  <a:cubicBezTo>
                    <a:pt x="204" y="119"/>
                    <a:pt x="204" y="118"/>
                    <a:pt x="204" y="117"/>
                  </a:cubicBezTo>
                  <a:cubicBezTo>
                    <a:pt x="201" y="113"/>
                    <a:pt x="201" y="113"/>
                    <a:pt x="201" y="113"/>
                  </a:cubicBezTo>
                  <a:cubicBezTo>
                    <a:pt x="200" y="112"/>
                    <a:pt x="200" y="112"/>
                    <a:pt x="200" y="112"/>
                  </a:cubicBezTo>
                  <a:cubicBezTo>
                    <a:pt x="200" y="112"/>
                    <a:pt x="200" y="112"/>
                    <a:pt x="199" y="113"/>
                  </a:cubicBezTo>
                  <a:cubicBezTo>
                    <a:pt x="199" y="112"/>
                    <a:pt x="199" y="112"/>
                    <a:pt x="199" y="112"/>
                  </a:cubicBezTo>
                  <a:cubicBezTo>
                    <a:pt x="201" y="110"/>
                    <a:pt x="201" y="110"/>
                    <a:pt x="201" y="110"/>
                  </a:cubicBezTo>
                  <a:cubicBezTo>
                    <a:pt x="202" y="111"/>
                    <a:pt x="202" y="111"/>
                    <a:pt x="202" y="111"/>
                  </a:cubicBezTo>
                  <a:cubicBezTo>
                    <a:pt x="202" y="110"/>
                    <a:pt x="203" y="109"/>
                    <a:pt x="204" y="108"/>
                  </a:cubicBezTo>
                  <a:cubicBezTo>
                    <a:pt x="205" y="107"/>
                    <a:pt x="206" y="108"/>
                    <a:pt x="208" y="110"/>
                  </a:cubicBezTo>
                  <a:cubicBezTo>
                    <a:pt x="210" y="114"/>
                    <a:pt x="210" y="114"/>
                    <a:pt x="210" y="114"/>
                  </a:cubicBezTo>
                  <a:cubicBezTo>
                    <a:pt x="210" y="114"/>
                    <a:pt x="211" y="115"/>
                    <a:pt x="212" y="114"/>
                  </a:cubicBezTo>
                  <a:cubicBezTo>
                    <a:pt x="212" y="114"/>
                    <a:pt x="212" y="114"/>
                    <a:pt x="212" y="114"/>
                  </a:cubicBezTo>
                  <a:close/>
                  <a:moveTo>
                    <a:pt x="218" y="104"/>
                  </a:moveTo>
                  <a:cubicBezTo>
                    <a:pt x="219" y="105"/>
                    <a:pt x="219" y="107"/>
                    <a:pt x="219" y="108"/>
                  </a:cubicBezTo>
                  <a:cubicBezTo>
                    <a:pt x="219" y="109"/>
                    <a:pt x="218" y="110"/>
                    <a:pt x="217" y="111"/>
                  </a:cubicBezTo>
                  <a:cubicBezTo>
                    <a:pt x="216" y="112"/>
                    <a:pt x="215" y="112"/>
                    <a:pt x="214" y="112"/>
                  </a:cubicBezTo>
                  <a:cubicBezTo>
                    <a:pt x="212" y="111"/>
                    <a:pt x="211" y="111"/>
                    <a:pt x="210" y="110"/>
                  </a:cubicBezTo>
                  <a:cubicBezTo>
                    <a:pt x="210" y="109"/>
                    <a:pt x="209" y="107"/>
                    <a:pt x="209" y="106"/>
                  </a:cubicBezTo>
                  <a:cubicBezTo>
                    <a:pt x="209" y="105"/>
                    <a:pt x="210" y="104"/>
                    <a:pt x="211" y="103"/>
                  </a:cubicBezTo>
                  <a:cubicBezTo>
                    <a:pt x="212" y="102"/>
                    <a:pt x="214" y="102"/>
                    <a:pt x="215" y="102"/>
                  </a:cubicBezTo>
                  <a:cubicBezTo>
                    <a:pt x="216" y="102"/>
                    <a:pt x="217" y="103"/>
                    <a:pt x="218" y="104"/>
                  </a:cubicBezTo>
                  <a:close/>
                  <a:moveTo>
                    <a:pt x="217" y="106"/>
                  </a:moveTo>
                  <a:cubicBezTo>
                    <a:pt x="216" y="105"/>
                    <a:pt x="215" y="104"/>
                    <a:pt x="214" y="103"/>
                  </a:cubicBezTo>
                  <a:cubicBezTo>
                    <a:pt x="213" y="103"/>
                    <a:pt x="212" y="103"/>
                    <a:pt x="212" y="103"/>
                  </a:cubicBezTo>
                  <a:cubicBezTo>
                    <a:pt x="211" y="104"/>
                    <a:pt x="211" y="105"/>
                    <a:pt x="211" y="105"/>
                  </a:cubicBezTo>
                  <a:cubicBezTo>
                    <a:pt x="211" y="106"/>
                    <a:pt x="211" y="107"/>
                    <a:pt x="212" y="108"/>
                  </a:cubicBezTo>
                  <a:cubicBezTo>
                    <a:pt x="212" y="109"/>
                    <a:pt x="213" y="110"/>
                    <a:pt x="214" y="110"/>
                  </a:cubicBezTo>
                  <a:cubicBezTo>
                    <a:pt x="215" y="111"/>
                    <a:pt x="216" y="111"/>
                    <a:pt x="217" y="110"/>
                  </a:cubicBezTo>
                  <a:cubicBezTo>
                    <a:pt x="218" y="110"/>
                    <a:pt x="218" y="109"/>
                    <a:pt x="218" y="108"/>
                  </a:cubicBezTo>
                  <a:cubicBezTo>
                    <a:pt x="218" y="107"/>
                    <a:pt x="217" y="107"/>
                    <a:pt x="217" y="106"/>
                  </a:cubicBezTo>
                  <a:close/>
                  <a:moveTo>
                    <a:pt x="226" y="103"/>
                  </a:moveTo>
                  <a:cubicBezTo>
                    <a:pt x="222" y="107"/>
                    <a:pt x="222" y="107"/>
                    <a:pt x="222" y="107"/>
                  </a:cubicBezTo>
                  <a:cubicBezTo>
                    <a:pt x="222" y="106"/>
                    <a:pt x="222" y="106"/>
                    <a:pt x="222" y="106"/>
                  </a:cubicBezTo>
                  <a:cubicBezTo>
                    <a:pt x="223" y="105"/>
                    <a:pt x="223" y="105"/>
                    <a:pt x="223" y="104"/>
                  </a:cubicBezTo>
                  <a:cubicBezTo>
                    <a:pt x="216" y="97"/>
                    <a:pt x="216" y="97"/>
                    <a:pt x="216" y="97"/>
                  </a:cubicBezTo>
                  <a:cubicBezTo>
                    <a:pt x="216" y="96"/>
                    <a:pt x="216" y="96"/>
                    <a:pt x="215" y="96"/>
                  </a:cubicBezTo>
                  <a:cubicBezTo>
                    <a:pt x="215" y="96"/>
                    <a:pt x="215" y="96"/>
                    <a:pt x="214" y="97"/>
                  </a:cubicBezTo>
                  <a:cubicBezTo>
                    <a:pt x="214" y="97"/>
                    <a:pt x="214" y="97"/>
                    <a:pt x="214" y="97"/>
                  </a:cubicBezTo>
                  <a:cubicBezTo>
                    <a:pt x="214" y="97"/>
                    <a:pt x="214" y="97"/>
                    <a:pt x="214" y="97"/>
                  </a:cubicBezTo>
                  <a:cubicBezTo>
                    <a:pt x="214" y="96"/>
                    <a:pt x="215" y="95"/>
                    <a:pt x="216" y="94"/>
                  </a:cubicBezTo>
                  <a:cubicBezTo>
                    <a:pt x="224" y="103"/>
                    <a:pt x="224" y="103"/>
                    <a:pt x="224" y="103"/>
                  </a:cubicBezTo>
                  <a:cubicBezTo>
                    <a:pt x="224" y="104"/>
                    <a:pt x="225" y="104"/>
                    <a:pt x="226" y="103"/>
                  </a:cubicBezTo>
                  <a:cubicBezTo>
                    <a:pt x="226" y="103"/>
                    <a:pt x="226" y="103"/>
                    <a:pt x="226" y="103"/>
                  </a:cubicBezTo>
                  <a:close/>
                  <a:moveTo>
                    <a:pt x="231" y="93"/>
                  </a:moveTo>
                  <a:cubicBezTo>
                    <a:pt x="232" y="94"/>
                    <a:pt x="232" y="95"/>
                    <a:pt x="232" y="96"/>
                  </a:cubicBezTo>
                  <a:cubicBezTo>
                    <a:pt x="232" y="97"/>
                    <a:pt x="232" y="99"/>
                    <a:pt x="230" y="99"/>
                  </a:cubicBezTo>
                  <a:cubicBezTo>
                    <a:pt x="230" y="100"/>
                    <a:pt x="228" y="101"/>
                    <a:pt x="227" y="101"/>
                  </a:cubicBezTo>
                  <a:cubicBezTo>
                    <a:pt x="226" y="101"/>
                    <a:pt x="225" y="100"/>
                    <a:pt x="224" y="99"/>
                  </a:cubicBezTo>
                  <a:cubicBezTo>
                    <a:pt x="223" y="98"/>
                    <a:pt x="222" y="97"/>
                    <a:pt x="222" y="96"/>
                  </a:cubicBezTo>
                  <a:cubicBezTo>
                    <a:pt x="222" y="95"/>
                    <a:pt x="223" y="93"/>
                    <a:pt x="224" y="93"/>
                  </a:cubicBezTo>
                  <a:cubicBezTo>
                    <a:pt x="225" y="92"/>
                    <a:pt x="226" y="91"/>
                    <a:pt x="227" y="91"/>
                  </a:cubicBezTo>
                  <a:cubicBezTo>
                    <a:pt x="229" y="91"/>
                    <a:pt x="230" y="91"/>
                    <a:pt x="231" y="93"/>
                  </a:cubicBezTo>
                  <a:close/>
                  <a:moveTo>
                    <a:pt x="230" y="95"/>
                  </a:moveTo>
                  <a:cubicBezTo>
                    <a:pt x="229" y="94"/>
                    <a:pt x="228" y="93"/>
                    <a:pt x="227" y="93"/>
                  </a:cubicBezTo>
                  <a:cubicBezTo>
                    <a:pt x="226" y="92"/>
                    <a:pt x="225" y="92"/>
                    <a:pt x="224" y="93"/>
                  </a:cubicBezTo>
                  <a:cubicBezTo>
                    <a:pt x="224" y="93"/>
                    <a:pt x="224" y="94"/>
                    <a:pt x="224" y="95"/>
                  </a:cubicBezTo>
                  <a:cubicBezTo>
                    <a:pt x="224" y="96"/>
                    <a:pt x="224" y="96"/>
                    <a:pt x="225" y="97"/>
                  </a:cubicBezTo>
                  <a:cubicBezTo>
                    <a:pt x="226" y="98"/>
                    <a:pt x="227" y="99"/>
                    <a:pt x="228" y="99"/>
                  </a:cubicBezTo>
                  <a:cubicBezTo>
                    <a:pt x="229" y="99"/>
                    <a:pt x="230" y="99"/>
                    <a:pt x="231" y="99"/>
                  </a:cubicBezTo>
                  <a:cubicBezTo>
                    <a:pt x="232" y="98"/>
                    <a:pt x="232" y="97"/>
                    <a:pt x="231" y="97"/>
                  </a:cubicBezTo>
                  <a:cubicBezTo>
                    <a:pt x="231" y="96"/>
                    <a:pt x="231" y="95"/>
                    <a:pt x="230" y="95"/>
                  </a:cubicBezTo>
                  <a:close/>
                  <a:moveTo>
                    <a:pt x="236" y="82"/>
                  </a:moveTo>
                  <a:cubicBezTo>
                    <a:pt x="234" y="83"/>
                    <a:pt x="234" y="83"/>
                    <a:pt x="234" y="83"/>
                  </a:cubicBezTo>
                  <a:cubicBezTo>
                    <a:pt x="235" y="83"/>
                    <a:pt x="236" y="84"/>
                    <a:pt x="236" y="84"/>
                  </a:cubicBezTo>
                  <a:cubicBezTo>
                    <a:pt x="237" y="85"/>
                    <a:pt x="237" y="85"/>
                    <a:pt x="237" y="87"/>
                  </a:cubicBezTo>
                  <a:cubicBezTo>
                    <a:pt x="237" y="87"/>
                    <a:pt x="237" y="88"/>
                    <a:pt x="236" y="89"/>
                  </a:cubicBezTo>
                  <a:cubicBezTo>
                    <a:pt x="236" y="89"/>
                    <a:pt x="236" y="89"/>
                    <a:pt x="236" y="90"/>
                  </a:cubicBezTo>
                  <a:cubicBezTo>
                    <a:pt x="236" y="91"/>
                    <a:pt x="236" y="91"/>
                    <a:pt x="236" y="91"/>
                  </a:cubicBezTo>
                  <a:cubicBezTo>
                    <a:pt x="236" y="92"/>
                    <a:pt x="237" y="91"/>
                    <a:pt x="238" y="90"/>
                  </a:cubicBezTo>
                  <a:cubicBezTo>
                    <a:pt x="239" y="89"/>
                    <a:pt x="240" y="88"/>
                    <a:pt x="240" y="87"/>
                  </a:cubicBezTo>
                  <a:cubicBezTo>
                    <a:pt x="241" y="87"/>
                    <a:pt x="242" y="87"/>
                    <a:pt x="242" y="88"/>
                  </a:cubicBezTo>
                  <a:cubicBezTo>
                    <a:pt x="243" y="88"/>
                    <a:pt x="243" y="89"/>
                    <a:pt x="243" y="91"/>
                  </a:cubicBezTo>
                  <a:cubicBezTo>
                    <a:pt x="243" y="92"/>
                    <a:pt x="242" y="93"/>
                    <a:pt x="242" y="94"/>
                  </a:cubicBezTo>
                  <a:cubicBezTo>
                    <a:pt x="241" y="95"/>
                    <a:pt x="240" y="95"/>
                    <a:pt x="239" y="96"/>
                  </a:cubicBezTo>
                  <a:cubicBezTo>
                    <a:pt x="238" y="96"/>
                    <a:pt x="238" y="96"/>
                    <a:pt x="238" y="95"/>
                  </a:cubicBezTo>
                  <a:cubicBezTo>
                    <a:pt x="237" y="95"/>
                    <a:pt x="237" y="95"/>
                    <a:pt x="237" y="94"/>
                  </a:cubicBezTo>
                  <a:cubicBezTo>
                    <a:pt x="237" y="94"/>
                    <a:pt x="237" y="93"/>
                    <a:pt x="237" y="93"/>
                  </a:cubicBezTo>
                  <a:cubicBezTo>
                    <a:pt x="237" y="93"/>
                    <a:pt x="237" y="93"/>
                    <a:pt x="236" y="93"/>
                  </a:cubicBezTo>
                  <a:cubicBezTo>
                    <a:pt x="236" y="93"/>
                    <a:pt x="236" y="93"/>
                    <a:pt x="236" y="93"/>
                  </a:cubicBezTo>
                  <a:cubicBezTo>
                    <a:pt x="235" y="93"/>
                    <a:pt x="235" y="92"/>
                    <a:pt x="235" y="92"/>
                  </a:cubicBezTo>
                  <a:cubicBezTo>
                    <a:pt x="235" y="91"/>
                    <a:pt x="235" y="91"/>
                    <a:pt x="235" y="90"/>
                  </a:cubicBezTo>
                  <a:cubicBezTo>
                    <a:pt x="234" y="91"/>
                    <a:pt x="233" y="91"/>
                    <a:pt x="232" y="90"/>
                  </a:cubicBezTo>
                  <a:cubicBezTo>
                    <a:pt x="231" y="89"/>
                    <a:pt x="230" y="89"/>
                    <a:pt x="230" y="87"/>
                  </a:cubicBezTo>
                  <a:cubicBezTo>
                    <a:pt x="230" y="87"/>
                    <a:pt x="231" y="85"/>
                    <a:pt x="232" y="85"/>
                  </a:cubicBezTo>
                  <a:cubicBezTo>
                    <a:pt x="232" y="84"/>
                    <a:pt x="232" y="84"/>
                    <a:pt x="233" y="83"/>
                  </a:cubicBezTo>
                  <a:cubicBezTo>
                    <a:pt x="234" y="83"/>
                    <a:pt x="234" y="83"/>
                    <a:pt x="234" y="83"/>
                  </a:cubicBezTo>
                  <a:cubicBezTo>
                    <a:pt x="235" y="81"/>
                    <a:pt x="235" y="81"/>
                    <a:pt x="235" y="81"/>
                  </a:cubicBezTo>
                  <a:cubicBezTo>
                    <a:pt x="236" y="82"/>
                    <a:pt x="236" y="82"/>
                    <a:pt x="236" y="82"/>
                  </a:cubicBezTo>
                  <a:close/>
                  <a:moveTo>
                    <a:pt x="236" y="86"/>
                  </a:moveTo>
                  <a:cubicBezTo>
                    <a:pt x="235" y="86"/>
                    <a:pt x="234" y="85"/>
                    <a:pt x="234" y="85"/>
                  </a:cubicBezTo>
                  <a:cubicBezTo>
                    <a:pt x="233" y="85"/>
                    <a:pt x="232" y="85"/>
                    <a:pt x="232" y="85"/>
                  </a:cubicBezTo>
                  <a:cubicBezTo>
                    <a:pt x="231" y="86"/>
                    <a:pt x="231" y="86"/>
                    <a:pt x="231" y="87"/>
                  </a:cubicBezTo>
                  <a:cubicBezTo>
                    <a:pt x="231" y="87"/>
                    <a:pt x="232" y="87"/>
                    <a:pt x="232" y="88"/>
                  </a:cubicBezTo>
                  <a:cubicBezTo>
                    <a:pt x="233" y="88"/>
                    <a:pt x="233" y="89"/>
                    <a:pt x="234" y="89"/>
                  </a:cubicBezTo>
                  <a:cubicBezTo>
                    <a:pt x="235" y="89"/>
                    <a:pt x="235" y="89"/>
                    <a:pt x="236" y="89"/>
                  </a:cubicBezTo>
                  <a:cubicBezTo>
                    <a:pt x="237" y="88"/>
                    <a:pt x="236" y="87"/>
                    <a:pt x="236" y="86"/>
                  </a:cubicBezTo>
                  <a:close/>
                  <a:moveTo>
                    <a:pt x="242" y="89"/>
                  </a:moveTo>
                  <a:cubicBezTo>
                    <a:pt x="242" y="89"/>
                    <a:pt x="241" y="89"/>
                    <a:pt x="240" y="89"/>
                  </a:cubicBezTo>
                  <a:cubicBezTo>
                    <a:pt x="240" y="90"/>
                    <a:pt x="240" y="90"/>
                    <a:pt x="239" y="91"/>
                  </a:cubicBezTo>
                  <a:cubicBezTo>
                    <a:pt x="238" y="92"/>
                    <a:pt x="238" y="92"/>
                    <a:pt x="237" y="93"/>
                  </a:cubicBezTo>
                  <a:cubicBezTo>
                    <a:pt x="237" y="93"/>
                    <a:pt x="238" y="94"/>
                    <a:pt x="238" y="95"/>
                  </a:cubicBezTo>
                  <a:cubicBezTo>
                    <a:pt x="239" y="95"/>
                    <a:pt x="240" y="95"/>
                    <a:pt x="241" y="93"/>
                  </a:cubicBezTo>
                  <a:cubicBezTo>
                    <a:pt x="242" y="93"/>
                    <a:pt x="242" y="91"/>
                    <a:pt x="243" y="91"/>
                  </a:cubicBezTo>
                  <a:cubicBezTo>
                    <a:pt x="243" y="90"/>
                    <a:pt x="242" y="89"/>
                    <a:pt x="242" y="89"/>
                  </a:cubicBezTo>
                  <a:close/>
                  <a:moveTo>
                    <a:pt x="242" y="73"/>
                  </a:moveTo>
                  <a:cubicBezTo>
                    <a:pt x="242" y="73"/>
                    <a:pt x="242" y="73"/>
                    <a:pt x="242" y="74"/>
                  </a:cubicBezTo>
                  <a:cubicBezTo>
                    <a:pt x="242" y="74"/>
                    <a:pt x="242" y="74"/>
                    <a:pt x="242" y="75"/>
                  </a:cubicBezTo>
                  <a:cubicBezTo>
                    <a:pt x="247" y="83"/>
                    <a:pt x="247" y="83"/>
                    <a:pt x="247" y="83"/>
                  </a:cubicBezTo>
                  <a:cubicBezTo>
                    <a:pt x="248" y="85"/>
                    <a:pt x="248" y="86"/>
                    <a:pt x="247" y="87"/>
                  </a:cubicBezTo>
                  <a:cubicBezTo>
                    <a:pt x="246" y="88"/>
                    <a:pt x="246" y="88"/>
                    <a:pt x="245" y="87"/>
                  </a:cubicBezTo>
                  <a:cubicBezTo>
                    <a:pt x="245" y="87"/>
                    <a:pt x="245" y="87"/>
                    <a:pt x="245" y="87"/>
                  </a:cubicBezTo>
                  <a:cubicBezTo>
                    <a:pt x="245" y="86"/>
                    <a:pt x="245" y="86"/>
                    <a:pt x="245" y="86"/>
                  </a:cubicBezTo>
                  <a:cubicBezTo>
                    <a:pt x="245" y="86"/>
                    <a:pt x="246" y="85"/>
                    <a:pt x="246" y="85"/>
                  </a:cubicBezTo>
                  <a:cubicBezTo>
                    <a:pt x="246" y="85"/>
                    <a:pt x="246" y="85"/>
                    <a:pt x="246" y="85"/>
                  </a:cubicBezTo>
                  <a:cubicBezTo>
                    <a:pt x="247" y="85"/>
                    <a:pt x="246" y="83"/>
                    <a:pt x="245" y="81"/>
                  </a:cubicBezTo>
                  <a:cubicBezTo>
                    <a:pt x="238" y="80"/>
                    <a:pt x="238" y="80"/>
                    <a:pt x="238" y="80"/>
                  </a:cubicBezTo>
                  <a:cubicBezTo>
                    <a:pt x="237" y="80"/>
                    <a:pt x="237" y="80"/>
                    <a:pt x="236" y="80"/>
                  </a:cubicBezTo>
                  <a:cubicBezTo>
                    <a:pt x="236" y="80"/>
                    <a:pt x="236" y="80"/>
                    <a:pt x="236" y="80"/>
                  </a:cubicBezTo>
                  <a:cubicBezTo>
                    <a:pt x="235" y="80"/>
                    <a:pt x="235" y="80"/>
                    <a:pt x="235" y="80"/>
                  </a:cubicBezTo>
                  <a:cubicBezTo>
                    <a:pt x="238" y="77"/>
                    <a:pt x="238" y="77"/>
                    <a:pt x="238" y="77"/>
                  </a:cubicBezTo>
                  <a:cubicBezTo>
                    <a:pt x="238" y="77"/>
                    <a:pt x="238" y="77"/>
                    <a:pt x="238" y="77"/>
                  </a:cubicBezTo>
                  <a:cubicBezTo>
                    <a:pt x="238" y="78"/>
                    <a:pt x="238" y="78"/>
                    <a:pt x="238" y="78"/>
                  </a:cubicBezTo>
                  <a:cubicBezTo>
                    <a:pt x="238" y="78"/>
                    <a:pt x="238" y="79"/>
                    <a:pt x="239" y="79"/>
                  </a:cubicBezTo>
                  <a:cubicBezTo>
                    <a:pt x="244" y="80"/>
                    <a:pt x="244" y="80"/>
                    <a:pt x="244" y="80"/>
                  </a:cubicBezTo>
                  <a:cubicBezTo>
                    <a:pt x="242" y="75"/>
                    <a:pt x="242" y="75"/>
                    <a:pt x="242" y="75"/>
                  </a:cubicBezTo>
                  <a:cubicBezTo>
                    <a:pt x="241" y="75"/>
                    <a:pt x="241" y="75"/>
                    <a:pt x="241" y="75"/>
                  </a:cubicBezTo>
                  <a:cubicBezTo>
                    <a:pt x="241" y="75"/>
                    <a:pt x="241" y="75"/>
                    <a:pt x="241" y="75"/>
                  </a:cubicBezTo>
                  <a:cubicBezTo>
                    <a:pt x="240" y="75"/>
                    <a:pt x="240" y="75"/>
                    <a:pt x="240" y="75"/>
                  </a:cubicBezTo>
                  <a:cubicBezTo>
                    <a:pt x="240" y="75"/>
                    <a:pt x="240" y="75"/>
                    <a:pt x="240" y="75"/>
                  </a:cubicBezTo>
                  <a:cubicBezTo>
                    <a:pt x="242" y="73"/>
                    <a:pt x="242" y="73"/>
                    <a:pt x="242" y="73"/>
                  </a:cubicBezTo>
                  <a:cubicBezTo>
                    <a:pt x="242" y="73"/>
                    <a:pt x="242" y="73"/>
                    <a:pt x="242" y="73"/>
                  </a:cubicBezTo>
                  <a:close/>
                  <a:moveTo>
                    <a:pt x="253" y="63"/>
                  </a:moveTo>
                  <a:cubicBezTo>
                    <a:pt x="254" y="64"/>
                    <a:pt x="255" y="65"/>
                    <a:pt x="255" y="66"/>
                  </a:cubicBezTo>
                  <a:cubicBezTo>
                    <a:pt x="256" y="67"/>
                    <a:pt x="256" y="68"/>
                    <a:pt x="255" y="69"/>
                  </a:cubicBezTo>
                  <a:cubicBezTo>
                    <a:pt x="254" y="71"/>
                    <a:pt x="253" y="71"/>
                    <a:pt x="252" y="71"/>
                  </a:cubicBezTo>
                  <a:cubicBezTo>
                    <a:pt x="251" y="72"/>
                    <a:pt x="250" y="71"/>
                    <a:pt x="248" y="71"/>
                  </a:cubicBezTo>
                  <a:cubicBezTo>
                    <a:pt x="247" y="70"/>
                    <a:pt x="246" y="69"/>
                    <a:pt x="246" y="68"/>
                  </a:cubicBezTo>
                  <a:cubicBezTo>
                    <a:pt x="246" y="67"/>
                    <a:pt x="246" y="66"/>
                    <a:pt x="246" y="65"/>
                  </a:cubicBezTo>
                  <a:cubicBezTo>
                    <a:pt x="247" y="63"/>
                    <a:pt x="248" y="63"/>
                    <a:pt x="249" y="62"/>
                  </a:cubicBezTo>
                  <a:cubicBezTo>
                    <a:pt x="250" y="62"/>
                    <a:pt x="252" y="62"/>
                    <a:pt x="253" y="63"/>
                  </a:cubicBezTo>
                  <a:close/>
                  <a:moveTo>
                    <a:pt x="252" y="65"/>
                  </a:moveTo>
                  <a:cubicBezTo>
                    <a:pt x="251" y="64"/>
                    <a:pt x="250" y="64"/>
                    <a:pt x="249" y="64"/>
                  </a:cubicBezTo>
                  <a:cubicBezTo>
                    <a:pt x="248" y="64"/>
                    <a:pt x="247" y="64"/>
                    <a:pt x="247" y="65"/>
                  </a:cubicBezTo>
                  <a:cubicBezTo>
                    <a:pt x="246" y="66"/>
                    <a:pt x="246" y="66"/>
                    <a:pt x="247" y="67"/>
                  </a:cubicBezTo>
                  <a:cubicBezTo>
                    <a:pt x="247" y="68"/>
                    <a:pt x="248" y="68"/>
                    <a:pt x="249" y="69"/>
                  </a:cubicBezTo>
                  <a:cubicBezTo>
                    <a:pt x="250" y="69"/>
                    <a:pt x="251" y="69"/>
                    <a:pt x="252" y="70"/>
                  </a:cubicBezTo>
                  <a:cubicBezTo>
                    <a:pt x="253" y="70"/>
                    <a:pt x="254" y="69"/>
                    <a:pt x="254" y="69"/>
                  </a:cubicBezTo>
                  <a:cubicBezTo>
                    <a:pt x="255" y="68"/>
                    <a:pt x="255" y="67"/>
                    <a:pt x="254" y="66"/>
                  </a:cubicBezTo>
                  <a:cubicBezTo>
                    <a:pt x="254" y="66"/>
                    <a:pt x="253" y="65"/>
                    <a:pt x="252" y="65"/>
                  </a:cubicBezTo>
                  <a:close/>
                  <a:moveTo>
                    <a:pt x="266" y="40"/>
                  </a:moveTo>
                  <a:cubicBezTo>
                    <a:pt x="267" y="42"/>
                    <a:pt x="267" y="44"/>
                    <a:pt x="266" y="46"/>
                  </a:cubicBezTo>
                  <a:cubicBezTo>
                    <a:pt x="265" y="48"/>
                    <a:pt x="264" y="49"/>
                    <a:pt x="262" y="50"/>
                  </a:cubicBezTo>
                  <a:cubicBezTo>
                    <a:pt x="261" y="51"/>
                    <a:pt x="259" y="51"/>
                    <a:pt x="257" y="50"/>
                  </a:cubicBezTo>
                  <a:cubicBezTo>
                    <a:pt x="255" y="49"/>
                    <a:pt x="254" y="48"/>
                    <a:pt x="253" y="47"/>
                  </a:cubicBezTo>
                  <a:cubicBezTo>
                    <a:pt x="252" y="45"/>
                    <a:pt x="252" y="43"/>
                    <a:pt x="253" y="41"/>
                  </a:cubicBezTo>
                  <a:cubicBezTo>
                    <a:pt x="254" y="41"/>
                    <a:pt x="254" y="40"/>
                    <a:pt x="254" y="39"/>
                  </a:cubicBezTo>
                  <a:cubicBezTo>
                    <a:pt x="255" y="39"/>
                    <a:pt x="255" y="38"/>
                    <a:pt x="255" y="38"/>
                  </a:cubicBezTo>
                  <a:cubicBezTo>
                    <a:pt x="255" y="38"/>
                    <a:pt x="255" y="37"/>
                    <a:pt x="255" y="37"/>
                  </a:cubicBezTo>
                  <a:cubicBezTo>
                    <a:pt x="255" y="37"/>
                    <a:pt x="255" y="37"/>
                    <a:pt x="255" y="37"/>
                  </a:cubicBezTo>
                  <a:cubicBezTo>
                    <a:pt x="259" y="38"/>
                    <a:pt x="259" y="38"/>
                    <a:pt x="259" y="38"/>
                  </a:cubicBezTo>
                  <a:cubicBezTo>
                    <a:pt x="259" y="39"/>
                    <a:pt x="259" y="39"/>
                    <a:pt x="259" y="39"/>
                  </a:cubicBezTo>
                  <a:cubicBezTo>
                    <a:pt x="258" y="39"/>
                    <a:pt x="257" y="39"/>
                    <a:pt x="256" y="39"/>
                  </a:cubicBezTo>
                  <a:cubicBezTo>
                    <a:pt x="255" y="39"/>
                    <a:pt x="254" y="40"/>
                    <a:pt x="254" y="41"/>
                  </a:cubicBezTo>
                  <a:cubicBezTo>
                    <a:pt x="254" y="43"/>
                    <a:pt x="254" y="44"/>
                    <a:pt x="254" y="45"/>
                  </a:cubicBezTo>
                  <a:cubicBezTo>
                    <a:pt x="255" y="47"/>
                    <a:pt x="256" y="47"/>
                    <a:pt x="258" y="48"/>
                  </a:cubicBezTo>
                  <a:cubicBezTo>
                    <a:pt x="260" y="49"/>
                    <a:pt x="261" y="49"/>
                    <a:pt x="263" y="49"/>
                  </a:cubicBezTo>
                  <a:cubicBezTo>
                    <a:pt x="264" y="48"/>
                    <a:pt x="265" y="47"/>
                    <a:pt x="266" y="46"/>
                  </a:cubicBezTo>
                  <a:cubicBezTo>
                    <a:pt x="266" y="45"/>
                    <a:pt x="266" y="43"/>
                    <a:pt x="266" y="42"/>
                  </a:cubicBezTo>
                  <a:cubicBezTo>
                    <a:pt x="266" y="42"/>
                    <a:pt x="266" y="41"/>
                    <a:pt x="266" y="40"/>
                  </a:cubicBezTo>
                  <a:cubicBezTo>
                    <a:pt x="266" y="40"/>
                    <a:pt x="266" y="40"/>
                    <a:pt x="266" y="40"/>
                  </a:cubicBezTo>
                  <a:close/>
                  <a:moveTo>
                    <a:pt x="270" y="30"/>
                  </a:moveTo>
                  <a:cubicBezTo>
                    <a:pt x="269" y="34"/>
                    <a:pt x="269" y="34"/>
                    <a:pt x="269" y="34"/>
                  </a:cubicBezTo>
                  <a:cubicBezTo>
                    <a:pt x="269" y="34"/>
                    <a:pt x="269" y="34"/>
                    <a:pt x="269" y="34"/>
                  </a:cubicBezTo>
                  <a:cubicBezTo>
                    <a:pt x="269" y="33"/>
                    <a:pt x="269" y="33"/>
                    <a:pt x="268" y="32"/>
                  </a:cubicBezTo>
                  <a:cubicBezTo>
                    <a:pt x="263" y="31"/>
                    <a:pt x="263" y="31"/>
                    <a:pt x="263" y="31"/>
                  </a:cubicBezTo>
                  <a:cubicBezTo>
                    <a:pt x="262" y="31"/>
                    <a:pt x="261" y="31"/>
                    <a:pt x="261" y="32"/>
                  </a:cubicBezTo>
                  <a:cubicBezTo>
                    <a:pt x="260" y="33"/>
                    <a:pt x="261" y="33"/>
                    <a:pt x="261" y="34"/>
                  </a:cubicBezTo>
                  <a:cubicBezTo>
                    <a:pt x="266" y="36"/>
                    <a:pt x="266" y="36"/>
                    <a:pt x="266" y="36"/>
                  </a:cubicBezTo>
                  <a:cubicBezTo>
                    <a:pt x="267" y="36"/>
                    <a:pt x="268" y="36"/>
                    <a:pt x="268" y="35"/>
                  </a:cubicBezTo>
                  <a:cubicBezTo>
                    <a:pt x="268" y="35"/>
                    <a:pt x="268" y="35"/>
                    <a:pt x="268" y="35"/>
                  </a:cubicBezTo>
                  <a:cubicBezTo>
                    <a:pt x="267" y="39"/>
                    <a:pt x="267" y="39"/>
                    <a:pt x="267" y="39"/>
                  </a:cubicBezTo>
                  <a:cubicBezTo>
                    <a:pt x="267" y="39"/>
                    <a:pt x="267" y="39"/>
                    <a:pt x="267" y="39"/>
                  </a:cubicBezTo>
                  <a:cubicBezTo>
                    <a:pt x="267" y="38"/>
                    <a:pt x="267" y="38"/>
                    <a:pt x="266" y="37"/>
                  </a:cubicBezTo>
                  <a:cubicBezTo>
                    <a:pt x="256" y="35"/>
                    <a:pt x="256" y="35"/>
                    <a:pt x="256" y="35"/>
                  </a:cubicBezTo>
                  <a:cubicBezTo>
                    <a:pt x="256" y="35"/>
                    <a:pt x="255" y="35"/>
                    <a:pt x="255" y="35"/>
                  </a:cubicBezTo>
                  <a:cubicBezTo>
                    <a:pt x="255" y="35"/>
                    <a:pt x="255" y="35"/>
                    <a:pt x="255" y="35"/>
                  </a:cubicBezTo>
                  <a:cubicBezTo>
                    <a:pt x="254" y="35"/>
                    <a:pt x="254" y="35"/>
                    <a:pt x="254" y="35"/>
                  </a:cubicBezTo>
                  <a:cubicBezTo>
                    <a:pt x="254" y="35"/>
                    <a:pt x="254" y="34"/>
                    <a:pt x="254" y="32"/>
                  </a:cubicBezTo>
                  <a:cubicBezTo>
                    <a:pt x="260" y="34"/>
                    <a:pt x="260" y="34"/>
                    <a:pt x="260" y="34"/>
                  </a:cubicBezTo>
                  <a:cubicBezTo>
                    <a:pt x="260" y="33"/>
                    <a:pt x="259" y="31"/>
                    <a:pt x="260" y="31"/>
                  </a:cubicBezTo>
                  <a:cubicBezTo>
                    <a:pt x="260" y="29"/>
                    <a:pt x="261" y="28"/>
                    <a:pt x="263" y="29"/>
                  </a:cubicBezTo>
                  <a:cubicBezTo>
                    <a:pt x="268" y="30"/>
                    <a:pt x="268" y="30"/>
                    <a:pt x="268" y="30"/>
                  </a:cubicBezTo>
                  <a:cubicBezTo>
                    <a:pt x="270" y="31"/>
                    <a:pt x="270" y="31"/>
                    <a:pt x="270" y="30"/>
                  </a:cubicBezTo>
                  <a:cubicBezTo>
                    <a:pt x="270" y="30"/>
                    <a:pt x="270" y="30"/>
                    <a:pt x="270" y="30"/>
                  </a:cubicBezTo>
                  <a:close/>
                  <a:moveTo>
                    <a:pt x="259" y="22"/>
                  </a:moveTo>
                  <a:cubicBezTo>
                    <a:pt x="259" y="22"/>
                    <a:pt x="259" y="22"/>
                    <a:pt x="260" y="23"/>
                  </a:cubicBezTo>
                  <a:cubicBezTo>
                    <a:pt x="260" y="23"/>
                    <a:pt x="260" y="23"/>
                    <a:pt x="260" y="23"/>
                  </a:cubicBezTo>
                  <a:cubicBezTo>
                    <a:pt x="259" y="24"/>
                    <a:pt x="260" y="24"/>
                    <a:pt x="259" y="24"/>
                  </a:cubicBezTo>
                  <a:cubicBezTo>
                    <a:pt x="259" y="24"/>
                    <a:pt x="259" y="25"/>
                    <a:pt x="258" y="24"/>
                  </a:cubicBezTo>
                  <a:cubicBezTo>
                    <a:pt x="258" y="24"/>
                    <a:pt x="258" y="24"/>
                    <a:pt x="258" y="24"/>
                  </a:cubicBezTo>
                  <a:cubicBezTo>
                    <a:pt x="258" y="23"/>
                    <a:pt x="257" y="23"/>
                    <a:pt x="258" y="23"/>
                  </a:cubicBezTo>
                  <a:cubicBezTo>
                    <a:pt x="258" y="23"/>
                    <a:pt x="258" y="23"/>
                    <a:pt x="258" y="22"/>
                  </a:cubicBezTo>
                  <a:cubicBezTo>
                    <a:pt x="258" y="22"/>
                    <a:pt x="258" y="22"/>
                    <a:pt x="259" y="22"/>
                  </a:cubicBezTo>
                  <a:close/>
                  <a:moveTo>
                    <a:pt x="272" y="23"/>
                  </a:moveTo>
                  <a:cubicBezTo>
                    <a:pt x="271" y="28"/>
                    <a:pt x="271" y="28"/>
                    <a:pt x="271" y="28"/>
                  </a:cubicBezTo>
                  <a:cubicBezTo>
                    <a:pt x="270" y="28"/>
                    <a:pt x="270" y="28"/>
                    <a:pt x="270" y="28"/>
                  </a:cubicBezTo>
                  <a:cubicBezTo>
                    <a:pt x="270" y="27"/>
                    <a:pt x="270" y="26"/>
                    <a:pt x="269" y="26"/>
                  </a:cubicBezTo>
                  <a:cubicBezTo>
                    <a:pt x="264" y="25"/>
                    <a:pt x="264" y="25"/>
                    <a:pt x="264" y="25"/>
                  </a:cubicBezTo>
                  <a:cubicBezTo>
                    <a:pt x="263" y="25"/>
                    <a:pt x="262" y="25"/>
                    <a:pt x="262" y="26"/>
                  </a:cubicBezTo>
                  <a:cubicBezTo>
                    <a:pt x="262" y="26"/>
                    <a:pt x="262" y="26"/>
                    <a:pt x="262" y="27"/>
                  </a:cubicBezTo>
                  <a:cubicBezTo>
                    <a:pt x="262" y="27"/>
                    <a:pt x="262" y="27"/>
                    <a:pt x="262" y="27"/>
                  </a:cubicBezTo>
                  <a:cubicBezTo>
                    <a:pt x="262" y="23"/>
                    <a:pt x="262" y="23"/>
                    <a:pt x="262" y="23"/>
                  </a:cubicBezTo>
                  <a:cubicBezTo>
                    <a:pt x="269" y="24"/>
                    <a:pt x="269" y="24"/>
                    <a:pt x="269" y="24"/>
                  </a:cubicBezTo>
                  <a:cubicBezTo>
                    <a:pt x="271" y="25"/>
                    <a:pt x="271" y="24"/>
                    <a:pt x="272" y="23"/>
                  </a:cubicBezTo>
                  <a:cubicBezTo>
                    <a:pt x="272" y="23"/>
                    <a:pt x="272" y="23"/>
                    <a:pt x="272" y="23"/>
                  </a:cubicBezTo>
                  <a:close/>
                  <a:moveTo>
                    <a:pt x="273" y="12"/>
                  </a:moveTo>
                  <a:cubicBezTo>
                    <a:pt x="273" y="16"/>
                    <a:pt x="273" y="16"/>
                    <a:pt x="273" y="16"/>
                  </a:cubicBezTo>
                  <a:cubicBezTo>
                    <a:pt x="272" y="16"/>
                    <a:pt x="272" y="16"/>
                    <a:pt x="272" y="16"/>
                  </a:cubicBezTo>
                  <a:cubicBezTo>
                    <a:pt x="272" y="15"/>
                    <a:pt x="272" y="15"/>
                    <a:pt x="271" y="15"/>
                  </a:cubicBezTo>
                  <a:cubicBezTo>
                    <a:pt x="266" y="14"/>
                    <a:pt x="266" y="14"/>
                    <a:pt x="266" y="14"/>
                  </a:cubicBezTo>
                  <a:cubicBezTo>
                    <a:pt x="266" y="14"/>
                    <a:pt x="266" y="14"/>
                    <a:pt x="265" y="14"/>
                  </a:cubicBezTo>
                  <a:cubicBezTo>
                    <a:pt x="265" y="15"/>
                    <a:pt x="265" y="15"/>
                    <a:pt x="265" y="15"/>
                  </a:cubicBezTo>
                  <a:cubicBezTo>
                    <a:pt x="265" y="16"/>
                    <a:pt x="265" y="17"/>
                    <a:pt x="266" y="18"/>
                  </a:cubicBezTo>
                  <a:cubicBezTo>
                    <a:pt x="271" y="19"/>
                    <a:pt x="271" y="19"/>
                    <a:pt x="271" y="19"/>
                  </a:cubicBezTo>
                  <a:cubicBezTo>
                    <a:pt x="272" y="19"/>
                    <a:pt x="272" y="18"/>
                    <a:pt x="273" y="17"/>
                  </a:cubicBezTo>
                  <a:cubicBezTo>
                    <a:pt x="273" y="17"/>
                    <a:pt x="273" y="17"/>
                    <a:pt x="273" y="17"/>
                  </a:cubicBezTo>
                  <a:cubicBezTo>
                    <a:pt x="273" y="22"/>
                    <a:pt x="273" y="22"/>
                    <a:pt x="273" y="22"/>
                  </a:cubicBezTo>
                  <a:cubicBezTo>
                    <a:pt x="272" y="22"/>
                    <a:pt x="272" y="22"/>
                    <a:pt x="272" y="22"/>
                  </a:cubicBezTo>
                  <a:cubicBezTo>
                    <a:pt x="272" y="21"/>
                    <a:pt x="272" y="21"/>
                    <a:pt x="271" y="20"/>
                  </a:cubicBezTo>
                  <a:cubicBezTo>
                    <a:pt x="265" y="19"/>
                    <a:pt x="265" y="19"/>
                    <a:pt x="265" y="19"/>
                  </a:cubicBezTo>
                  <a:cubicBezTo>
                    <a:pt x="265" y="19"/>
                    <a:pt x="264" y="19"/>
                    <a:pt x="264" y="19"/>
                  </a:cubicBezTo>
                  <a:cubicBezTo>
                    <a:pt x="264" y="19"/>
                    <a:pt x="264" y="20"/>
                    <a:pt x="264" y="21"/>
                  </a:cubicBezTo>
                  <a:cubicBezTo>
                    <a:pt x="264" y="21"/>
                    <a:pt x="264" y="21"/>
                    <a:pt x="264" y="21"/>
                  </a:cubicBezTo>
                  <a:cubicBezTo>
                    <a:pt x="263" y="17"/>
                    <a:pt x="263" y="17"/>
                    <a:pt x="263" y="17"/>
                  </a:cubicBezTo>
                  <a:cubicBezTo>
                    <a:pt x="265" y="18"/>
                    <a:pt x="265" y="18"/>
                    <a:pt x="265" y="18"/>
                  </a:cubicBezTo>
                  <a:cubicBezTo>
                    <a:pt x="264" y="17"/>
                    <a:pt x="263" y="16"/>
                    <a:pt x="264" y="15"/>
                  </a:cubicBezTo>
                  <a:cubicBezTo>
                    <a:pt x="264" y="13"/>
                    <a:pt x="265" y="12"/>
                    <a:pt x="267" y="13"/>
                  </a:cubicBezTo>
                  <a:cubicBezTo>
                    <a:pt x="272" y="13"/>
                    <a:pt x="272" y="13"/>
                    <a:pt x="272" y="13"/>
                  </a:cubicBezTo>
                  <a:cubicBezTo>
                    <a:pt x="272" y="13"/>
                    <a:pt x="273" y="13"/>
                    <a:pt x="273" y="12"/>
                  </a:cubicBezTo>
                  <a:cubicBezTo>
                    <a:pt x="273" y="12"/>
                    <a:pt x="273" y="12"/>
                    <a:pt x="273" y="12"/>
                  </a:cubicBezTo>
                  <a:close/>
                  <a:moveTo>
                    <a:pt x="273" y="1"/>
                  </a:moveTo>
                  <a:cubicBezTo>
                    <a:pt x="273" y="2"/>
                    <a:pt x="273" y="2"/>
                    <a:pt x="274" y="2"/>
                  </a:cubicBezTo>
                  <a:cubicBezTo>
                    <a:pt x="274" y="3"/>
                    <a:pt x="274" y="3"/>
                    <a:pt x="274" y="3"/>
                  </a:cubicBezTo>
                  <a:cubicBezTo>
                    <a:pt x="274" y="4"/>
                    <a:pt x="274" y="4"/>
                    <a:pt x="272" y="5"/>
                  </a:cubicBezTo>
                  <a:cubicBezTo>
                    <a:pt x="273" y="5"/>
                    <a:pt x="273" y="5"/>
                    <a:pt x="274" y="6"/>
                  </a:cubicBezTo>
                  <a:cubicBezTo>
                    <a:pt x="274" y="7"/>
                    <a:pt x="274" y="7"/>
                    <a:pt x="274" y="7"/>
                  </a:cubicBezTo>
                  <a:cubicBezTo>
                    <a:pt x="274" y="8"/>
                    <a:pt x="274" y="9"/>
                    <a:pt x="273" y="9"/>
                  </a:cubicBezTo>
                  <a:cubicBezTo>
                    <a:pt x="273" y="9"/>
                    <a:pt x="272" y="10"/>
                    <a:pt x="272" y="10"/>
                  </a:cubicBezTo>
                  <a:cubicBezTo>
                    <a:pt x="270" y="10"/>
                    <a:pt x="270" y="9"/>
                    <a:pt x="269" y="8"/>
                  </a:cubicBezTo>
                  <a:cubicBezTo>
                    <a:pt x="268" y="7"/>
                    <a:pt x="268" y="6"/>
                    <a:pt x="268" y="5"/>
                  </a:cubicBezTo>
                  <a:cubicBezTo>
                    <a:pt x="267" y="5"/>
                    <a:pt x="267" y="5"/>
                    <a:pt x="267" y="5"/>
                  </a:cubicBezTo>
                  <a:cubicBezTo>
                    <a:pt x="265" y="5"/>
                    <a:pt x="264" y="5"/>
                    <a:pt x="264" y="6"/>
                  </a:cubicBezTo>
                  <a:cubicBezTo>
                    <a:pt x="264" y="7"/>
                    <a:pt x="265" y="7"/>
                    <a:pt x="265" y="7"/>
                  </a:cubicBezTo>
                  <a:cubicBezTo>
                    <a:pt x="266" y="7"/>
                    <a:pt x="266" y="7"/>
                    <a:pt x="266" y="7"/>
                  </a:cubicBezTo>
                  <a:cubicBezTo>
                    <a:pt x="266" y="7"/>
                    <a:pt x="266" y="7"/>
                    <a:pt x="266" y="7"/>
                  </a:cubicBezTo>
                  <a:cubicBezTo>
                    <a:pt x="266" y="7"/>
                    <a:pt x="266" y="7"/>
                    <a:pt x="267" y="8"/>
                  </a:cubicBezTo>
                  <a:cubicBezTo>
                    <a:pt x="267" y="8"/>
                    <a:pt x="267" y="8"/>
                    <a:pt x="267" y="9"/>
                  </a:cubicBezTo>
                  <a:cubicBezTo>
                    <a:pt x="267" y="9"/>
                    <a:pt x="267" y="9"/>
                    <a:pt x="267" y="9"/>
                  </a:cubicBezTo>
                  <a:cubicBezTo>
                    <a:pt x="266" y="10"/>
                    <a:pt x="266" y="10"/>
                    <a:pt x="266" y="10"/>
                  </a:cubicBezTo>
                  <a:cubicBezTo>
                    <a:pt x="266" y="10"/>
                    <a:pt x="265" y="9"/>
                    <a:pt x="265" y="9"/>
                  </a:cubicBezTo>
                  <a:cubicBezTo>
                    <a:pt x="264" y="8"/>
                    <a:pt x="264" y="7"/>
                    <a:pt x="264" y="7"/>
                  </a:cubicBezTo>
                  <a:cubicBezTo>
                    <a:pt x="264" y="5"/>
                    <a:pt x="265" y="5"/>
                    <a:pt x="265" y="4"/>
                  </a:cubicBezTo>
                  <a:cubicBezTo>
                    <a:pt x="266" y="4"/>
                    <a:pt x="266" y="3"/>
                    <a:pt x="268" y="3"/>
                  </a:cubicBezTo>
                  <a:cubicBezTo>
                    <a:pt x="272" y="3"/>
                    <a:pt x="272" y="3"/>
                    <a:pt x="272" y="3"/>
                  </a:cubicBezTo>
                  <a:cubicBezTo>
                    <a:pt x="272" y="3"/>
                    <a:pt x="273" y="3"/>
                    <a:pt x="273" y="3"/>
                  </a:cubicBezTo>
                  <a:cubicBezTo>
                    <a:pt x="273" y="3"/>
                    <a:pt x="273" y="3"/>
                    <a:pt x="272" y="2"/>
                  </a:cubicBezTo>
                  <a:cubicBezTo>
                    <a:pt x="273" y="1"/>
                    <a:pt x="273" y="1"/>
                    <a:pt x="273" y="1"/>
                  </a:cubicBezTo>
                  <a:close/>
                  <a:moveTo>
                    <a:pt x="272" y="5"/>
                  </a:moveTo>
                  <a:cubicBezTo>
                    <a:pt x="268" y="5"/>
                    <a:pt x="268" y="5"/>
                    <a:pt x="268" y="5"/>
                  </a:cubicBezTo>
                  <a:cubicBezTo>
                    <a:pt x="269" y="6"/>
                    <a:pt x="269" y="7"/>
                    <a:pt x="269" y="7"/>
                  </a:cubicBezTo>
                  <a:cubicBezTo>
                    <a:pt x="270" y="8"/>
                    <a:pt x="270" y="8"/>
                    <a:pt x="271" y="8"/>
                  </a:cubicBezTo>
                  <a:cubicBezTo>
                    <a:pt x="272" y="8"/>
                    <a:pt x="272" y="8"/>
                    <a:pt x="272" y="7"/>
                  </a:cubicBezTo>
                  <a:cubicBezTo>
                    <a:pt x="273" y="6"/>
                    <a:pt x="272" y="5"/>
                    <a:pt x="272"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4" name="Freeform 41"/>
            <p:cNvSpPr>
              <a:spLocks/>
            </p:cNvSpPr>
            <p:nvPr userDrawn="1"/>
          </p:nvSpPr>
          <p:spPr bwMode="auto">
            <a:xfrm>
              <a:off x="8913891" y="4711981"/>
              <a:ext cx="161925" cy="150812"/>
            </a:xfrm>
            <a:custGeom>
              <a:avLst/>
              <a:gdLst>
                <a:gd name="T0" fmla="*/ 86 w 108"/>
                <a:gd name="T1" fmla="*/ 99 h 100"/>
                <a:gd name="T2" fmla="*/ 46 w 108"/>
                <a:gd name="T3" fmla="*/ 0 h 100"/>
                <a:gd name="T4" fmla="*/ 56 w 108"/>
                <a:gd name="T5" fmla="*/ 58 h 100"/>
                <a:gd name="T6" fmla="*/ 0 w 108"/>
                <a:gd name="T7" fmla="*/ 100 h 100"/>
                <a:gd name="T8" fmla="*/ 57 w 108"/>
                <a:gd name="T9" fmla="*/ 59 h 100"/>
                <a:gd name="T10" fmla="*/ 65 w 108"/>
                <a:gd name="T11" fmla="*/ 18 h 100"/>
                <a:gd name="T12" fmla="*/ 41 w 108"/>
                <a:gd name="T13" fmla="*/ 97 h 100"/>
                <a:gd name="T14" fmla="*/ 64 w 108"/>
                <a:gd name="T15" fmla="*/ 14 h 100"/>
                <a:gd name="T16" fmla="*/ 65 w 108"/>
                <a:gd name="T17" fmla="*/ 98 h 100"/>
                <a:gd name="T18" fmla="*/ 62 w 108"/>
                <a:gd name="T19" fmla="*/ 9 h 100"/>
                <a:gd name="T20" fmla="*/ 86 w 108"/>
                <a:gd name="T21" fmla="*/ 99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8" h="100">
                  <a:moveTo>
                    <a:pt x="86" y="99"/>
                  </a:moveTo>
                  <a:cubicBezTo>
                    <a:pt x="108" y="48"/>
                    <a:pt x="88" y="16"/>
                    <a:pt x="46" y="0"/>
                  </a:cubicBezTo>
                  <a:cubicBezTo>
                    <a:pt x="71" y="10"/>
                    <a:pt x="66" y="42"/>
                    <a:pt x="56" y="58"/>
                  </a:cubicBezTo>
                  <a:cubicBezTo>
                    <a:pt x="45" y="74"/>
                    <a:pt x="28" y="87"/>
                    <a:pt x="0" y="100"/>
                  </a:cubicBezTo>
                  <a:cubicBezTo>
                    <a:pt x="30" y="88"/>
                    <a:pt x="48" y="73"/>
                    <a:pt x="57" y="59"/>
                  </a:cubicBezTo>
                  <a:cubicBezTo>
                    <a:pt x="65" y="44"/>
                    <a:pt x="67" y="32"/>
                    <a:pt x="65" y="18"/>
                  </a:cubicBezTo>
                  <a:cubicBezTo>
                    <a:pt x="78" y="47"/>
                    <a:pt x="67" y="72"/>
                    <a:pt x="41" y="97"/>
                  </a:cubicBezTo>
                  <a:cubicBezTo>
                    <a:pt x="71" y="71"/>
                    <a:pt x="81" y="43"/>
                    <a:pt x="64" y="14"/>
                  </a:cubicBezTo>
                  <a:cubicBezTo>
                    <a:pt x="89" y="42"/>
                    <a:pt x="82" y="72"/>
                    <a:pt x="65" y="98"/>
                  </a:cubicBezTo>
                  <a:cubicBezTo>
                    <a:pt x="86" y="68"/>
                    <a:pt x="90" y="36"/>
                    <a:pt x="62" y="9"/>
                  </a:cubicBezTo>
                  <a:cubicBezTo>
                    <a:pt x="96" y="30"/>
                    <a:pt x="101" y="59"/>
                    <a:pt x="86" y="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5" name="Freeform 42"/>
            <p:cNvSpPr>
              <a:spLocks/>
            </p:cNvSpPr>
            <p:nvPr userDrawn="1"/>
          </p:nvSpPr>
          <p:spPr bwMode="auto">
            <a:xfrm>
              <a:off x="8942467" y="4694517"/>
              <a:ext cx="49213" cy="20638"/>
            </a:xfrm>
            <a:custGeom>
              <a:avLst/>
              <a:gdLst>
                <a:gd name="T0" fmla="*/ 19 w 33"/>
                <a:gd name="T1" fmla="*/ 14 h 14"/>
                <a:gd name="T2" fmla="*/ 0 w 33"/>
                <a:gd name="T3" fmla="*/ 0 h 14"/>
                <a:gd name="T4" fmla="*/ 33 w 33"/>
                <a:gd name="T5" fmla="*/ 5 h 14"/>
                <a:gd name="T6" fmla="*/ 18 w 33"/>
                <a:gd name="T7" fmla="*/ 6 h 14"/>
                <a:gd name="T8" fmla="*/ 19 w 33"/>
                <a:gd name="T9" fmla="*/ 14 h 14"/>
              </a:gdLst>
              <a:ahLst/>
              <a:cxnLst>
                <a:cxn ang="0">
                  <a:pos x="T0" y="T1"/>
                </a:cxn>
                <a:cxn ang="0">
                  <a:pos x="T2" y="T3"/>
                </a:cxn>
                <a:cxn ang="0">
                  <a:pos x="T4" y="T5"/>
                </a:cxn>
                <a:cxn ang="0">
                  <a:pos x="T6" y="T7"/>
                </a:cxn>
                <a:cxn ang="0">
                  <a:pos x="T8" y="T9"/>
                </a:cxn>
              </a:cxnLst>
              <a:rect l="0" t="0" r="r" b="b"/>
              <a:pathLst>
                <a:path w="33" h="14">
                  <a:moveTo>
                    <a:pt x="19" y="14"/>
                  </a:moveTo>
                  <a:cubicBezTo>
                    <a:pt x="13" y="8"/>
                    <a:pt x="8" y="4"/>
                    <a:pt x="0" y="0"/>
                  </a:cubicBezTo>
                  <a:cubicBezTo>
                    <a:pt x="11" y="0"/>
                    <a:pt x="25" y="3"/>
                    <a:pt x="33" y="5"/>
                  </a:cubicBezTo>
                  <a:cubicBezTo>
                    <a:pt x="24" y="4"/>
                    <a:pt x="20" y="5"/>
                    <a:pt x="18" y="6"/>
                  </a:cubicBezTo>
                  <a:cubicBezTo>
                    <a:pt x="16" y="8"/>
                    <a:pt x="17" y="10"/>
                    <a:pt x="19"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6" name="Freeform 43"/>
            <p:cNvSpPr>
              <a:spLocks/>
            </p:cNvSpPr>
            <p:nvPr userDrawn="1"/>
          </p:nvSpPr>
          <p:spPr bwMode="auto">
            <a:xfrm>
              <a:off x="8867855" y="4856442"/>
              <a:ext cx="195263" cy="30163"/>
            </a:xfrm>
            <a:custGeom>
              <a:avLst/>
              <a:gdLst>
                <a:gd name="T0" fmla="*/ 70 w 131"/>
                <a:gd name="T1" fmla="*/ 20 h 20"/>
                <a:gd name="T2" fmla="*/ 77 w 131"/>
                <a:gd name="T3" fmla="*/ 12 h 20"/>
                <a:gd name="T4" fmla="*/ 100 w 131"/>
                <a:gd name="T5" fmla="*/ 12 h 20"/>
                <a:gd name="T6" fmla="*/ 131 w 131"/>
                <a:gd name="T7" fmla="*/ 14 h 20"/>
                <a:gd name="T8" fmla="*/ 124 w 131"/>
                <a:gd name="T9" fmla="*/ 8 h 20"/>
                <a:gd name="T10" fmla="*/ 101 w 131"/>
                <a:gd name="T11" fmla="*/ 5 h 20"/>
                <a:gd name="T12" fmla="*/ 77 w 131"/>
                <a:gd name="T13" fmla="*/ 0 h 20"/>
                <a:gd name="T14" fmla="*/ 65 w 131"/>
                <a:gd name="T15" fmla="*/ 12 h 20"/>
                <a:gd name="T16" fmla="*/ 53 w 131"/>
                <a:gd name="T17" fmla="*/ 0 h 20"/>
                <a:gd name="T18" fmla="*/ 30 w 131"/>
                <a:gd name="T19" fmla="*/ 5 h 20"/>
                <a:gd name="T20" fmla="*/ 7 w 131"/>
                <a:gd name="T21" fmla="*/ 8 h 20"/>
                <a:gd name="T22" fmla="*/ 0 w 131"/>
                <a:gd name="T23" fmla="*/ 14 h 20"/>
                <a:gd name="T24" fmla="*/ 31 w 131"/>
                <a:gd name="T25" fmla="*/ 12 h 20"/>
                <a:gd name="T26" fmla="*/ 54 w 131"/>
                <a:gd name="T27" fmla="*/ 12 h 20"/>
                <a:gd name="T28" fmla="*/ 61 w 131"/>
                <a:gd name="T29" fmla="*/ 20 h 20"/>
                <a:gd name="T30" fmla="*/ 70 w 131"/>
                <a:gd name="T31"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1" h="20">
                  <a:moveTo>
                    <a:pt x="70" y="20"/>
                  </a:moveTo>
                  <a:cubicBezTo>
                    <a:pt x="70" y="16"/>
                    <a:pt x="71" y="14"/>
                    <a:pt x="77" y="12"/>
                  </a:cubicBezTo>
                  <a:cubicBezTo>
                    <a:pt x="83" y="10"/>
                    <a:pt x="89" y="11"/>
                    <a:pt x="100" y="12"/>
                  </a:cubicBezTo>
                  <a:cubicBezTo>
                    <a:pt x="111" y="14"/>
                    <a:pt x="120" y="15"/>
                    <a:pt x="131" y="14"/>
                  </a:cubicBezTo>
                  <a:cubicBezTo>
                    <a:pt x="127" y="12"/>
                    <a:pt x="126" y="10"/>
                    <a:pt x="124" y="8"/>
                  </a:cubicBezTo>
                  <a:cubicBezTo>
                    <a:pt x="115" y="8"/>
                    <a:pt x="109" y="7"/>
                    <a:pt x="101" y="5"/>
                  </a:cubicBezTo>
                  <a:cubicBezTo>
                    <a:pt x="93" y="2"/>
                    <a:pt x="83" y="0"/>
                    <a:pt x="77" y="0"/>
                  </a:cubicBezTo>
                  <a:cubicBezTo>
                    <a:pt x="71" y="1"/>
                    <a:pt x="67" y="4"/>
                    <a:pt x="65" y="12"/>
                  </a:cubicBezTo>
                  <a:cubicBezTo>
                    <a:pt x="63" y="4"/>
                    <a:pt x="59" y="1"/>
                    <a:pt x="53" y="0"/>
                  </a:cubicBezTo>
                  <a:cubicBezTo>
                    <a:pt x="47" y="0"/>
                    <a:pt x="38" y="2"/>
                    <a:pt x="30" y="5"/>
                  </a:cubicBezTo>
                  <a:cubicBezTo>
                    <a:pt x="22" y="7"/>
                    <a:pt x="16" y="8"/>
                    <a:pt x="7" y="8"/>
                  </a:cubicBezTo>
                  <a:cubicBezTo>
                    <a:pt x="5" y="10"/>
                    <a:pt x="4" y="12"/>
                    <a:pt x="0" y="14"/>
                  </a:cubicBezTo>
                  <a:cubicBezTo>
                    <a:pt x="11" y="15"/>
                    <a:pt x="20" y="14"/>
                    <a:pt x="31" y="12"/>
                  </a:cubicBezTo>
                  <a:cubicBezTo>
                    <a:pt x="41" y="11"/>
                    <a:pt x="48" y="10"/>
                    <a:pt x="54" y="12"/>
                  </a:cubicBezTo>
                  <a:cubicBezTo>
                    <a:pt x="60" y="14"/>
                    <a:pt x="61" y="16"/>
                    <a:pt x="61" y="20"/>
                  </a:cubicBezTo>
                  <a:cubicBezTo>
                    <a:pt x="70" y="20"/>
                    <a:pt x="70" y="20"/>
                    <a:pt x="70"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7" name="Freeform 44"/>
            <p:cNvSpPr>
              <a:spLocks noEditPoints="1"/>
            </p:cNvSpPr>
            <p:nvPr userDrawn="1"/>
          </p:nvSpPr>
          <p:spPr bwMode="auto">
            <a:xfrm>
              <a:off x="8840867" y="4681823"/>
              <a:ext cx="252414" cy="257174"/>
            </a:xfrm>
            <a:custGeom>
              <a:avLst/>
              <a:gdLst>
                <a:gd name="T0" fmla="*/ 85 w 170"/>
                <a:gd name="T1" fmla="*/ 0 h 171"/>
                <a:gd name="T2" fmla="*/ 0 w 170"/>
                <a:gd name="T3" fmla="*/ 86 h 171"/>
                <a:gd name="T4" fmla="*/ 85 w 170"/>
                <a:gd name="T5" fmla="*/ 171 h 171"/>
                <a:gd name="T6" fmla="*/ 170 w 170"/>
                <a:gd name="T7" fmla="*/ 86 h 171"/>
                <a:gd name="T8" fmla="*/ 85 w 170"/>
                <a:gd name="T9" fmla="*/ 0 h 171"/>
                <a:gd name="T10" fmla="*/ 85 w 170"/>
                <a:gd name="T11" fmla="*/ 168 h 171"/>
                <a:gd name="T12" fmla="*/ 2 w 170"/>
                <a:gd name="T13" fmla="*/ 85 h 171"/>
                <a:gd name="T14" fmla="*/ 85 w 170"/>
                <a:gd name="T15" fmla="*/ 3 h 171"/>
                <a:gd name="T16" fmla="*/ 167 w 170"/>
                <a:gd name="T17" fmla="*/ 85 h 171"/>
                <a:gd name="T18" fmla="*/ 85 w 170"/>
                <a:gd name="T19" fmla="*/ 168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0" h="171">
                  <a:moveTo>
                    <a:pt x="85" y="0"/>
                  </a:moveTo>
                  <a:cubicBezTo>
                    <a:pt x="38" y="0"/>
                    <a:pt x="0" y="38"/>
                    <a:pt x="0" y="86"/>
                  </a:cubicBezTo>
                  <a:cubicBezTo>
                    <a:pt x="0" y="132"/>
                    <a:pt x="38" y="171"/>
                    <a:pt x="85" y="171"/>
                  </a:cubicBezTo>
                  <a:cubicBezTo>
                    <a:pt x="132" y="171"/>
                    <a:pt x="170" y="133"/>
                    <a:pt x="170" y="86"/>
                  </a:cubicBezTo>
                  <a:cubicBezTo>
                    <a:pt x="170" y="38"/>
                    <a:pt x="132" y="0"/>
                    <a:pt x="85" y="0"/>
                  </a:cubicBezTo>
                  <a:close/>
                  <a:moveTo>
                    <a:pt x="85" y="168"/>
                  </a:moveTo>
                  <a:cubicBezTo>
                    <a:pt x="39" y="168"/>
                    <a:pt x="2" y="131"/>
                    <a:pt x="2" y="85"/>
                  </a:cubicBezTo>
                  <a:cubicBezTo>
                    <a:pt x="2" y="40"/>
                    <a:pt x="39" y="3"/>
                    <a:pt x="85" y="3"/>
                  </a:cubicBezTo>
                  <a:cubicBezTo>
                    <a:pt x="130" y="3"/>
                    <a:pt x="167" y="40"/>
                    <a:pt x="167" y="85"/>
                  </a:cubicBezTo>
                  <a:cubicBezTo>
                    <a:pt x="167" y="131"/>
                    <a:pt x="130" y="168"/>
                    <a:pt x="85" y="1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8" name="Freeform 45"/>
            <p:cNvSpPr>
              <a:spLocks noEditPoints="1"/>
            </p:cNvSpPr>
            <p:nvPr userDrawn="1"/>
          </p:nvSpPr>
          <p:spPr bwMode="auto">
            <a:xfrm>
              <a:off x="9091692" y="4667536"/>
              <a:ext cx="39688" cy="36513"/>
            </a:xfrm>
            <a:custGeom>
              <a:avLst/>
              <a:gdLst>
                <a:gd name="T0" fmla="*/ 13 w 26"/>
                <a:gd name="T1" fmla="*/ 16 h 25"/>
                <a:gd name="T2" fmla="*/ 11 w 26"/>
                <a:gd name="T3" fmla="*/ 25 h 25"/>
                <a:gd name="T4" fmla="*/ 7 w 26"/>
                <a:gd name="T5" fmla="*/ 24 h 25"/>
                <a:gd name="T6" fmla="*/ 9 w 26"/>
                <a:gd name="T7" fmla="*/ 19 h 25"/>
                <a:gd name="T8" fmla="*/ 10 w 26"/>
                <a:gd name="T9" fmla="*/ 14 h 25"/>
                <a:gd name="T10" fmla="*/ 10 w 26"/>
                <a:gd name="T11" fmla="*/ 14 h 25"/>
                <a:gd name="T12" fmla="*/ 13 w 26"/>
                <a:gd name="T13" fmla="*/ 16 h 25"/>
                <a:gd name="T14" fmla="*/ 25 w 26"/>
                <a:gd name="T15" fmla="*/ 0 h 25"/>
                <a:gd name="T16" fmla="*/ 26 w 26"/>
                <a:gd name="T17" fmla="*/ 2 h 25"/>
                <a:gd name="T18" fmla="*/ 21 w 26"/>
                <a:gd name="T19" fmla="*/ 7 h 25"/>
                <a:gd name="T20" fmla="*/ 18 w 26"/>
                <a:gd name="T21" fmla="*/ 9 h 25"/>
                <a:gd name="T22" fmla="*/ 22 w 26"/>
                <a:gd name="T23" fmla="*/ 11 h 25"/>
                <a:gd name="T24" fmla="*/ 22 w 26"/>
                <a:gd name="T25" fmla="*/ 11 h 25"/>
                <a:gd name="T26" fmla="*/ 23 w 26"/>
                <a:gd name="T27" fmla="*/ 9 h 25"/>
                <a:gd name="T28" fmla="*/ 23 w 26"/>
                <a:gd name="T29" fmla="*/ 9 h 25"/>
                <a:gd name="T30" fmla="*/ 24 w 26"/>
                <a:gd name="T31" fmla="*/ 9 h 25"/>
                <a:gd name="T32" fmla="*/ 25 w 26"/>
                <a:gd name="T33" fmla="*/ 14 h 25"/>
                <a:gd name="T34" fmla="*/ 26 w 26"/>
                <a:gd name="T35" fmla="*/ 15 h 25"/>
                <a:gd name="T36" fmla="*/ 26 w 26"/>
                <a:gd name="T37" fmla="*/ 16 h 25"/>
                <a:gd name="T38" fmla="*/ 25 w 26"/>
                <a:gd name="T39" fmla="*/ 16 h 25"/>
                <a:gd name="T40" fmla="*/ 23 w 26"/>
                <a:gd name="T41" fmla="*/ 16 h 25"/>
                <a:gd name="T42" fmla="*/ 22 w 26"/>
                <a:gd name="T43" fmla="*/ 15 h 25"/>
                <a:gd name="T44" fmla="*/ 13 w 26"/>
                <a:gd name="T45" fmla="*/ 11 h 25"/>
                <a:gd name="T46" fmla="*/ 4 w 26"/>
                <a:gd name="T47" fmla="*/ 13 h 25"/>
                <a:gd name="T48" fmla="*/ 2 w 26"/>
                <a:gd name="T49" fmla="*/ 8 h 25"/>
                <a:gd name="T50" fmla="*/ 2 w 26"/>
                <a:gd name="T51" fmla="*/ 8 h 25"/>
                <a:gd name="T52" fmla="*/ 3 w 26"/>
                <a:gd name="T53" fmla="*/ 8 h 25"/>
                <a:gd name="T54" fmla="*/ 5 w 26"/>
                <a:gd name="T55" fmla="*/ 10 h 25"/>
                <a:gd name="T56" fmla="*/ 11 w 26"/>
                <a:gd name="T57" fmla="*/ 10 h 25"/>
                <a:gd name="T58" fmla="*/ 11 w 26"/>
                <a:gd name="T59" fmla="*/ 9 h 25"/>
                <a:gd name="T60" fmla="*/ 8 w 26"/>
                <a:gd name="T61" fmla="*/ 3 h 25"/>
                <a:gd name="T62" fmla="*/ 9 w 26"/>
                <a:gd name="T63" fmla="*/ 2 h 25"/>
                <a:gd name="T64" fmla="*/ 10 w 26"/>
                <a:gd name="T65" fmla="*/ 2 h 25"/>
                <a:gd name="T66" fmla="*/ 11 w 26"/>
                <a:gd name="T67" fmla="*/ 5 h 25"/>
                <a:gd name="T68" fmla="*/ 12 w 26"/>
                <a:gd name="T69" fmla="*/ 6 h 25"/>
                <a:gd name="T70" fmla="*/ 15 w 26"/>
                <a:gd name="T71" fmla="*/ 8 h 25"/>
                <a:gd name="T72" fmla="*/ 22 w 26"/>
                <a:gd name="T73" fmla="*/ 2 h 25"/>
                <a:gd name="T74" fmla="*/ 24 w 26"/>
                <a:gd name="T75" fmla="*/ 0 h 25"/>
                <a:gd name="T76" fmla="*/ 25 w 26"/>
                <a:gd name="T7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6" h="25">
                  <a:moveTo>
                    <a:pt x="13" y="16"/>
                  </a:moveTo>
                  <a:cubicBezTo>
                    <a:pt x="14" y="18"/>
                    <a:pt x="13" y="24"/>
                    <a:pt x="11" y="25"/>
                  </a:cubicBezTo>
                  <a:cubicBezTo>
                    <a:pt x="10" y="25"/>
                    <a:pt x="7" y="25"/>
                    <a:pt x="7" y="24"/>
                  </a:cubicBezTo>
                  <a:cubicBezTo>
                    <a:pt x="7" y="22"/>
                    <a:pt x="8" y="21"/>
                    <a:pt x="9" y="19"/>
                  </a:cubicBezTo>
                  <a:cubicBezTo>
                    <a:pt x="10" y="18"/>
                    <a:pt x="9" y="16"/>
                    <a:pt x="10" y="14"/>
                  </a:cubicBezTo>
                  <a:cubicBezTo>
                    <a:pt x="10" y="14"/>
                    <a:pt x="10" y="14"/>
                    <a:pt x="10" y="14"/>
                  </a:cubicBezTo>
                  <a:cubicBezTo>
                    <a:pt x="11" y="15"/>
                    <a:pt x="12" y="15"/>
                    <a:pt x="13" y="16"/>
                  </a:cubicBezTo>
                  <a:close/>
                  <a:moveTo>
                    <a:pt x="25" y="0"/>
                  </a:moveTo>
                  <a:cubicBezTo>
                    <a:pt x="25" y="0"/>
                    <a:pt x="26" y="1"/>
                    <a:pt x="26" y="2"/>
                  </a:cubicBezTo>
                  <a:cubicBezTo>
                    <a:pt x="26" y="3"/>
                    <a:pt x="23" y="6"/>
                    <a:pt x="21" y="7"/>
                  </a:cubicBezTo>
                  <a:cubicBezTo>
                    <a:pt x="20" y="8"/>
                    <a:pt x="19" y="8"/>
                    <a:pt x="18" y="9"/>
                  </a:cubicBezTo>
                  <a:cubicBezTo>
                    <a:pt x="19" y="10"/>
                    <a:pt x="20" y="11"/>
                    <a:pt x="22" y="11"/>
                  </a:cubicBezTo>
                  <a:cubicBezTo>
                    <a:pt x="22" y="11"/>
                    <a:pt x="22" y="11"/>
                    <a:pt x="22" y="11"/>
                  </a:cubicBezTo>
                  <a:cubicBezTo>
                    <a:pt x="23" y="10"/>
                    <a:pt x="23" y="10"/>
                    <a:pt x="23" y="9"/>
                  </a:cubicBezTo>
                  <a:cubicBezTo>
                    <a:pt x="23" y="9"/>
                    <a:pt x="23" y="9"/>
                    <a:pt x="23" y="9"/>
                  </a:cubicBezTo>
                  <a:cubicBezTo>
                    <a:pt x="23" y="9"/>
                    <a:pt x="23" y="9"/>
                    <a:pt x="24" y="9"/>
                  </a:cubicBezTo>
                  <a:cubicBezTo>
                    <a:pt x="23" y="11"/>
                    <a:pt x="24" y="12"/>
                    <a:pt x="25" y="14"/>
                  </a:cubicBezTo>
                  <a:cubicBezTo>
                    <a:pt x="26" y="14"/>
                    <a:pt x="25" y="15"/>
                    <a:pt x="26" y="15"/>
                  </a:cubicBezTo>
                  <a:cubicBezTo>
                    <a:pt x="26" y="16"/>
                    <a:pt x="26" y="15"/>
                    <a:pt x="26" y="16"/>
                  </a:cubicBezTo>
                  <a:cubicBezTo>
                    <a:pt x="25" y="16"/>
                    <a:pt x="25" y="16"/>
                    <a:pt x="25" y="16"/>
                  </a:cubicBezTo>
                  <a:cubicBezTo>
                    <a:pt x="24" y="16"/>
                    <a:pt x="24" y="16"/>
                    <a:pt x="23" y="16"/>
                  </a:cubicBezTo>
                  <a:cubicBezTo>
                    <a:pt x="23" y="16"/>
                    <a:pt x="22" y="15"/>
                    <a:pt x="22" y="15"/>
                  </a:cubicBezTo>
                  <a:cubicBezTo>
                    <a:pt x="19" y="13"/>
                    <a:pt x="16" y="11"/>
                    <a:pt x="13" y="11"/>
                  </a:cubicBezTo>
                  <a:cubicBezTo>
                    <a:pt x="11" y="12"/>
                    <a:pt x="6" y="14"/>
                    <a:pt x="4" y="13"/>
                  </a:cubicBezTo>
                  <a:cubicBezTo>
                    <a:pt x="2" y="13"/>
                    <a:pt x="0" y="9"/>
                    <a:pt x="2" y="8"/>
                  </a:cubicBezTo>
                  <a:cubicBezTo>
                    <a:pt x="2" y="8"/>
                    <a:pt x="2" y="8"/>
                    <a:pt x="2" y="8"/>
                  </a:cubicBezTo>
                  <a:cubicBezTo>
                    <a:pt x="2" y="8"/>
                    <a:pt x="3" y="8"/>
                    <a:pt x="3" y="8"/>
                  </a:cubicBezTo>
                  <a:cubicBezTo>
                    <a:pt x="4" y="9"/>
                    <a:pt x="5" y="10"/>
                    <a:pt x="5" y="10"/>
                  </a:cubicBezTo>
                  <a:cubicBezTo>
                    <a:pt x="7" y="10"/>
                    <a:pt x="10" y="10"/>
                    <a:pt x="11" y="10"/>
                  </a:cubicBezTo>
                  <a:cubicBezTo>
                    <a:pt x="11" y="9"/>
                    <a:pt x="11" y="9"/>
                    <a:pt x="11" y="9"/>
                  </a:cubicBezTo>
                  <a:cubicBezTo>
                    <a:pt x="9" y="6"/>
                    <a:pt x="7" y="6"/>
                    <a:pt x="8" y="3"/>
                  </a:cubicBezTo>
                  <a:cubicBezTo>
                    <a:pt x="8" y="2"/>
                    <a:pt x="9" y="2"/>
                    <a:pt x="9" y="2"/>
                  </a:cubicBezTo>
                  <a:cubicBezTo>
                    <a:pt x="9" y="2"/>
                    <a:pt x="10" y="2"/>
                    <a:pt x="10" y="2"/>
                  </a:cubicBezTo>
                  <a:cubicBezTo>
                    <a:pt x="10" y="3"/>
                    <a:pt x="11" y="4"/>
                    <a:pt x="11" y="5"/>
                  </a:cubicBezTo>
                  <a:cubicBezTo>
                    <a:pt x="12" y="5"/>
                    <a:pt x="12" y="6"/>
                    <a:pt x="12" y="6"/>
                  </a:cubicBezTo>
                  <a:cubicBezTo>
                    <a:pt x="13" y="6"/>
                    <a:pt x="14" y="8"/>
                    <a:pt x="15" y="8"/>
                  </a:cubicBezTo>
                  <a:cubicBezTo>
                    <a:pt x="16" y="8"/>
                    <a:pt x="21" y="4"/>
                    <a:pt x="22" y="2"/>
                  </a:cubicBezTo>
                  <a:cubicBezTo>
                    <a:pt x="23" y="2"/>
                    <a:pt x="23" y="0"/>
                    <a:pt x="24" y="0"/>
                  </a:cubicBezTo>
                  <a:cubicBezTo>
                    <a:pt x="25" y="0"/>
                    <a:pt x="25" y="0"/>
                    <a:pt x="2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9" name="Freeform 46"/>
            <p:cNvSpPr>
              <a:spLocks noEditPoints="1"/>
            </p:cNvSpPr>
            <p:nvPr userDrawn="1"/>
          </p:nvSpPr>
          <p:spPr bwMode="auto">
            <a:xfrm>
              <a:off x="9120267" y="4715161"/>
              <a:ext cx="53975" cy="44450"/>
            </a:xfrm>
            <a:custGeom>
              <a:avLst/>
              <a:gdLst>
                <a:gd name="T0" fmla="*/ 32 w 36"/>
                <a:gd name="T1" fmla="*/ 11 h 30"/>
                <a:gd name="T2" fmla="*/ 36 w 36"/>
                <a:gd name="T3" fmla="*/ 16 h 30"/>
                <a:gd name="T4" fmla="*/ 30 w 36"/>
                <a:gd name="T5" fmla="*/ 16 h 30"/>
                <a:gd name="T6" fmla="*/ 26 w 36"/>
                <a:gd name="T7" fmla="*/ 13 h 30"/>
                <a:gd name="T8" fmla="*/ 27 w 36"/>
                <a:gd name="T9" fmla="*/ 16 h 30"/>
                <a:gd name="T10" fmla="*/ 23 w 36"/>
                <a:gd name="T11" fmla="*/ 22 h 30"/>
                <a:gd name="T12" fmla="*/ 14 w 36"/>
                <a:gd name="T13" fmla="*/ 21 h 30"/>
                <a:gd name="T14" fmla="*/ 14 w 36"/>
                <a:gd name="T15" fmla="*/ 24 h 30"/>
                <a:gd name="T16" fmla="*/ 14 w 36"/>
                <a:gd name="T17" fmla="*/ 30 h 30"/>
                <a:gd name="T18" fmla="*/ 10 w 36"/>
                <a:gd name="T19" fmla="*/ 24 h 30"/>
                <a:gd name="T20" fmla="*/ 1 w 36"/>
                <a:gd name="T21" fmla="*/ 18 h 30"/>
                <a:gd name="T22" fmla="*/ 3 w 36"/>
                <a:gd name="T23" fmla="*/ 19 h 30"/>
                <a:gd name="T24" fmla="*/ 9 w 36"/>
                <a:gd name="T25" fmla="*/ 24 h 30"/>
                <a:gd name="T26" fmla="*/ 9 w 36"/>
                <a:gd name="T27" fmla="*/ 23 h 30"/>
                <a:gd name="T28" fmla="*/ 6 w 36"/>
                <a:gd name="T29" fmla="*/ 20 h 30"/>
                <a:gd name="T30" fmla="*/ 4 w 36"/>
                <a:gd name="T31" fmla="*/ 12 h 30"/>
                <a:gd name="T32" fmla="*/ 8 w 36"/>
                <a:gd name="T33" fmla="*/ 18 h 30"/>
                <a:gd name="T34" fmla="*/ 12 w 36"/>
                <a:gd name="T35" fmla="*/ 20 h 30"/>
                <a:gd name="T36" fmla="*/ 17 w 36"/>
                <a:gd name="T37" fmla="*/ 19 h 30"/>
                <a:gd name="T38" fmla="*/ 14 w 36"/>
                <a:gd name="T39" fmla="*/ 16 h 30"/>
                <a:gd name="T40" fmla="*/ 21 w 36"/>
                <a:gd name="T41" fmla="*/ 20 h 30"/>
                <a:gd name="T42" fmla="*/ 24 w 36"/>
                <a:gd name="T43" fmla="*/ 18 h 30"/>
                <a:gd name="T44" fmla="*/ 14 w 36"/>
                <a:gd name="T45" fmla="*/ 12 h 30"/>
                <a:gd name="T46" fmla="*/ 10 w 36"/>
                <a:gd name="T47" fmla="*/ 14 h 30"/>
                <a:gd name="T48" fmla="*/ 10 w 36"/>
                <a:gd name="T49" fmla="*/ 12 h 30"/>
                <a:gd name="T50" fmla="*/ 14 w 36"/>
                <a:gd name="T51" fmla="*/ 6 h 30"/>
                <a:gd name="T52" fmla="*/ 21 w 36"/>
                <a:gd name="T53" fmla="*/ 10 h 30"/>
                <a:gd name="T54" fmla="*/ 32 w 36"/>
                <a:gd name="T55" fmla="*/ 14 h 30"/>
                <a:gd name="T56" fmla="*/ 32 w 36"/>
                <a:gd name="T57" fmla="*/ 14 h 30"/>
                <a:gd name="T58" fmla="*/ 29 w 36"/>
                <a:gd name="T59" fmla="*/ 6 h 30"/>
                <a:gd name="T60" fmla="*/ 32 w 36"/>
                <a:gd name="T61" fmla="*/ 6 h 30"/>
                <a:gd name="T62" fmla="*/ 34 w 36"/>
                <a:gd name="T63" fmla="*/ 0 h 30"/>
                <a:gd name="T64" fmla="*/ 29 w 36"/>
                <a:gd name="T65"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6" h="30">
                  <a:moveTo>
                    <a:pt x="32" y="6"/>
                  </a:moveTo>
                  <a:cubicBezTo>
                    <a:pt x="33" y="8"/>
                    <a:pt x="31" y="10"/>
                    <a:pt x="32" y="11"/>
                  </a:cubicBezTo>
                  <a:cubicBezTo>
                    <a:pt x="32" y="11"/>
                    <a:pt x="32" y="12"/>
                    <a:pt x="32" y="12"/>
                  </a:cubicBezTo>
                  <a:cubicBezTo>
                    <a:pt x="34" y="12"/>
                    <a:pt x="36" y="14"/>
                    <a:pt x="36" y="16"/>
                  </a:cubicBezTo>
                  <a:cubicBezTo>
                    <a:pt x="36" y="17"/>
                    <a:pt x="34" y="19"/>
                    <a:pt x="33" y="19"/>
                  </a:cubicBezTo>
                  <a:cubicBezTo>
                    <a:pt x="32" y="18"/>
                    <a:pt x="30" y="16"/>
                    <a:pt x="30" y="16"/>
                  </a:cubicBezTo>
                  <a:cubicBezTo>
                    <a:pt x="29" y="14"/>
                    <a:pt x="27" y="14"/>
                    <a:pt x="26" y="13"/>
                  </a:cubicBezTo>
                  <a:cubicBezTo>
                    <a:pt x="26" y="13"/>
                    <a:pt x="26" y="13"/>
                    <a:pt x="26" y="13"/>
                  </a:cubicBezTo>
                  <a:cubicBezTo>
                    <a:pt x="26" y="13"/>
                    <a:pt x="26" y="13"/>
                    <a:pt x="26" y="13"/>
                  </a:cubicBezTo>
                  <a:cubicBezTo>
                    <a:pt x="26" y="14"/>
                    <a:pt x="27" y="14"/>
                    <a:pt x="27" y="16"/>
                  </a:cubicBezTo>
                  <a:cubicBezTo>
                    <a:pt x="27" y="18"/>
                    <a:pt x="28" y="21"/>
                    <a:pt x="24" y="23"/>
                  </a:cubicBezTo>
                  <a:cubicBezTo>
                    <a:pt x="24" y="22"/>
                    <a:pt x="24" y="22"/>
                    <a:pt x="23" y="22"/>
                  </a:cubicBezTo>
                  <a:cubicBezTo>
                    <a:pt x="22" y="22"/>
                    <a:pt x="21" y="20"/>
                    <a:pt x="20" y="20"/>
                  </a:cubicBezTo>
                  <a:cubicBezTo>
                    <a:pt x="19" y="22"/>
                    <a:pt x="16" y="21"/>
                    <a:pt x="14" y="21"/>
                  </a:cubicBezTo>
                  <a:cubicBezTo>
                    <a:pt x="13" y="21"/>
                    <a:pt x="13" y="22"/>
                    <a:pt x="13" y="22"/>
                  </a:cubicBezTo>
                  <a:cubicBezTo>
                    <a:pt x="14" y="22"/>
                    <a:pt x="14" y="23"/>
                    <a:pt x="14" y="24"/>
                  </a:cubicBezTo>
                  <a:cubicBezTo>
                    <a:pt x="15" y="24"/>
                    <a:pt x="18" y="26"/>
                    <a:pt x="18" y="28"/>
                  </a:cubicBezTo>
                  <a:cubicBezTo>
                    <a:pt x="18" y="29"/>
                    <a:pt x="16" y="30"/>
                    <a:pt x="14" y="30"/>
                  </a:cubicBezTo>
                  <a:cubicBezTo>
                    <a:pt x="14" y="28"/>
                    <a:pt x="13" y="26"/>
                    <a:pt x="11" y="25"/>
                  </a:cubicBezTo>
                  <a:cubicBezTo>
                    <a:pt x="10" y="25"/>
                    <a:pt x="11" y="24"/>
                    <a:pt x="10" y="24"/>
                  </a:cubicBezTo>
                  <a:cubicBezTo>
                    <a:pt x="9" y="25"/>
                    <a:pt x="8" y="26"/>
                    <a:pt x="7" y="26"/>
                  </a:cubicBezTo>
                  <a:cubicBezTo>
                    <a:pt x="3" y="25"/>
                    <a:pt x="0" y="22"/>
                    <a:pt x="1" y="18"/>
                  </a:cubicBezTo>
                  <a:cubicBezTo>
                    <a:pt x="2" y="17"/>
                    <a:pt x="2" y="16"/>
                    <a:pt x="2" y="15"/>
                  </a:cubicBezTo>
                  <a:cubicBezTo>
                    <a:pt x="3" y="16"/>
                    <a:pt x="3" y="18"/>
                    <a:pt x="3" y="19"/>
                  </a:cubicBezTo>
                  <a:cubicBezTo>
                    <a:pt x="3" y="19"/>
                    <a:pt x="3" y="20"/>
                    <a:pt x="4" y="20"/>
                  </a:cubicBezTo>
                  <a:cubicBezTo>
                    <a:pt x="5" y="22"/>
                    <a:pt x="7" y="23"/>
                    <a:pt x="9" y="24"/>
                  </a:cubicBezTo>
                  <a:cubicBezTo>
                    <a:pt x="9" y="24"/>
                    <a:pt x="9" y="24"/>
                    <a:pt x="9" y="23"/>
                  </a:cubicBezTo>
                  <a:cubicBezTo>
                    <a:pt x="9" y="23"/>
                    <a:pt x="9" y="23"/>
                    <a:pt x="9" y="23"/>
                  </a:cubicBezTo>
                  <a:cubicBezTo>
                    <a:pt x="9" y="22"/>
                    <a:pt x="8" y="22"/>
                    <a:pt x="8" y="21"/>
                  </a:cubicBezTo>
                  <a:cubicBezTo>
                    <a:pt x="8" y="21"/>
                    <a:pt x="7" y="20"/>
                    <a:pt x="6" y="20"/>
                  </a:cubicBezTo>
                  <a:cubicBezTo>
                    <a:pt x="5" y="19"/>
                    <a:pt x="3" y="14"/>
                    <a:pt x="4" y="13"/>
                  </a:cubicBezTo>
                  <a:cubicBezTo>
                    <a:pt x="4" y="13"/>
                    <a:pt x="4" y="12"/>
                    <a:pt x="4" y="12"/>
                  </a:cubicBezTo>
                  <a:cubicBezTo>
                    <a:pt x="5" y="12"/>
                    <a:pt x="5" y="12"/>
                    <a:pt x="5" y="13"/>
                  </a:cubicBezTo>
                  <a:cubicBezTo>
                    <a:pt x="6" y="14"/>
                    <a:pt x="7" y="16"/>
                    <a:pt x="8" y="18"/>
                  </a:cubicBezTo>
                  <a:cubicBezTo>
                    <a:pt x="9" y="18"/>
                    <a:pt x="10" y="19"/>
                    <a:pt x="11" y="20"/>
                  </a:cubicBezTo>
                  <a:cubicBezTo>
                    <a:pt x="11" y="20"/>
                    <a:pt x="11" y="20"/>
                    <a:pt x="12" y="20"/>
                  </a:cubicBezTo>
                  <a:cubicBezTo>
                    <a:pt x="13" y="19"/>
                    <a:pt x="14" y="19"/>
                    <a:pt x="16" y="19"/>
                  </a:cubicBezTo>
                  <a:cubicBezTo>
                    <a:pt x="16" y="19"/>
                    <a:pt x="17" y="19"/>
                    <a:pt x="17" y="19"/>
                  </a:cubicBezTo>
                  <a:cubicBezTo>
                    <a:pt x="17" y="18"/>
                    <a:pt x="15" y="17"/>
                    <a:pt x="15" y="17"/>
                  </a:cubicBezTo>
                  <a:cubicBezTo>
                    <a:pt x="14" y="16"/>
                    <a:pt x="14" y="16"/>
                    <a:pt x="14" y="16"/>
                  </a:cubicBezTo>
                  <a:cubicBezTo>
                    <a:pt x="16" y="14"/>
                    <a:pt x="17" y="16"/>
                    <a:pt x="19" y="18"/>
                  </a:cubicBezTo>
                  <a:cubicBezTo>
                    <a:pt x="20" y="19"/>
                    <a:pt x="20" y="19"/>
                    <a:pt x="21" y="20"/>
                  </a:cubicBezTo>
                  <a:cubicBezTo>
                    <a:pt x="22" y="20"/>
                    <a:pt x="23" y="21"/>
                    <a:pt x="24" y="20"/>
                  </a:cubicBezTo>
                  <a:cubicBezTo>
                    <a:pt x="24" y="19"/>
                    <a:pt x="24" y="19"/>
                    <a:pt x="24" y="18"/>
                  </a:cubicBezTo>
                  <a:cubicBezTo>
                    <a:pt x="24" y="15"/>
                    <a:pt x="20" y="12"/>
                    <a:pt x="17" y="12"/>
                  </a:cubicBezTo>
                  <a:cubicBezTo>
                    <a:pt x="16" y="11"/>
                    <a:pt x="14" y="10"/>
                    <a:pt x="14" y="12"/>
                  </a:cubicBezTo>
                  <a:cubicBezTo>
                    <a:pt x="14" y="12"/>
                    <a:pt x="13" y="14"/>
                    <a:pt x="13" y="14"/>
                  </a:cubicBezTo>
                  <a:cubicBezTo>
                    <a:pt x="12" y="14"/>
                    <a:pt x="11" y="14"/>
                    <a:pt x="10" y="14"/>
                  </a:cubicBezTo>
                  <a:cubicBezTo>
                    <a:pt x="10" y="14"/>
                    <a:pt x="10" y="14"/>
                    <a:pt x="10" y="14"/>
                  </a:cubicBezTo>
                  <a:cubicBezTo>
                    <a:pt x="10" y="13"/>
                    <a:pt x="10" y="13"/>
                    <a:pt x="10" y="12"/>
                  </a:cubicBezTo>
                  <a:cubicBezTo>
                    <a:pt x="10" y="12"/>
                    <a:pt x="9" y="12"/>
                    <a:pt x="9" y="11"/>
                  </a:cubicBezTo>
                  <a:cubicBezTo>
                    <a:pt x="9" y="10"/>
                    <a:pt x="13" y="6"/>
                    <a:pt x="14" y="6"/>
                  </a:cubicBezTo>
                  <a:cubicBezTo>
                    <a:pt x="16" y="8"/>
                    <a:pt x="17" y="8"/>
                    <a:pt x="19" y="9"/>
                  </a:cubicBezTo>
                  <a:cubicBezTo>
                    <a:pt x="20" y="9"/>
                    <a:pt x="21" y="10"/>
                    <a:pt x="21" y="10"/>
                  </a:cubicBezTo>
                  <a:cubicBezTo>
                    <a:pt x="23" y="11"/>
                    <a:pt x="24" y="11"/>
                    <a:pt x="26" y="12"/>
                  </a:cubicBezTo>
                  <a:cubicBezTo>
                    <a:pt x="28" y="12"/>
                    <a:pt x="30" y="14"/>
                    <a:pt x="32" y="14"/>
                  </a:cubicBezTo>
                  <a:cubicBezTo>
                    <a:pt x="32" y="14"/>
                    <a:pt x="32" y="14"/>
                    <a:pt x="32" y="14"/>
                  </a:cubicBezTo>
                  <a:cubicBezTo>
                    <a:pt x="32" y="14"/>
                    <a:pt x="32" y="14"/>
                    <a:pt x="32" y="14"/>
                  </a:cubicBezTo>
                  <a:cubicBezTo>
                    <a:pt x="30" y="13"/>
                    <a:pt x="27" y="12"/>
                    <a:pt x="28" y="10"/>
                  </a:cubicBezTo>
                  <a:cubicBezTo>
                    <a:pt x="28" y="8"/>
                    <a:pt x="30" y="8"/>
                    <a:pt x="29" y="6"/>
                  </a:cubicBezTo>
                  <a:cubicBezTo>
                    <a:pt x="30" y="6"/>
                    <a:pt x="30" y="6"/>
                    <a:pt x="30" y="6"/>
                  </a:cubicBezTo>
                  <a:cubicBezTo>
                    <a:pt x="31" y="6"/>
                    <a:pt x="31" y="6"/>
                    <a:pt x="32" y="6"/>
                  </a:cubicBezTo>
                  <a:close/>
                  <a:moveTo>
                    <a:pt x="34" y="0"/>
                  </a:moveTo>
                  <a:cubicBezTo>
                    <a:pt x="34" y="0"/>
                    <a:pt x="34" y="0"/>
                    <a:pt x="34" y="0"/>
                  </a:cubicBezTo>
                  <a:cubicBezTo>
                    <a:pt x="33" y="2"/>
                    <a:pt x="29" y="6"/>
                    <a:pt x="26" y="6"/>
                  </a:cubicBezTo>
                  <a:cubicBezTo>
                    <a:pt x="25" y="4"/>
                    <a:pt x="27" y="2"/>
                    <a:pt x="29" y="0"/>
                  </a:cubicBezTo>
                  <a:cubicBezTo>
                    <a:pt x="30" y="1"/>
                    <a:pt x="32" y="0"/>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0" name="Freeform 47"/>
            <p:cNvSpPr>
              <a:spLocks noEditPoints="1"/>
            </p:cNvSpPr>
            <p:nvPr userDrawn="1"/>
          </p:nvSpPr>
          <p:spPr bwMode="auto">
            <a:xfrm>
              <a:off x="9037717" y="4621498"/>
              <a:ext cx="53975" cy="46038"/>
            </a:xfrm>
            <a:custGeom>
              <a:avLst/>
              <a:gdLst>
                <a:gd name="T0" fmla="*/ 13 w 36"/>
                <a:gd name="T1" fmla="*/ 14 h 30"/>
                <a:gd name="T2" fmla="*/ 10 w 36"/>
                <a:gd name="T3" fmla="*/ 17 h 30"/>
                <a:gd name="T4" fmla="*/ 10 w 36"/>
                <a:gd name="T5" fmla="*/ 17 h 30"/>
                <a:gd name="T6" fmla="*/ 13 w 36"/>
                <a:gd name="T7" fmla="*/ 14 h 30"/>
                <a:gd name="T8" fmla="*/ 13 w 36"/>
                <a:gd name="T9" fmla="*/ 14 h 30"/>
                <a:gd name="T10" fmla="*/ 26 w 36"/>
                <a:gd name="T11" fmla="*/ 1 h 30"/>
                <a:gd name="T12" fmla="*/ 27 w 36"/>
                <a:gd name="T13" fmla="*/ 1 h 30"/>
                <a:gd name="T14" fmla="*/ 25 w 36"/>
                <a:gd name="T15" fmla="*/ 7 h 30"/>
                <a:gd name="T16" fmla="*/ 22 w 36"/>
                <a:gd name="T17" fmla="*/ 10 h 30"/>
                <a:gd name="T18" fmla="*/ 22 w 36"/>
                <a:gd name="T19" fmla="*/ 11 h 30"/>
                <a:gd name="T20" fmla="*/ 25 w 36"/>
                <a:gd name="T21" fmla="*/ 11 h 30"/>
                <a:gd name="T22" fmla="*/ 26 w 36"/>
                <a:gd name="T23" fmla="*/ 10 h 30"/>
                <a:gd name="T24" fmla="*/ 29 w 36"/>
                <a:gd name="T25" fmla="*/ 13 h 30"/>
                <a:gd name="T26" fmla="*/ 28 w 36"/>
                <a:gd name="T27" fmla="*/ 14 h 30"/>
                <a:gd name="T28" fmla="*/ 21 w 36"/>
                <a:gd name="T29" fmla="*/ 14 h 30"/>
                <a:gd name="T30" fmla="*/ 19 w 36"/>
                <a:gd name="T31" fmla="*/ 13 h 30"/>
                <a:gd name="T32" fmla="*/ 16 w 36"/>
                <a:gd name="T33" fmla="*/ 18 h 30"/>
                <a:gd name="T34" fmla="*/ 16 w 36"/>
                <a:gd name="T35" fmla="*/ 18 h 30"/>
                <a:gd name="T36" fmla="*/ 21 w 36"/>
                <a:gd name="T37" fmla="*/ 20 h 30"/>
                <a:gd name="T38" fmla="*/ 20 w 36"/>
                <a:gd name="T39" fmla="*/ 24 h 30"/>
                <a:gd name="T40" fmla="*/ 20 w 36"/>
                <a:gd name="T41" fmla="*/ 27 h 30"/>
                <a:gd name="T42" fmla="*/ 14 w 36"/>
                <a:gd name="T43" fmla="*/ 27 h 30"/>
                <a:gd name="T44" fmla="*/ 15 w 36"/>
                <a:gd name="T45" fmla="*/ 21 h 30"/>
                <a:gd name="T46" fmla="*/ 14 w 36"/>
                <a:gd name="T47" fmla="*/ 21 h 30"/>
                <a:gd name="T48" fmla="*/ 9 w 36"/>
                <a:gd name="T49" fmla="*/ 28 h 30"/>
                <a:gd name="T50" fmla="*/ 9 w 36"/>
                <a:gd name="T51" fmla="*/ 28 h 30"/>
                <a:gd name="T52" fmla="*/ 9 w 36"/>
                <a:gd name="T53" fmla="*/ 22 h 30"/>
                <a:gd name="T54" fmla="*/ 11 w 36"/>
                <a:gd name="T55" fmla="*/ 20 h 30"/>
                <a:gd name="T56" fmla="*/ 8 w 36"/>
                <a:gd name="T57" fmla="*/ 20 h 30"/>
                <a:gd name="T58" fmla="*/ 6 w 36"/>
                <a:gd name="T59" fmla="*/ 21 h 30"/>
                <a:gd name="T60" fmla="*/ 1 w 36"/>
                <a:gd name="T61" fmla="*/ 23 h 30"/>
                <a:gd name="T62" fmla="*/ 0 w 36"/>
                <a:gd name="T63" fmla="*/ 22 h 30"/>
                <a:gd name="T64" fmla="*/ 1 w 36"/>
                <a:gd name="T65" fmla="*/ 19 h 30"/>
                <a:gd name="T66" fmla="*/ 3 w 36"/>
                <a:gd name="T67" fmla="*/ 15 h 30"/>
                <a:gd name="T68" fmla="*/ 13 w 36"/>
                <a:gd name="T69" fmla="*/ 13 h 30"/>
                <a:gd name="T70" fmla="*/ 16 w 36"/>
                <a:gd name="T71" fmla="*/ 14 h 30"/>
                <a:gd name="T72" fmla="*/ 16 w 36"/>
                <a:gd name="T73" fmla="*/ 14 h 30"/>
                <a:gd name="T74" fmla="*/ 16 w 36"/>
                <a:gd name="T75" fmla="*/ 13 h 30"/>
                <a:gd name="T76" fmla="*/ 15 w 36"/>
                <a:gd name="T77" fmla="*/ 13 h 30"/>
                <a:gd name="T78" fmla="*/ 13 w 36"/>
                <a:gd name="T79" fmla="*/ 8 h 30"/>
                <a:gd name="T80" fmla="*/ 13 w 36"/>
                <a:gd name="T81" fmla="*/ 8 h 30"/>
                <a:gd name="T82" fmla="*/ 18 w 36"/>
                <a:gd name="T83" fmla="*/ 11 h 30"/>
                <a:gd name="T84" fmla="*/ 20 w 36"/>
                <a:gd name="T85" fmla="*/ 9 h 30"/>
                <a:gd name="T86" fmla="*/ 21 w 36"/>
                <a:gd name="T87" fmla="*/ 7 h 30"/>
                <a:gd name="T88" fmla="*/ 24 w 36"/>
                <a:gd name="T89" fmla="*/ 4 h 30"/>
                <a:gd name="T90" fmla="*/ 26 w 36"/>
                <a:gd name="T91" fmla="*/ 1 h 30"/>
                <a:gd name="T92" fmla="*/ 26 w 36"/>
                <a:gd name="T93" fmla="*/ 1 h 30"/>
                <a:gd name="T94" fmla="*/ 31 w 36"/>
                <a:gd name="T95" fmla="*/ 3 h 30"/>
                <a:gd name="T96" fmla="*/ 35 w 36"/>
                <a:gd name="T97" fmla="*/ 7 h 30"/>
                <a:gd name="T98" fmla="*/ 36 w 36"/>
                <a:gd name="T99" fmla="*/ 9 h 30"/>
                <a:gd name="T100" fmla="*/ 31 w 36"/>
                <a:gd name="T101" fmla="*/ 10 h 30"/>
                <a:gd name="T102" fmla="*/ 31 w 36"/>
                <a:gd name="T103" fmla="*/ 8 h 30"/>
                <a:gd name="T104" fmla="*/ 30 w 36"/>
                <a:gd name="T105" fmla="*/ 8 h 30"/>
                <a:gd name="T106" fmla="*/ 31 w 36"/>
                <a:gd name="T107" fmla="*/ 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6" h="30">
                  <a:moveTo>
                    <a:pt x="13" y="14"/>
                  </a:moveTo>
                  <a:cubicBezTo>
                    <a:pt x="13" y="14"/>
                    <a:pt x="10" y="16"/>
                    <a:pt x="10" y="17"/>
                  </a:cubicBezTo>
                  <a:cubicBezTo>
                    <a:pt x="10" y="17"/>
                    <a:pt x="10" y="17"/>
                    <a:pt x="10" y="17"/>
                  </a:cubicBezTo>
                  <a:cubicBezTo>
                    <a:pt x="13" y="19"/>
                    <a:pt x="14" y="17"/>
                    <a:pt x="13" y="14"/>
                  </a:cubicBezTo>
                  <a:cubicBezTo>
                    <a:pt x="13" y="14"/>
                    <a:pt x="13" y="14"/>
                    <a:pt x="13" y="14"/>
                  </a:cubicBezTo>
                  <a:close/>
                  <a:moveTo>
                    <a:pt x="26" y="1"/>
                  </a:moveTo>
                  <a:cubicBezTo>
                    <a:pt x="26" y="1"/>
                    <a:pt x="26" y="1"/>
                    <a:pt x="27" y="1"/>
                  </a:cubicBezTo>
                  <a:cubicBezTo>
                    <a:pt x="27" y="2"/>
                    <a:pt x="25" y="6"/>
                    <a:pt x="25" y="7"/>
                  </a:cubicBezTo>
                  <a:cubicBezTo>
                    <a:pt x="24" y="8"/>
                    <a:pt x="22" y="10"/>
                    <a:pt x="22" y="10"/>
                  </a:cubicBezTo>
                  <a:cubicBezTo>
                    <a:pt x="22" y="10"/>
                    <a:pt x="22" y="10"/>
                    <a:pt x="22" y="11"/>
                  </a:cubicBezTo>
                  <a:cubicBezTo>
                    <a:pt x="23" y="12"/>
                    <a:pt x="25" y="12"/>
                    <a:pt x="25" y="11"/>
                  </a:cubicBezTo>
                  <a:cubicBezTo>
                    <a:pt x="26" y="10"/>
                    <a:pt x="25" y="10"/>
                    <a:pt x="26" y="10"/>
                  </a:cubicBezTo>
                  <a:cubicBezTo>
                    <a:pt x="27" y="10"/>
                    <a:pt x="29" y="12"/>
                    <a:pt x="29" y="13"/>
                  </a:cubicBezTo>
                  <a:cubicBezTo>
                    <a:pt x="29" y="13"/>
                    <a:pt x="29" y="14"/>
                    <a:pt x="28" y="14"/>
                  </a:cubicBezTo>
                  <a:cubicBezTo>
                    <a:pt x="25" y="13"/>
                    <a:pt x="23" y="14"/>
                    <a:pt x="21" y="14"/>
                  </a:cubicBezTo>
                  <a:cubicBezTo>
                    <a:pt x="20" y="14"/>
                    <a:pt x="20" y="13"/>
                    <a:pt x="19" y="13"/>
                  </a:cubicBezTo>
                  <a:cubicBezTo>
                    <a:pt x="18" y="14"/>
                    <a:pt x="16" y="17"/>
                    <a:pt x="16" y="18"/>
                  </a:cubicBezTo>
                  <a:cubicBezTo>
                    <a:pt x="16" y="18"/>
                    <a:pt x="16" y="18"/>
                    <a:pt x="16" y="18"/>
                  </a:cubicBezTo>
                  <a:cubicBezTo>
                    <a:pt x="18" y="19"/>
                    <a:pt x="19" y="17"/>
                    <a:pt x="21" y="20"/>
                  </a:cubicBezTo>
                  <a:cubicBezTo>
                    <a:pt x="21" y="22"/>
                    <a:pt x="20" y="22"/>
                    <a:pt x="20" y="24"/>
                  </a:cubicBezTo>
                  <a:cubicBezTo>
                    <a:pt x="19" y="25"/>
                    <a:pt x="20" y="26"/>
                    <a:pt x="20" y="27"/>
                  </a:cubicBezTo>
                  <a:cubicBezTo>
                    <a:pt x="19" y="30"/>
                    <a:pt x="15" y="29"/>
                    <a:pt x="14" y="27"/>
                  </a:cubicBezTo>
                  <a:cubicBezTo>
                    <a:pt x="13" y="26"/>
                    <a:pt x="15" y="22"/>
                    <a:pt x="15" y="21"/>
                  </a:cubicBezTo>
                  <a:cubicBezTo>
                    <a:pt x="14" y="21"/>
                    <a:pt x="14" y="21"/>
                    <a:pt x="14" y="21"/>
                  </a:cubicBezTo>
                  <a:cubicBezTo>
                    <a:pt x="11" y="22"/>
                    <a:pt x="11" y="26"/>
                    <a:pt x="9" y="28"/>
                  </a:cubicBezTo>
                  <a:cubicBezTo>
                    <a:pt x="9" y="28"/>
                    <a:pt x="9" y="28"/>
                    <a:pt x="9" y="28"/>
                  </a:cubicBezTo>
                  <a:cubicBezTo>
                    <a:pt x="8" y="27"/>
                    <a:pt x="9" y="24"/>
                    <a:pt x="9" y="22"/>
                  </a:cubicBezTo>
                  <a:cubicBezTo>
                    <a:pt x="10" y="22"/>
                    <a:pt x="11" y="21"/>
                    <a:pt x="11" y="20"/>
                  </a:cubicBezTo>
                  <a:cubicBezTo>
                    <a:pt x="10" y="20"/>
                    <a:pt x="9" y="19"/>
                    <a:pt x="8" y="20"/>
                  </a:cubicBezTo>
                  <a:cubicBezTo>
                    <a:pt x="7" y="20"/>
                    <a:pt x="7" y="21"/>
                    <a:pt x="6" y="21"/>
                  </a:cubicBezTo>
                  <a:cubicBezTo>
                    <a:pt x="5" y="22"/>
                    <a:pt x="3" y="23"/>
                    <a:pt x="1" y="23"/>
                  </a:cubicBezTo>
                  <a:cubicBezTo>
                    <a:pt x="1" y="23"/>
                    <a:pt x="1" y="22"/>
                    <a:pt x="0" y="22"/>
                  </a:cubicBezTo>
                  <a:cubicBezTo>
                    <a:pt x="1" y="20"/>
                    <a:pt x="1" y="20"/>
                    <a:pt x="1" y="19"/>
                  </a:cubicBezTo>
                  <a:cubicBezTo>
                    <a:pt x="1" y="18"/>
                    <a:pt x="3" y="17"/>
                    <a:pt x="3" y="15"/>
                  </a:cubicBezTo>
                  <a:cubicBezTo>
                    <a:pt x="7" y="15"/>
                    <a:pt x="9" y="13"/>
                    <a:pt x="13" y="13"/>
                  </a:cubicBezTo>
                  <a:cubicBezTo>
                    <a:pt x="14" y="13"/>
                    <a:pt x="15" y="15"/>
                    <a:pt x="16" y="14"/>
                  </a:cubicBezTo>
                  <a:cubicBezTo>
                    <a:pt x="16" y="14"/>
                    <a:pt x="16" y="14"/>
                    <a:pt x="16" y="14"/>
                  </a:cubicBezTo>
                  <a:cubicBezTo>
                    <a:pt x="16" y="14"/>
                    <a:pt x="16" y="14"/>
                    <a:pt x="16" y="13"/>
                  </a:cubicBezTo>
                  <a:cubicBezTo>
                    <a:pt x="15" y="13"/>
                    <a:pt x="15" y="13"/>
                    <a:pt x="15" y="13"/>
                  </a:cubicBezTo>
                  <a:cubicBezTo>
                    <a:pt x="12" y="12"/>
                    <a:pt x="12" y="10"/>
                    <a:pt x="13" y="8"/>
                  </a:cubicBezTo>
                  <a:cubicBezTo>
                    <a:pt x="13" y="8"/>
                    <a:pt x="13" y="8"/>
                    <a:pt x="13" y="8"/>
                  </a:cubicBezTo>
                  <a:cubicBezTo>
                    <a:pt x="14" y="10"/>
                    <a:pt x="17" y="11"/>
                    <a:pt x="18" y="11"/>
                  </a:cubicBezTo>
                  <a:cubicBezTo>
                    <a:pt x="19" y="10"/>
                    <a:pt x="19" y="10"/>
                    <a:pt x="20" y="9"/>
                  </a:cubicBezTo>
                  <a:cubicBezTo>
                    <a:pt x="20" y="8"/>
                    <a:pt x="21" y="8"/>
                    <a:pt x="21" y="7"/>
                  </a:cubicBezTo>
                  <a:cubicBezTo>
                    <a:pt x="22" y="6"/>
                    <a:pt x="23" y="5"/>
                    <a:pt x="24" y="4"/>
                  </a:cubicBezTo>
                  <a:cubicBezTo>
                    <a:pt x="24" y="4"/>
                    <a:pt x="25" y="1"/>
                    <a:pt x="26" y="1"/>
                  </a:cubicBezTo>
                  <a:cubicBezTo>
                    <a:pt x="25" y="0"/>
                    <a:pt x="26" y="1"/>
                    <a:pt x="26" y="1"/>
                  </a:cubicBezTo>
                  <a:close/>
                  <a:moveTo>
                    <a:pt x="31" y="3"/>
                  </a:moveTo>
                  <a:cubicBezTo>
                    <a:pt x="32" y="4"/>
                    <a:pt x="34" y="5"/>
                    <a:pt x="35" y="7"/>
                  </a:cubicBezTo>
                  <a:cubicBezTo>
                    <a:pt x="35" y="8"/>
                    <a:pt x="36" y="9"/>
                    <a:pt x="36" y="9"/>
                  </a:cubicBezTo>
                  <a:cubicBezTo>
                    <a:pt x="35" y="12"/>
                    <a:pt x="32" y="12"/>
                    <a:pt x="31" y="10"/>
                  </a:cubicBezTo>
                  <a:cubicBezTo>
                    <a:pt x="31" y="10"/>
                    <a:pt x="31" y="9"/>
                    <a:pt x="31" y="8"/>
                  </a:cubicBezTo>
                  <a:cubicBezTo>
                    <a:pt x="30" y="8"/>
                    <a:pt x="30" y="8"/>
                    <a:pt x="30" y="8"/>
                  </a:cubicBezTo>
                  <a:cubicBezTo>
                    <a:pt x="31" y="6"/>
                    <a:pt x="29" y="4"/>
                    <a:pt x="3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1" name="Freeform 48"/>
            <p:cNvSpPr>
              <a:spLocks noEditPoints="1"/>
            </p:cNvSpPr>
            <p:nvPr userDrawn="1"/>
          </p:nvSpPr>
          <p:spPr bwMode="auto">
            <a:xfrm>
              <a:off x="8913891" y="4588168"/>
              <a:ext cx="36513" cy="52388"/>
            </a:xfrm>
            <a:custGeom>
              <a:avLst/>
              <a:gdLst>
                <a:gd name="T0" fmla="*/ 14 w 24"/>
                <a:gd name="T1" fmla="*/ 5 h 34"/>
                <a:gd name="T2" fmla="*/ 14 w 24"/>
                <a:gd name="T3" fmla="*/ 5 h 34"/>
                <a:gd name="T4" fmla="*/ 14 w 24"/>
                <a:gd name="T5" fmla="*/ 5 h 34"/>
                <a:gd name="T6" fmla="*/ 14 w 24"/>
                <a:gd name="T7" fmla="*/ 4 h 34"/>
                <a:gd name="T8" fmla="*/ 14 w 24"/>
                <a:gd name="T9" fmla="*/ 4 h 34"/>
                <a:gd name="T10" fmla="*/ 14 w 24"/>
                <a:gd name="T11" fmla="*/ 4 h 34"/>
                <a:gd name="T12" fmla="*/ 14 w 24"/>
                <a:gd name="T13" fmla="*/ 4 h 34"/>
                <a:gd name="T14" fmla="*/ 20 w 24"/>
                <a:gd name="T15" fmla="*/ 2 h 34"/>
                <a:gd name="T16" fmla="*/ 14 w 24"/>
                <a:gd name="T17" fmla="*/ 7 h 34"/>
                <a:gd name="T18" fmla="*/ 22 w 24"/>
                <a:gd name="T19" fmla="*/ 15 h 34"/>
                <a:gd name="T20" fmla="*/ 16 w 24"/>
                <a:gd name="T21" fmla="*/ 18 h 34"/>
                <a:gd name="T22" fmla="*/ 15 w 24"/>
                <a:gd name="T23" fmla="*/ 23 h 34"/>
                <a:gd name="T24" fmla="*/ 17 w 24"/>
                <a:gd name="T25" fmla="*/ 22 h 34"/>
                <a:gd name="T26" fmla="*/ 24 w 24"/>
                <a:gd name="T27" fmla="*/ 24 h 34"/>
                <a:gd name="T28" fmla="*/ 18 w 24"/>
                <a:gd name="T29" fmla="*/ 26 h 34"/>
                <a:gd name="T30" fmla="*/ 9 w 24"/>
                <a:gd name="T31" fmla="*/ 32 h 34"/>
                <a:gd name="T32" fmla="*/ 16 w 24"/>
                <a:gd name="T33" fmla="*/ 27 h 34"/>
                <a:gd name="T34" fmla="*/ 10 w 24"/>
                <a:gd name="T35" fmla="*/ 29 h 34"/>
                <a:gd name="T36" fmla="*/ 7 w 24"/>
                <a:gd name="T37" fmla="*/ 28 h 34"/>
                <a:gd name="T38" fmla="*/ 14 w 24"/>
                <a:gd name="T39" fmla="*/ 25 h 34"/>
                <a:gd name="T40" fmla="*/ 13 w 24"/>
                <a:gd name="T41" fmla="*/ 24 h 34"/>
                <a:gd name="T42" fmla="*/ 14 w 24"/>
                <a:gd name="T43" fmla="*/ 19 h 34"/>
                <a:gd name="T44" fmla="*/ 9 w 24"/>
                <a:gd name="T45" fmla="*/ 22 h 34"/>
                <a:gd name="T46" fmla="*/ 9 w 24"/>
                <a:gd name="T47" fmla="*/ 20 h 34"/>
                <a:gd name="T48" fmla="*/ 17 w 24"/>
                <a:gd name="T49" fmla="*/ 16 h 34"/>
                <a:gd name="T50" fmla="*/ 14 w 24"/>
                <a:gd name="T51" fmla="*/ 10 h 34"/>
                <a:gd name="T52" fmla="*/ 7 w 24"/>
                <a:gd name="T53" fmla="*/ 17 h 34"/>
                <a:gd name="T54" fmla="*/ 4 w 24"/>
                <a:gd name="T55" fmla="*/ 26 h 34"/>
                <a:gd name="T56" fmla="*/ 2 w 24"/>
                <a:gd name="T57" fmla="*/ 19 h 34"/>
                <a:gd name="T58" fmla="*/ 6 w 24"/>
                <a:gd name="T59" fmla="*/ 12 h 34"/>
                <a:gd name="T60" fmla="*/ 12 w 24"/>
                <a:gd name="T61" fmla="*/ 7 h 34"/>
                <a:gd name="T62" fmla="*/ 8 w 24"/>
                <a:gd name="T63" fmla="*/ 6 h 34"/>
                <a:gd name="T64" fmla="*/ 1 w 24"/>
                <a:gd name="T65" fmla="*/ 3 h 34"/>
                <a:gd name="T66" fmla="*/ 4 w 24"/>
                <a:gd name="T67" fmla="*/ 7 h 34"/>
                <a:gd name="T68" fmla="*/ 0 w 24"/>
                <a:gd name="T69" fmla="*/ 5 h 34"/>
                <a:gd name="T70" fmla="*/ 1 w 24"/>
                <a:gd name="T71" fmla="*/ 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4" h="34">
                  <a:moveTo>
                    <a:pt x="14" y="5"/>
                  </a:moveTo>
                  <a:cubicBezTo>
                    <a:pt x="14" y="5"/>
                    <a:pt x="14" y="5"/>
                    <a:pt x="14" y="5"/>
                  </a:cubicBezTo>
                  <a:cubicBezTo>
                    <a:pt x="14" y="5"/>
                    <a:pt x="14" y="5"/>
                    <a:pt x="14" y="5"/>
                  </a:cubicBezTo>
                  <a:cubicBezTo>
                    <a:pt x="14" y="5"/>
                    <a:pt x="14" y="5"/>
                    <a:pt x="14" y="5"/>
                  </a:cubicBezTo>
                  <a:cubicBezTo>
                    <a:pt x="14" y="5"/>
                    <a:pt x="14" y="5"/>
                    <a:pt x="14" y="5"/>
                  </a:cubicBezTo>
                  <a:cubicBezTo>
                    <a:pt x="14" y="5"/>
                    <a:pt x="14" y="5"/>
                    <a:pt x="14" y="5"/>
                  </a:cubicBezTo>
                  <a:cubicBezTo>
                    <a:pt x="14" y="5"/>
                    <a:pt x="14" y="5"/>
                    <a:pt x="14" y="5"/>
                  </a:cubicBezTo>
                  <a:close/>
                  <a:moveTo>
                    <a:pt x="14" y="4"/>
                  </a:moveTo>
                  <a:cubicBezTo>
                    <a:pt x="14" y="4"/>
                    <a:pt x="14" y="4"/>
                    <a:pt x="14" y="4"/>
                  </a:cubicBezTo>
                  <a:cubicBezTo>
                    <a:pt x="14" y="4"/>
                    <a:pt x="14" y="4"/>
                    <a:pt x="14" y="4"/>
                  </a:cubicBezTo>
                  <a:cubicBezTo>
                    <a:pt x="14" y="4"/>
                    <a:pt x="14" y="4"/>
                    <a:pt x="14" y="4"/>
                  </a:cubicBezTo>
                  <a:cubicBezTo>
                    <a:pt x="14" y="4"/>
                    <a:pt x="14" y="4"/>
                    <a:pt x="14" y="4"/>
                  </a:cubicBezTo>
                  <a:cubicBezTo>
                    <a:pt x="14" y="4"/>
                    <a:pt x="14" y="4"/>
                    <a:pt x="14" y="4"/>
                  </a:cubicBezTo>
                  <a:cubicBezTo>
                    <a:pt x="14" y="4"/>
                    <a:pt x="14" y="4"/>
                    <a:pt x="14" y="4"/>
                  </a:cubicBezTo>
                  <a:close/>
                  <a:moveTo>
                    <a:pt x="16" y="1"/>
                  </a:moveTo>
                  <a:cubicBezTo>
                    <a:pt x="17" y="0"/>
                    <a:pt x="19" y="1"/>
                    <a:pt x="20" y="2"/>
                  </a:cubicBezTo>
                  <a:cubicBezTo>
                    <a:pt x="20" y="2"/>
                    <a:pt x="21" y="2"/>
                    <a:pt x="20" y="2"/>
                  </a:cubicBezTo>
                  <a:cubicBezTo>
                    <a:pt x="20" y="4"/>
                    <a:pt x="16" y="5"/>
                    <a:pt x="14" y="7"/>
                  </a:cubicBezTo>
                  <a:cubicBezTo>
                    <a:pt x="15" y="8"/>
                    <a:pt x="16" y="7"/>
                    <a:pt x="18" y="8"/>
                  </a:cubicBezTo>
                  <a:cubicBezTo>
                    <a:pt x="20" y="8"/>
                    <a:pt x="24" y="12"/>
                    <a:pt x="22" y="15"/>
                  </a:cubicBezTo>
                  <a:cubicBezTo>
                    <a:pt x="21" y="16"/>
                    <a:pt x="20" y="16"/>
                    <a:pt x="19" y="16"/>
                  </a:cubicBezTo>
                  <a:cubicBezTo>
                    <a:pt x="18" y="17"/>
                    <a:pt x="17" y="16"/>
                    <a:pt x="16" y="18"/>
                  </a:cubicBezTo>
                  <a:cubicBezTo>
                    <a:pt x="16" y="18"/>
                    <a:pt x="16" y="19"/>
                    <a:pt x="17" y="20"/>
                  </a:cubicBezTo>
                  <a:cubicBezTo>
                    <a:pt x="16" y="21"/>
                    <a:pt x="16" y="22"/>
                    <a:pt x="15" y="23"/>
                  </a:cubicBezTo>
                  <a:cubicBezTo>
                    <a:pt x="16" y="24"/>
                    <a:pt x="16" y="24"/>
                    <a:pt x="17" y="24"/>
                  </a:cubicBezTo>
                  <a:cubicBezTo>
                    <a:pt x="17" y="23"/>
                    <a:pt x="17" y="23"/>
                    <a:pt x="17" y="22"/>
                  </a:cubicBezTo>
                  <a:cubicBezTo>
                    <a:pt x="18" y="22"/>
                    <a:pt x="21" y="22"/>
                    <a:pt x="22" y="22"/>
                  </a:cubicBezTo>
                  <a:cubicBezTo>
                    <a:pt x="23" y="22"/>
                    <a:pt x="23" y="24"/>
                    <a:pt x="24" y="24"/>
                  </a:cubicBezTo>
                  <a:cubicBezTo>
                    <a:pt x="23" y="25"/>
                    <a:pt x="23" y="25"/>
                    <a:pt x="23" y="26"/>
                  </a:cubicBezTo>
                  <a:cubicBezTo>
                    <a:pt x="21" y="27"/>
                    <a:pt x="20" y="24"/>
                    <a:pt x="18" y="26"/>
                  </a:cubicBezTo>
                  <a:cubicBezTo>
                    <a:pt x="17" y="27"/>
                    <a:pt x="19" y="29"/>
                    <a:pt x="19" y="31"/>
                  </a:cubicBezTo>
                  <a:cubicBezTo>
                    <a:pt x="18" y="34"/>
                    <a:pt x="11" y="34"/>
                    <a:pt x="9" y="32"/>
                  </a:cubicBezTo>
                  <a:cubicBezTo>
                    <a:pt x="9" y="32"/>
                    <a:pt x="9" y="32"/>
                    <a:pt x="9" y="32"/>
                  </a:cubicBezTo>
                  <a:cubicBezTo>
                    <a:pt x="12" y="30"/>
                    <a:pt x="16" y="30"/>
                    <a:pt x="16" y="27"/>
                  </a:cubicBezTo>
                  <a:cubicBezTo>
                    <a:pt x="16" y="27"/>
                    <a:pt x="16" y="27"/>
                    <a:pt x="16" y="27"/>
                  </a:cubicBezTo>
                  <a:cubicBezTo>
                    <a:pt x="14" y="27"/>
                    <a:pt x="12" y="29"/>
                    <a:pt x="10" y="29"/>
                  </a:cubicBezTo>
                  <a:cubicBezTo>
                    <a:pt x="10" y="29"/>
                    <a:pt x="8" y="29"/>
                    <a:pt x="8" y="29"/>
                  </a:cubicBezTo>
                  <a:cubicBezTo>
                    <a:pt x="8" y="28"/>
                    <a:pt x="7" y="28"/>
                    <a:pt x="7" y="28"/>
                  </a:cubicBezTo>
                  <a:cubicBezTo>
                    <a:pt x="7" y="28"/>
                    <a:pt x="7" y="28"/>
                    <a:pt x="7" y="28"/>
                  </a:cubicBezTo>
                  <a:cubicBezTo>
                    <a:pt x="9" y="27"/>
                    <a:pt x="14" y="26"/>
                    <a:pt x="14" y="25"/>
                  </a:cubicBezTo>
                  <a:cubicBezTo>
                    <a:pt x="14" y="24"/>
                    <a:pt x="14" y="24"/>
                    <a:pt x="14" y="24"/>
                  </a:cubicBezTo>
                  <a:cubicBezTo>
                    <a:pt x="14" y="24"/>
                    <a:pt x="13" y="24"/>
                    <a:pt x="13" y="24"/>
                  </a:cubicBezTo>
                  <a:cubicBezTo>
                    <a:pt x="13" y="23"/>
                    <a:pt x="13" y="22"/>
                    <a:pt x="13" y="22"/>
                  </a:cubicBezTo>
                  <a:cubicBezTo>
                    <a:pt x="13" y="21"/>
                    <a:pt x="14" y="20"/>
                    <a:pt x="14" y="19"/>
                  </a:cubicBezTo>
                  <a:cubicBezTo>
                    <a:pt x="14" y="19"/>
                    <a:pt x="14" y="19"/>
                    <a:pt x="13" y="19"/>
                  </a:cubicBezTo>
                  <a:cubicBezTo>
                    <a:pt x="12" y="18"/>
                    <a:pt x="10" y="21"/>
                    <a:pt x="9" y="22"/>
                  </a:cubicBezTo>
                  <a:cubicBezTo>
                    <a:pt x="9" y="22"/>
                    <a:pt x="9" y="22"/>
                    <a:pt x="9" y="22"/>
                  </a:cubicBezTo>
                  <a:cubicBezTo>
                    <a:pt x="9" y="22"/>
                    <a:pt x="9" y="21"/>
                    <a:pt x="9" y="20"/>
                  </a:cubicBezTo>
                  <a:cubicBezTo>
                    <a:pt x="9" y="18"/>
                    <a:pt x="12" y="16"/>
                    <a:pt x="14" y="17"/>
                  </a:cubicBezTo>
                  <a:cubicBezTo>
                    <a:pt x="15" y="17"/>
                    <a:pt x="16" y="16"/>
                    <a:pt x="17" y="16"/>
                  </a:cubicBezTo>
                  <a:cubicBezTo>
                    <a:pt x="17" y="15"/>
                    <a:pt x="18" y="14"/>
                    <a:pt x="18" y="14"/>
                  </a:cubicBezTo>
                  <a:cubicBezTo>
                    <a:pt x="19" y="11"/>
                    <a:pt x="16" y="10"/>
                    <a:pt x="14" y="10"/>
                  </a:cubicBezTo>
                  <a:cubicBezTo>
                    <a:pt x="12" y="10"/>
                    <a:pt x="10" y="12"/>
                    <a:pt x="10" y="13"/>
                  </a:cubicBezTo>
                  <a:cubicBezTo>
                    <a:pt x="9" y="14"/>
                    <a:pt x="8" y="16"/>
                    <a:pt x="7" y="17"/>
                  </a:cubicBezTo>
                  <a:cubicBezTo>
                    <a:pt x="6" y="18"/>
                    <a:pt x="6" y="19"/>
                    <a:pt x="5" y="20"/>
                  </a:cubicBezTo>
                  <a:cubicBezTo>
                    <a:pt x="4" y="22"/>
                    <a:pt x="5" y="24"/>
                    <a:pt x="4" y="26"/>
                  </a:cubicBezTo>
                  <a:cubicBezTo>
                    <a:pt x="1" y="26"/>
                    <a:pt x="0" y="24"/>
                    <a:pt x="0" y="21"/>
                  </a:cubicBezTo>
                  <a:cubicBezTo>
                    <a:pt x="0" y="21"/>
                    <a:pt x="1" y="20"/>
                    <a:pt x="2" y="19"/>
                  </a:cubicBezTo>
                  <a:cubicBezTo>
                    <a:pt x="2" y="18"/>
                    <a:pt x="3" y="17"/>
                    <a:pt x="3" y="16"/>
                  </a:cubicBezTo>
                  <a:cubicBezTo>
                    <a:pt x="4" y="15"/>
                    <a:pt x="5" y="14"/>
                    <a:pt x="6" y="12"/>
                  </a:cubicBezTo>
                  <a:cubicBezTo>
                    <a:pt x="8" y="11"/>
                    <a:pt x="11" y="9"/>
                    <a:pt x="12" y="7"/>
                  </a:cubicBezTo>
                  <a:cubicBezTo>
                    <a:pt x="12" y="7"/>
                    <a:pt x="12" y="7"/>
                    <a:pt x="12" y="7"/>
                  </a:cubicBezTo>
                  <a:cubicBezTo>
                    <a:pt x="10" y="7"/>
                    <a:pt x="8" y="7"/>
                    <a:pt x="8" y="6"/>
                  </a:cubicBezTo>
                  <a:cubicBezTo>
                    <a:pt x="8" y="6"/>
                    <a:pt x="8" y="6"/>
                    <a:pt x="8" y="6"/>
                  </a:cubicBezTo>
                  <a:cubicBezTo>
                    <a:pt x="12" y="4"/>
                    <a:pt x="14" y="2"/>
                    <a:pt x="16" y="1"/>
                  </a:cubicBezTo>
                  <a:close/>
                  <a:moveTo>
                    <a:pt x="1" y="3"/>
                  </a:moveTo>
                  <a:cubicBezTo>
                    <a:pt x="2" y="3"/>
                    <a:pt x="2" y="3"/>
                    <a:pt x="2" y="3"/>
                  </a:cubicBezTo>
                  <a:cubicBezTo>
                    <a:pt x="2" y="4"/>
                    <a:pt x="4" y="7"/>
                    <a:pt x="4" y="7"/>
                  </a:cubicBezTo>
                  <a:cubicBezTo>
                    <a:pt x="4" y="9"/>
                    <a:pt x="5" y="9"/>
                    <a:pt x="4" y="10"/>
                  </a:cubicBezTo>
                  <a:cubicBezTo>
                    <a:pt x="1" y="10"/>
                    <a:pt x="0" y="9"/>
                    <a:pt x="0" y="5"/>
                  </a:cubicBezTo>
                  <a:cubicBezTo>
                    <a:pt x="0" y="4"/>
                    <a:pt x="0" y="4"/>
                    <a:pt x="0" y="3"/>
                  </a:cubicBezTo>
                  <a:cubicBezTo>
                    <a:pt x="0" y="3"/>
                    <a:pt x="1" y="3"/>
                    <a:pt x="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2" name="Freeform 49"/>
            <p:cNvSpPr>
              <a:spLocks noEditPoints="1"/>
            </p:cNvSpPr>
            <p:nvPr userDrawn="1"/>
          </p:nvSpPr>
          <p:spPr bwMode="auto">
            <a:xfrm>
              <a:off x="8971042" y="4589759"/>
              <a:ext cx="50800" cy="52388"/>
            </a:xfrm>
            <a:custGeom>
              <a:avLst/>
              <a:gdLst>
                <a:gd name="T0" fmla="*/ 17 w 34"/>
                <a:gd name="T1" fmla="*/ 16 h 34"/>
                <a:gd name="T2" fmla="*/ 20 w 34"/>
                <a:gd name="T3" fmla="*/ 27 h 34"/>
                <a:gd name="T4" fmla="*/ 18 w 34"/>
                <a:gd name="T5" fmla="*/ 21 h 34"/>
                <a:gd name="T6" fmla="*/ 20 w 34"/>
                <a:gd name="T7" fmla="*/ 21 h 34"/>
                <a:gd name="T8" fmla="*/ 25 w 34"/>
                <a:gd name="T9" fmla="*/ 18 h 34"/>
                <a:gd name="T10" fmla="*/ 22 w 34"/>
                <a:gd name="T11" fmla="*/ 20 h 34"/>
                <a:gd name="T12" fmla="*/ 21 w 34"/>
                <a:gd name="T13" fmla="*/ 14 h 34"/>
                <a:gd name="T14" fmla="*/ 28 w 34"/>
                <a:gd name="T15" fmla="*/ 6 h 34"/>
                <a:gd name="T16" fmla="*/ 26 w 34"/>
                <a:gd name="T17" fmla="*/ 10 h 34"/>
                <a:gd name="T18" fmla="*/ 28 w 34"/>
                <a:gd name="T19" fmla="*/ 6 h 34"/>
                <a:gd name="T20" fmla="*/ 26 w 34"/>
                <a:gd name="T21" fmla="*/ 0 h 34"/>
                <a:gd name="T22" fmla="*/ 28 w 34"/>
                <a:gd name="T23" fmla="*/ 5 h 34"/>
                <a:gd name="T24" fmla="*/ 34 w 34"/>
                <a:gd name="T25" fmla="*/ 9 h 34"/>
                <a:gd name="T26" fmla="*/ 28 w 34"/>
                <a:gd name="T27" fmla="*/ 13 h 34"/>
                <a:gd name="T28" fmla="*/ 28 w 34"/>
                <a:gd name="T29" fmla="*/ 17 h 34"/>
                <a:gd name="T30" fmla="*/ 27 w 34"/>
                <a:gd name="T31" fmla="*/ 25 h 34"/>
                <a:gd name="T32" fmla="*/ 32 w 34"/>
                <a:gd name="T33" fmla="*/ 31 h 34"/>
                <a:gd name="T34" fmla="*/ 26 w 34"/>
                <a:gd name="T35" fmla="*/ 30 h 34"/>
                <a:gd name="T36" fmla="*/ 22 w 34"/>
                <a:gd name="T37" fmla="*/ 30 h 34"/>
                <a:gd name="T38" fmla="*/ 15 w 34"/>
                <a:gd name="T39" fmla="*/ 29 h 34"/>
                <a:gd name="T40" fmla="*/ 13 w 34"/>
                <a:gd name="T41" fmla="*/ 26 h 34"/>
                <a:gd name="T42" fmla="*/ 13 w 34"/>
                <a:gd name="T43" fmla="*/ 31 h 34"/>
                <a:gd name="T44" fmla="*/ 10 w 34"/>
                <a:gd name="T45" fmla="*/ 27 h 34"/>
                <a:gd name="T46" fmla="*/ 8 w 34"/>
                <a:gd name="T47" fmla="*/ 23 h 34"/>
                <a:gd name="T48" fmla="*/ 2 w 34"/>
                <a:gd name="T49" fmla="*/ 19 h 34"/>
                <a:gd name="T50" fmla="*/ 4 w 34"/>
                <a:gd name="T51" fmla="*/ 16 h 34"/>
                <a:gd name="T52" fmla="*/ 13 w 34"/>
                <a:gd name="T53" fmla="*/ 15 h 34"/>
                <a:gd name="T54" fmla="*/ 16 w 34"/>
                <a:gd name="T55" fmla="*/ 9 h 34"/>
                <a:gd name="T56" fmla="*/ 11 w 34"/>
                <a:gd name="T57" fmla="*/ 7 h 34"/>
                <a:gd name="T58" fmla="*/ 10 w 34"/>
                <a:gd name="T59" fmla="*/ 5 h 34"/>
                <a:gd name="T60" fmla="*/ 12 w 34"/>
                <a:gd name="T61" fmla="*/ 6 h 34"/>
                <a:gd name="T62" fmla="*/ 20 w 34"/>
                <a:gd name="T63" fmla="*/ 0 h 34"/>
                <a:gd name="T64" fmla="*/ 23 w 34"/>
                <a:gd name="T65" fmla="*/ 1 h 34"/>
                <a:gd name="T66" fmla="*/ 17 w 34"/>
                <a:gd name="T67" fmla="*/ 11 h 34"/>
                <a:gd name="T68" fmla="*/ 19 w 34"/>
                <a:gd name="T69" fmla="*/ 11 h 34"/>
                <a:gd name="T70" fmla="*/ 23 w 34"/>
                <a:gd name="T71" fmla="*/ 7 h 34"/>
                <a:gd name="T72" fmla="*/ 26 w 34"/>
                <a:gd name="T73"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4" h="34">
                  <a:moveTo>
                    <a:pt x="21" y="13"/>
                  </a:moveTo>
                  <a:cubicBezTo>
                    <a:pt x="19" y="14"/>
                    <a:pt x="18" y="15"/>
                    <a:pt x="17" y="16"/>
                  </a:cubicBezTo>
                  <a:cubicBezTo>
                    <a:pt x="16" y="18"/>
                    <a:pt x="12" y="21"/>
                    <a:pt x="14" y="24"/>
                  </a:cubicBezTo>
                  <a:cubicBezTo>
                    <a:pt x="15" y="26"/>
                    <a:pt x="17" y="28"/>
                    <a:pt x="20" y="27"/>
                  </a:cubicBezTo>
                  <a:cubicBezTo>
                    <a:pt x="20" y="27"/>
                    <a:pt x="20" y="27"/>
                    <a:pt x="21" y="27"/>
                  </a:cubicBezTo>
                  <a:cubicBezTo>
                    <a:pt x="20" y="25"/>
                    <a:pt x="19" y="22"/>
                    <a:pt x="18" y="21"/>
                  </a:cubicBezTo>
                  <a:cubicBezTo>
                    <a:pt x="18" y="21"/>
                    <a:pt x="18" y="21"/>
                    <a:pt x="18" y="21"/>
                  </a:cubicBezTo>
                  <a:cubicBezTo>
                    <a:pt x="19" y="21"/>
                    <a:pt x="20" y="21"/>
                    <a:pt x="20" y="21"/>
                  </a:cubicBezTo>
                  <a:cubicBezTo>
                    <a:pt x="21" y="22"/>
                    <a:pt x="24" y="24"/>
                    <a:pt x="24" y="23"/>
                  </a:cubicBezTo>
                  <a:cubicBezTo>
                    <a:pt x="25" y="22"/>
                    <a:pt x="26" y="19"/>
                    <a:pt x="25" y="18"/>
                  </a:cubicBezTo>
                  <a:cubicBezTo>
                    <a:pt x="25" y="18"/>
                    <a:pt x="25" y="18"/>
                    <a:pt x="24" y="18"/>
                  </a:cubicBezTo>
                  <a:cubicBezTo>
                    <a:pt x="24" y="18"/>
                    <a:pt x="23" y="19"/>
                    <a:pt x="22" y="20"/>
                  </a:cubicBezTo>
                  <a:cubicBezTo>
                    <a:pt x="22" y="20"/>
                    <a:pt x="22" y="19"/>
                    <a:pt x="21" y="19"/>
                  </a:cubicBezTo>
                  <a:cubicBezTo>
                    <a:pt x="21" y="17"/>
                    <a:pt x="21" y="16"/>
                    <a:pt x="21" y="14"/>
                  </a:cubicBezTo>
                  <a:cubicBezTo>
                    <a:pt x="22" y="13"/>
                    <a:pt x="21" y="13"/>
                    <a:pt x="21" y="13"/>
                  </a:cubicBezTo>
                  <a:close/>
                  <a:moveTo>
                    <a:pt x="28" y="6"/>
                  </a:moveTo>
                  <a:cubicBezTo>
                    <a:pt x="28" y="7"/>
                    <a:pt x="26" y="9"/>
                    <a:pt x="26" y="10"/>
                  </a:cubicBezTo>
                  <a:cubicBezTo>
                    <a:pt x="26" y="10"/>
                    <a:pt x="26" y="10"/>
                    <a:pt x="26" y="10"/>
                  </a:cubicBezTo>
                  <a:cubicBezTo>
                    <a:pt x="27" y="10"/>
                    <a:pt x="30" y="9"/>
                    <a:pt x="30" y="9"/>
                  </a:cubicBezTo>
                  <a:cubicBezTo>
                    <a:pt x="30" y="8"/>
                    <a:pt x="29" y="7"/>
                    <a:pt x="28" y="6"/>
                  </a:cubicBezTo>
                  <a:cubicBezTo>
                    <a:pt x="28" y="6"/>
                    <a:pt x="28" y="6"/>
                    <a:pt x="28" y="6"/>
                  </a:cubicBezTo>
                  <a:close/>
                  <a:moveTo>
                    <a:pt x="26" y="0"/>
                  </a:moveTo>
                  <a:cubicBezTo>
                    <a:pt x="28" y="1"/>
                    <a:pt x="29" y="1"/>
                    <a:pt x="29" y="3"/>
                  </a:cubicBezTo>
                  <a:cubicBezTo>
                    <a:pt x="29" y="3"/>
                    <a:pt x="28" y="4"/>
                    <a:pt x="28" y="5"/>
                  </a:cubicBezTo>
                  <a:cubicBezTo>
                    <a:pt x="29" y="7"/>
                    <a:pt x="32" y="7"/>
                    <a:pt x="34" y="8"/>
                  </a:cubicBezTo>
                  <a:cubicBezTo>
                    <a:pt x="34" y="9"/>
                    <a:pt x="34" y="9"/>
                    <a:pt x="34" y="9"/>
                  </a:cubicBezTo>
                  <a:cubicBezTo>
                    <a:pt x="32" y="11"/>
                    <a:pt x="30" y="11"/>
                    <a:pt x="29" y="11"/>
                  </a:cubicBezTo>
                  <a:cubicBezTo>
                    <a:pt x="28" y="12"/>
                    <a:pt x="28" y="12"/>
                    <a:pt x="28" y="13"/>
                  </a:cubicBezTo>
                  <a:cubicBezTo>
                    <a:pt x="26" y="13"/>
                    <a:pt x="25" y="13"/>
                    <a:pt x="24" y="15"/>
                  </a:cubicBezTo>
                  <a:cubicBezTo>
                    <a:pt x="25" y="16"/>
                    <a:pt x="28" y="16"/>
                    <a:pt x="28" y="17"/>
                  </a:cubicBezTo>
                  <a:cubicBezTo>
                    <a:pt x="28" y="18"/>
                    <a:pt x="28" y="21"/>
                    <a:pt x="28" y="22"/>
                  </a:cubicBezTo>
                  <a:cubicBezTo>
                    <a:pt x="27" y="23"/>
                    <a:pt x="26" y="24"/>
                    <a:pt x="27" y="25"/>
                  </a:cubicBezTo>
                  <a:cubicBezTo>
                    <a:pt x="27" y="26"/>
                    <a:pt x="29" y="26"/>
                    <a:pt x="30" y="27"/>
                  </a:cubicBezTo>
                  <a:cubicBezTo>
                    <a:pt x="31" y="28"/>
                    <a:pt x="32" y="29"/>
                    <a:pt x="32" y="31"/>
                  </a:cubicBezTo>
                  <a:cubicBezTo>
                    <a:pt x="32" y="32"/>
                    <a:pt x="30" y="34"/>
                    <a:pt x="28" y="33"/>
                  </a:cubicBezTo>
                  <a:cubicBezTo>
                    <a:pt x="27" y="33"/>
                    <a:pt x="26" y="31"/>
                    <a:pt x="26" y="30"/>
                  </a:cubicBezTo>
                  <a:cubicBezTo>
                    <a:pt x="25" y="30"/>
                    <a:pt x="25" y="30"/>
                    <a:pt x="24" y="29"/>
                  </a:cubicBezTo>
                  <a:cubicBezTo>
                    <a:pt x="24" y="29"/>
                    <a:pt x="22" y="30"/>
                    <a:pt x="22" y="30"/>
                  </a:cubicBezTo>
                  <a:cubicBezTo>
                    <a:pt x="21" y="30"/>
                    <a:pt x="21" y="30"/>
                    <a:pt x="20" y="30"/>
                  </a:cubicBezTo>
                  <a:cubicBezTo>
                    <a:pt x="19" y="30"/>
                    <a:pt x="17" y="30"/>
                    <a:pt x="15" y="29"/>
                  </a:cubicBezTo>
                  <a:cubicBezTo>
                    <a:pt x="15" y="28"/>
                    <a:pt x="14" y="27"/>
                    <a:pt x="14" y="26"/>
                  </a:cubicBezTo>
                  <a:cubicBezTo>
                    <a:pt x="14" y="26"/>
                    <a:pt x="14" y="26"/>
                    <a:pt x="13" y="26"/>
                  </a:cubicBezTo>
                  <a:cubicBezTo>
                    <a:pt x="13" y="26"/>
                    <a:pt x="13" y="26"/>
                    <a:pt x="13" y="26"/>
                  </a:cubicBezTo>
                  <a:cubicBezTo>
                    <a:pt x="13" y="27"/>
                    <a:pt x="14" y="31"/>
                    <a:pt x="13" y="31"/>
                  </a:cubicBezTo>
                  <a:cubicBezTo>
                    <a:pt x="12" y="31"/>
                    <a:pt x="12" y="30"/>
                    <a:pt x="11" y="30"/>
                  </a:cubicBezTo>
                  <a:cubicBezTo>
                    <a:pt x="10" y="29"/>
                    <a:pt x="11" y="28"/>
                    <a:pt x="10" y="27"/>
                  </a:cubicBezTo>
                  <a:cubicBezTo>
                    <a:pt x="10" y="26"/>
                    <a:pt x="9" y="25"/>
                    <a:pt x="9" y="25"/>
                  </a:cubicBezTo>
                  <a:cubicBezTo>
                    <a:pt x="8" y="24"/>
                    <a:pt x="9" y="23"/>
                    <a:pt x="8" y="23"/>
                  </a:cubicBezTo>
                  <a:cubicBezTo>
                    <a:pt x="8" y="23"/>
                    <a:pt x="4" y="24"/>
                    <a:pt x="3" y="23"/>
                  </a:cubicBezTo>
                  <a:cubicBezTo>
                    <a:pt x="2" y="23"/>
                    <a:pt x="0" y="21"/>
                    <a:pt x="2" y="19"/>
                  </a:cubicBezTo>
                  <a:cubicBezTo>
                    <a:pt x="2" y="19"/>
                    <a:pt x="3" y="19"/>
                    <a:pt x="3" y="18"/>
                  </a:cubicBezTo>
                  <a:cubicBezTo>
                    <a:pt x="4" y="18"/>
                    <a:pt x="3" y="17"/>
                    <a:pt x="4" y="16"/>
                  </a:cubicBezTo>
                  <a:cubicBezTo>
                    <a:pt x="4" y="16"/>
                    <a:pt x="6" y="17"/>
                    <a:pt x="6" y="17"/>
                  </a:cubicBezTo>
                  <a:cubicBezTo>
                    <a:pt x="8" y="17"/>
                    <a:pt x="12" y="16"/>
                    <a:pt x="13" y="15"/>
                  </a:cubicBezTo>
                  <a:cubicBezTo>
                    <a:pt x="13" y="14"/>
                    <a:pt x="14" y="12"/>
                    <a:pt x="14" y="11"/>
                  </a:cubicBezTo>
                  <a:cubicBezTo>
                    <a:pt x="14" y="10"/>
                    <a:pt x="15" y="10"/>
                    <a:pt x="16" y="9"/>
                  </a:cubicBezTo>
                  <a:cubicBezTo>
                    <a:pt x="16" y="9"/>
                    <a:pt x="16" y="9"/>
                    <a:pt x="15" y="8"/>
                  </a:cubicBezTo>
                  <a:cubicBezTo>
                    <a:pt x="14" y="8"/>
                    <a:pt x="13" y="8"/>
                    <a:pt x="11" y="7"/>
                  </a:cubicBezTo>
                  <a:cubicBezTo>
                    <a:pt x="11" y="7"/>
                    <a:pt x="11" y="7"/>
                    <a:pt x="10" y="6"/>
                  </a:cubicBezTo>
                  <a:cubicBezTo>
                    <a:pt x="10" y="6"/>
                    <a:pt x="10" y="6"/>
                    <a:pt x="10" y="5"/>
                  </a:cubicBezTo>
                  <a:cubicBezTo>
                    <a:pt x="10" y="5"/>
                    <a:pt x="10" y="5"/>
                    <a:pt x="11" y="5"/>
                  </a:cubicBezTo>
                  <a:cubicBezTo>
                    <a:pt x="12" y="5"/>
                    <a:pt x="12" y="6"/>
                    <a:pt x="12" y="6"/>
                  </a:cubicBezTo>
                  <a:cubicBezTo>
                    <a:pt x="13" y="6"/>
                    <a:pt x="17" y="5"/>
                    <a:pt x="17" y="4"/>
                  </a:cubicBezTo>
                  <a:cubicBezTo>
                    <a:pt x="18" y="3"/>
                    <a:pt x="18" y="1"/>
                    <a:pt x="20" y="0"/>
                  </a:cubicBezTo>
                  <a:cubicBezTo>
                    <a:pt x="21" y="0"/>
                    <a:pt x="22" y="0"/>
                    <a:pt x="23" y="1"/>
                  </a:cubicBezTo>
                  <a:cubicBezTo>
                    <a:pt x="23" y="1"/>
                    <a:pt x="23" y="1"/>
                    <a:pt x="23" y="1"/>
                  </a:cubicBezTo>
                  <a:cubicBezTo>
                    <a:pt x="22" y="3"/>
                    <a:pt x="21" y="3"/>
                    <a:pt x="20" y="5"/>
                  </a:cubicBezTo>
                  <a:cubicBezTo>
                    <a:pt x="18" y="6"/>
                    <a:pt x="18" y="9"/>
                    <a:pt x="17" y="11"/>
                  </a:cubicBezTo>
                  <a:cubicBezTo>
                    <a:pt x="17" y="11"/>
                    <a:pt x="16" y="12"/>
                    <a:pt x="16" y="13"/>
                  </a:cubicBezTo>
                  <a:cubicBezTo>
                    <a:pt x="18" y="13"/>
                    <a:pt x="18" y="11"/>
                    <a:pt x="19" y="11"/>
                  </a:cubicBezTo>
                  <a:cubicBezTo>
                    <a:pt x="20" y="11"/>
                    <a:pt x="22" y="11"/>
                    <a:pt x="22" y="10"/>
                  </a:cubicBezTo>
                  <a:cubicBezTo>
                    <a:pt x="23" y="9"/>
                    <a:pt x="22" y="8"/>
                    <a:pt x="23" y="7"/>
                  </a:cubicBezTo>
                  <a:cubicBezTo>
                    <a:pt x="24" y="6"/>
                    <a:pt x="24" y="4"/>
                    <a:pt x="25" y="3"/>
                  </a:cubicBezTo>
                  <a:cubicBezTo>
                    <a:pt x="26" y="2"/>
                    <a:pt x="25" y="1"/>
                    <a:pt x="2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3" name="Freeform 50"/>
            <p:cNvSpPr>
              <a:spLocks noEditPoints="1"/>
            </p:cNvSpPr>
            <p:nvPr userDrawn="1"/>
          </p:nvSpPr>
          <p:spPr bwMode="auto">
            <a:xfrm>
              <a:off x="8756730" y="4715171"/>
              <a:ext cx="52389" cy="44450"/>
            </a:xfrm>
            <a:custGeom>
              <a:avLst/>
              <a:gdLst>
                <a:gd name="T0" fmla="*/ 15 w 35"/>
                <a:gd name="T1" fmla="*/ 20 h 30"/>
                <a:gd name="T2" fmla="*/ 16 w 35"/>
                <a:gd name="T3" fmla="*/ 24 h 30"/>
                <a:gd name="T4" fmla="*/ 18 w 35"/>
                <a:gd name="T5" fmla="*/ 23 h 30"/>
                <a:gd name="T6" fmla="*/ 20 w 35"/>
                <a:gd name="T7" fmla="*/ 24 h 30"/>
                <a:gd name="T8" fmla="*/ 20 w 35"/>
                <a:gd name="T9" fmla="*/ 24 h 30"/>
                <a:gd name="T10" fmla="*/ 21 w 35"/>
                <a:gd name="T11" fmla="*/ 22 h 30"/>
                <a:gd name="T12" fmla="*/ 16 w 35"/>
                <a:gd name="T13" fmla="*/ 20 h 30"/>
                <a:gd name="T14" fmla="*/ 15 w 35"/>
                <a:gd name="T15" fmla="*/ 20 h 30"/>
                <a:gd name="T16" fmla="*/ 14 w 35"/>
                <a:gd name="T17" fmla="*/ 7 h 30"/>
                <a:gd name="T18" fmla="*/ 16 w 35"/>
                <a:gd name="T19" fmla="*/ 13 h 30"/>
                <a:gd name="T20" fmla="*/ 18 w 35"/>
                <a:gd name="T21" fmla="*/ 13 h 30"/>
                <a:gd name="T22" fmla="*/ 18 w 35"/>
                <a:gd name="T23" fmla="*/ 13 h 30"/>
                <a:gd name="T24" fmla="*/ 14 w 35"/>
                <a:gd name="T25" fmla="*/ 6 h 30"/>
                <a:gd name="T26" fmla="*/ 14 w 35"/>
                <a:gd name="T27" fmla="*/ 6 h 30"/>
                <a:gd name="T28" fmla="*/ 14 w 35"/>
                <a:gd name="T29" fmla="*/ 7 h 30"/>
                <a:gd name="T30" fmla="*/ 0 w 35"/>
                <a:gd name="T31" fmla="*/ 14 h 30"/>
                <a:gd name="T32" fmla="*/ 6 w 35"/>
                <a:gd name="T33" fmla="*/ 9 h 30"/>
                <a:gd name="T34" fmla="*/ 11 w 35"/>
                <a:gd name="T35" fmla="*/ 10 h 30"/>
                <a:gd name="T36" fmla="*/ 12 w 35"/>
                <a:gd name="T37" fmla="*/ 3 h 30"/>
                <a:gd name="T38" fmla="*/ 15 w 35"/>
                <a:gd name="T39" fmla="*/ 0 h 30"/>
                <a:gd name="T40" fmla="*/ 18 w 35"/>
                <a:gd name="T41" fmla="*/ 6 h 30"/>
                <a:gd name="T42" fmla="*/ 20 w 35"/>
                <a:gd name="T43" fmla="*/ 10 h 30"/>
                <a:gd name="T44" fmla="*/ 20 w 35"/>
                <a:gd name="T45" fmla="*/ 9 h 30"/>
                <a:gd name="T46" fmla="*/ 22 w 35"/>
                <a:gd name="T47" fmla="*/ 5 h 30"/>
                <a:gd name="T48" fmla="*/ 24 w 35"/>
                <a:gd name="T49" fmla="*/ 5 h 30"/>
                <a:gd name="T50" fmla="*/ 24 w 35"/>
                <a:gd name="T51" fmla="*/ 9 h 30"/>
                <a:gd name="T52" fmla="*/ 25 w 35"/>
                <a:gd name="T53" fmla="*/ 14 h 30"/>
                <a:gd name="T54" fmla="*/ 25 w 35"/>
                <a:gd name="T55" fmla="*/ 16 h 30"/>
                <a:gd name="T56" fmla="*/ 30 w 35"/>
                <a:gd name="T57" fmla="*/ 18 h 30"/>
                <a:gd name="T58" fmla="*/ 31 w 35"/>
                <a:gd name="T59" fmla="*/ 20 h 30"/>
                <a:gd name="T60" fmla="*/ 34 w 35"/>
                <a:gd name="T61" fmla="*/ 22 h 30"/>
                <a:gd name="T62" fmla="*/ 35 w 35"/>
                <a:gd name="T63" fmla="*/ 23 h 30"/>
                <a:gd name="T64" fmla="*/ 35 w 35"/>
                <a:gd name="T65" fmla="*/ 23 h 30"/>
                <a:gd name="T66" fmla="*/ 29 w 35"/>
                <a:gd name="T67" fmla="*/ 23 h 30"/>
                <a:gd name="T68" fmla="*/ 26 w 35"/>
                <a:gd name="T69" fmla="*/ 23 h 30"/>
                <a:gd name="T70" fmla="*/ 25 w 35"/>
                <a:gd name="T71" fmla="*/ 24 h 30"/>
                <a:gd name="T72" fmla="*/ 21 w 35"/>
                <a:gd name="T73" fmla="*/ 26 h 30"/>
                <a:gd name="T74" fmla="*/ 21 w 35"/>
                <a:gd name="T75" fmla="*/ 28 h 30"/>
                <a:gd name="T76" fmla="*/ 19 w 35"/>
                <a:gd name="T77" fmla="*/ 28 h 30"/>
                <a:gd name="T78" fmla="*/ 17 w 35"/>
                <a:gd name="T79" fmla="*/ 30 h 30"/>
                <a:gd name="T80" fmla="*/ 14 w 35"/>
                <a:gd name="T81" fmla="*/ 30 h 30"/>
                <a:gd name="T82" fmla="*/ 14 w 35"/>
                <a:gd name="T83" fmla="*/ 30 h 30"/>
                <a:gd name="T84" fmla="*/ 9 w 35"/>
                <a:gd name="T85" fmla="*/ 28 h 30"/>
                <a:gd name="T86" fmla="*/ 11 w 35"/>
                <a:gd name="T87" fmla="*/ 26 h 30"/>
                <a:gd name="T88" fmla="*/ 11 w 35"/>
                <a:gd name="T89" fmla="*/ 23 h 30"/>
                <a:gd name="T90" fmla="*/ 10 w 35"/>
                <a:gd name="T91" fmla="*/ 17 h 30"/>
                <a:gd name="T92" fmla="*/ 8 w 35"/>
                <a:gd name="T93" fmla="*/ 16 h 30"/>
                <a:gd name="T94" fmla="*/ 6 w 35"/>
                <a:gd name="T95" fmla="*/ 16 h 30"/>
                <a:gd name="T96" fmla="*/ 4 w 35"/>
                <a:gd name="T97" fmla="*/ 15 h 30"/>
                <a:gd name="T98" fmla="*/ 0 w 35"/>
                <a:gd name="T99" fmla="*/ 14 h 30"/>
                <a:gd name="T100" fmla="*/ 0 w 35"/>
                <a:gd name="T101" fmla="*/ 1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5" h="30">
                  <a:moveTo>
                    <a:pt x="15" y="20"/>
                  </a:moveTo>
                  <a:cubicBezTo>
                    <a:pt x="15" y="22"/>
                    <a:pt x="16" y="22"/>
                    <a:pt x="16" y="24"/>
                  </a:cubicBezTo>
                  <a:cubicBezTo>
                    <a:pt x="18" y="24"/>
                    <a:pt x="18" y="23"/>
                    <a:pt x="18" y="23"/>
                  </a:cubicBezTo>
                  <a:cubicBezTo>
                    <a:pt x="19" y="23"/>
                    <a:pt x="20" y="24"/>
                    <a:pt x="20" y="24"/>
                  </a:cubicBezTo>
                  <a:cubicBezTo>
                    <a:pt x="20" y="24"/>
                    <a:pt x="20" y="24"/>
                    <a:pt x="20" y="24"/>
                  </a:cubicBezTo>
                  <a:cubicBezTo>
                    <a:pt x="20" y="24"/>
                    <a:pt x="21" y="23"/>
                    <a:pt x="21" y="22"/>
                  </a:cubicBezTo>
                  <a:cubicBezTo>
                    <a:pt x="20" y="21"/>
                    <a:pt x="18" y="20"/>
                    <a:pt x="16" y="20"/>
                  </a:cubicBezTo>
                  <a:cubicBezTo>
                    <a:pt x="15" y="20"/>
                    <a:pt x="15" y="20"/>
                    <a:pt x="15" y="20"/>
                  </a:cubicBezTo>
                  <a:close/>
                  <a:moveTo>
                    <a:pt x="14" y="7"/>
                  </a:moveTo>
                  <a:cubicBezTo>
                    <a:pt x="14" y="10"/>
                    <a:pt x="12" y="12"/>
                    <a:pt x="16" y="13"/>
                  </a:cubicBezTo>
                  <a:cubicBezTo>
                    <a:pt x="17" y="13"/>
                    <a:pt x="17" y="13"/>
                    <a:pt x="18" y="13"/>
                  </a:cubicBezTo>
                  <a:cubicBezTo>
                    <a:pt x="18" y="13"/>
                    <a:pt x="18" y="13"/>
                    <a:pt x="18" y="13"/>
                  </a:cubicBezTo>
                  <a:cubicBezTo>
                    <a:pt x="16" y="11"/>
                    <a:pt x="16" y="8"/>
                    <a:pt x="14" y="6"/>
                  </a:cubicBezTo>
                  <a:cubicBezTo>
                    <a:pt x="14" y="6"/>
                    <a:pt x="14" y="6"/>
                    <a:pt x="14" y="6"/>
                  </a:cubicBezTo>
                  <a:cubicBezTo>
                    <a:pt x="14" y="6"/>
                    <a:pt x="14" y="6"/>
                    <a:pt x="14" y="7"/>
                  </a:cubicBezTo>
                  <a:close/>
                  <a:moveTo>
                    <a:pt x="0" y="14"/>
                  </a:moveTo>
                  <a:cubicBezTo>
                    <a:pt x="1" y="13"/>
                    <a:pt x="5" y="9"/>
                    <a:pt x="6" y="9"/>
                  </a:cubicBezTo>
                  <a:cubicBezTo>
                    <a:pt x="8" y="9"/>
                    <a:pt x="9" y="10"/>
                    <a:pt x="11" y="10"/>
                  </a:cubicBezTo>
                  <a:cubicBezTo>
                    <a:pt x="12" y="8"/>
                    <a:pt x="12" y="6"/>
                    <a:pt x="12" y="3"/>
                  </a:cubicBezTo>
                  <a:cubicBezTo>
                    <a:pt x="12" y="2"/>
                    <a:pt x="14" y="0"/>
                    <a:pt x="15" y="0"/>
                  </a:cubicBezTo>
                  <a:cubicBezTo>
                    <a:pt x="16" y="2"/>
                    <a:pt x="17" y="4"/>
                    <a:pt x="18" y="6"/>
                  </a:cubicBezTo>
                  <a:cubicBezTo>
                    <a:pt x="18" y="7"/>
                    <a:pt x="18" y="9"/>
                    <a:pt x="20" y="10"/>
                  </a:cubicBezTo>
                  <a:cubicBezTo>
                    <a:pt x="20" y="10"/>
                    <a:pt x="20" y="10"/>
                    <a:pt x="20" y="9"/>
                  </a:cubicBezTo>
                  <a:cubicBezTo>
                    <a:pt x="21" y="9"/>
                    <a:pt x="21" y="6"/>
                    <a:pt x="22" y="5"/>
                  </a:cubicBezTo>
                  <a:cubicBezTo>
                    <a:pt x="22" y="5"/>
                    <a:pt x="23" y="5"/>
                    <a:pt x="24" y="5"/>
                  </a:cubicBezTo>
                  <a:cubicBezTo>
                    <a:pt x="25" y="6"/>
                    <a:pt x="24" y="8"/>
                    <a:pt x="24" y="9"/>
                  </a:cubicBezTo>
                  <a:cubicBezTo>
                    <a:pt x="24" y="11"/>
                    <a:pt x="25" y="12"/>
                    <a:pt x="25" y="14"/>
                  </a:cubicBezTo>
                  <a:cubicBezTo>
                    <a:pt x="26" y="15"/>
                    <a:pt x="25" y="15"/>
                    <a:pt x="25" y="16"/>
                  </a:cubicBezTo>
                  <a:cubicBezTo>
                    <a:pt x="26" y="18"/>
                    <a:pt x="29" y="17"/>
                    <a:pt x="30" y="18"/>
                  </a:cubicBezTo>
                  <a:cubicBezTo>
                    <a:pt x="31" y="19"/>
                    <a:pt x="31" y="20"/>
                    <a:pt x="31" y="20"/>
                  </a:cubicBezTo>
                  <a:cubicBezTo>
                    <a:pt x="32" y="21"/>
                    <a:pt x="33" y="21"/>
                    <a:pt x="34" y="22"/>
                  </a:cubicBezTo>
                  <a:cubicBezTo>
                    <a:pt x="34" y="22"/>
                    <a:pt x="35" y="22"/>
                    <a:pt x="35" y="23"/>
                  </a:cubicBezTo>
                  <a:cubicBezTo>
                    <a:pt x="35" y="23"/>
                    <a:pt x="35" y="23"/>
                    <a:pt x="35" y="23"/>
                  </a:cubicBezTo>
                  <a:cubicBezTo>
                    <a:pt x="33" y="22"/>
                    <a:pt x="31" y="23"/>
                    <a:pt x="29" y="23"/>
                  </a:cubicBezTo>
                  <a:cubicBezTo>
                    <a:pt x="28" y="23"/>
                    <a:pt x="27" y="22"/>
                    <a:pt x="26" y="23"/>
                  </a:cubicBezTo>
                  <a:cubicBezTo>
                    <a:pt x="26" y="23"/>
                    <a:pt x="25" y="24"/>
                    <a:pt x="25" y="24"/>
                  </a:cubicBezTo>
                  <a:cubicBezTo>
                    <a:pt x="24" y="25"/>
                    <a:pt x="22" y="24"/>
                    <a:pt x="21" y="26"/>
                  </a:cubicBezTo>
                  <a:cubicBezTo>
                    <a:pt x="21" y="26"/>
                    <a:pt x="21" y="27"/>
                    <a:pt x="21" y="28"/>
                  </a:cubicBezTo>
                  <a:cubicBezTo>
                    <a:pt x="20" y="28"/>
                    <a:pt x="20" y="28"/>
                    <a:pt x="19" y="28"/>
                  </a:cubicBezTo>
                  <a:cubicBezTo>
                    <a:pt x="18" y="28"/>
                    <a:pt x="18" y="29"/>
                    <a:pt x="17" y="30"/>
                  </a:cubicBezTo>
                  <a:cubicBezTo>
                    <a:pt x="16" y="30"/>
                    <a:pt x="15" y="28"/>
                    <a:pt x="14" y="30"/>
                  </a:cubicBezTo>
                  <a:cubicBezTo>
                    <a:pt x="14" y="30"/>
                    <a:pt x="14" y="30"/>
                    <a:pt x="14" y="30"/>
                  </a:cubicBezTo>
                  <a:cubicBezTo>
                    <a:pt x="13" y="28"/>
                    <a:pt x="11" y="28"/>
                    <a:pt x="9" y="28"/>
                  </a:cubicBezTo>
                  <a:cubicBezTo>
                    <a:pt x="10" y="26"/>
                    <a:pt x="11" y="26"/>
                    <a:pt x="11" y="26"/>
                  </a:cubicBezTo>
                  <a:cubicBezTo>
                    <a:pt x="12" y="25"/>
                    <a:pt x="11" y="24"/>
                    <a:pt x="11" y="23"/>
                  </a:cubicBezTo>
                  <a:cubicBezTo>
                    <a:pt x="10" y="21"/>
                    <a:pt x="10" y="19"/>
                    <a:pt x="10" y="17"/>
                  </a:cubicBezTo>
                  <a:cubicBezTo>
                    <a:pt x="9" y="17"/>
                    <a:pt x="9" y="17"/>
                    <a:pt x="8" y="16"/>
                  </a:cubicBezTo>
                  <a:cubicBezTo>
                    <a:pt x="7" y="16"/>
                    <a:pt x="6" y="16"/>
                    <a:pt x="6" y="16"/>
                  </a:cubicBezTo>
                  <a:cubicBezTo>
                    <a:pt x="5" y="16"/>
                    <a:pt x="4" y="15"/>
                    <a:pt x="4" y="15"/>
                  </a:cubicBezTo>
                  <a:cubicBezTo>
                    <a:pt x="2" y="14"/>
                    <a:pt x="1" y="15"/>
                    <a:pt x="0" y="14"/>
                  </a:cubicBezTo>
                  <a:cubicBezTo>
                    <a:pt x="0" y="14"/>
                    <a:pt x="0" y="14"/>
                    <a:pt x="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4" name="Freeform 51"/>
            <p:cNvSpPr>
              <a:spLocks noEditPoints="1"/>
            </p:cNvSpPr>
            <p:nvPr userDrawn="1"/>
          </p:nvSpPr>
          <p:spPr bwMode="auto">
            <a:xfrm>
              <a:off x="8791655" y="4653259"/>
              <a:ext cx="50800" cy="55563"/>
            </a:xfrm>
            <a:custGeom>
              <a:avLst/>
              <a:gdLst>
                <a:gd name="T0" fmla="*/ 20 w 34"/>
                <a:gd name="T1" fmla="*/ 18 h 37"/>
                <a:gd name="T2" fmla="*/ 22 w 34"/>
                <a:gd name="T3" fmla="*/ 19 h 37"/>
                <a:gd name="T4" fmla="*/ 20 w 34"/>
                <a:gd name="T5" fmla="*/ 17 h 37"/>
                <a:gd name="T6" fmla="*/ 14 w 34"/>
                <a:gd name="T7" fmla="*/ 22 h 37"/>
                <a:gd name="T8" fmla="*/ 14 w 34"/>
                <a:gd name="T9" fmla="*/ 24 h 37"/>
                <a:gd name="T10" fmla="*/ 15 w 34"/>
                <a:gd name="T11" fmla="*/ 22 h 37"/>
                <a:gd name="T12" fmla="*/ 14 w 34"/>
                <a:gd name="T13" fmla="*/ 22 h 37"/>
                <a:gd name="T14" fmla="*/ 16 w 34"/>
                <a:gd name="T15" fmla="*/ 20 h 37"/>
                <a:gd name="T16" fmla="*/ 16 w 34"/>
                <a:gd name="T17" fmla="*/ 20 h 37"/>
                <a:gd name="T18" fmla="*/ 16 w 34"/>
                <a:gd name="T19" fmla="*/ 19 h 37"/>
                <a:gd name="T20" fmla="*/ 10 w 34"/>
                <a:gd name="T21" fmla="*/ 5 h 37"/>
                <a:gd name="T22" fmla="*/ 6 w 34"/>
                <a:gd name="T23" fmla="*/ 17 h 37"/>
                <a:gd name="T24" fmla="*/ 8 w 34"/>
                <a:gd name="T25" fmla="*/ 20 h 37"/>
                <a:gd name="T26" fmla="*/ 15 w 34"/>
                <a:gd name="T27" fmla="*/ 16 h 37"/>
                <a:gd name="T28" fmla="*/ 20 w 34"/>
                <a:gd name="T29" fmla="*/ 14 h 37"/>
                <a:gd name="T30" fmla="*/ 25 w 34"/>
                <a:gd name="T31" fmla="*/ 15 h 37"/>
                <a:gd name="T32" fmla="*/ 23 w 34"/>
                <a:gd name="T33" fmla="*/ 27 h 37"/>
                <a:gd name="T34" fmla="*/ 18 w 34"/>
                <a:gd name="T35" fmla="*/ 27 h 37"/>
                <a:gd name="T36" fmla="*/ 17 w 34"/>
                <a:gd name="T37" fmla="*/ 24 h 37"/>
                <a:gd name="T38" fmla="*/ 13 w 34"/>
                <a:gd name="T39" fmla="*/ 25 h 37"/>
                <a:gd name="T40" fmla="*/ 12 w 34"/>
                <a:gd name="T41" fmla="*/ 17 h 37"/>
                <a:gd name="T42" fmla="*/ 10 w 34"/>
                <a:gd name="T43" fmla="*/ 22 h 37"/>
                <a:gd name="T44" fmla="*/ 17 w 34"/>
                <a:gd name="T45" fmla="*/ 32 h 37"/>
                <a:gd name="T46" fmla="*/ 20 w 34"/>
                <a:gd name="T47" fmla="*/ 33 h 37"/>
                <a:gd name="T48" fmla="*/ 24 w 34"/>
                <a:gd name="T49" fmla="*/ 29 h 37"/>
                <a:gd name="T50" fmla="*/ 23 w 34"/>
                <a:gd name="T51" fmla="*/ 28 h 37"/>
                <a:gd name="T52" fmla="*/ 26 w 34"/>
                <a:gd name="T53" fmla="*/ 25 h 37"/>
                <a:gd name="T54" fmla="*/ 21 w 34"/>
                <a:gd name="T55" fmla="*/ 10 h 37"/>
                <a:gd name="T56" fmla="*/ 17 w 34"/>
                <a:gd name="T57" fmla="*/ 6 h 37"/>
                <a:gd name="T58" fmla="*/ 10 w 34"/>
                <a:gd name="T59" fmla="*/ 5 h 37"/>
                <a:gd name="T60" fmla="*/ 12 w 34"/>
                <a:gd name="T61" fmla="*/ 1 h 37"/>
                <a:gd name="T62" fmla="*/ 27 w 34"/>
                <a:gd name="T63" fmla="*/ 12 h 37"/>
                <a:gd name="T64" fmla="*/ 31 w 34"/>
                <a:gd name="T65" fmla="*/ 27 h 37"/>
                <a:gd name="T66" fmla="*/ 26 w 34"/>
                <a:gd name="T67" fmla="*/ 30 h 37"/>
                <a:gd name="T68" fmla="*/ 20 w 34"/>
                <a:gd name="T69" fmla="*/ 35 h 37"/>
                <a:gd name="T70" fmla="*/ 19 w 34"/>
                <a:gd name="T71" fmla="*/ 37 h 37"/>
                <a:gd name="T72" fmla="*/ 14 w 34"/>
                <a:gd name="T73" fmla="*/ 35 h 37"/>
                <a:gd name="T74" fmla="*/ 8 w 34"/>
                <a:gd name="T75" fmla="*/ 27 h 37"/>
                <a:gd name="T76" fmla="*/ 3 w 34"/>
                <a:gd name="T77" fmla="*/ 23 h 37"/>
                <a:gd name="T78" fmla="*/ 4 w 34"/>
                <a:gd name="T79" fmla="*/ 8 h 37"/>
                <a:gd name="T80" fmla="*/ 5 w 34"/>
                <a:gd name="T81" fmla="*/ 5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 h="37">
                  <a:moveTo>
                    <a:pt x="20" y="17"/>
                  </a:moveTo>
                  <a:cubicBezTo>
                    <a:pt x="20" y="17"/>
                    <a:pt x="20" y="18"/>
                    <a:pt x="20" y="18"/>
                  </a:cubicBezTo>
                  <a:cubicBezTo>
                    <a:pt x="20" y="18"/>
                    <a:pt x="21" y="19"/>
                    <a:pt x="22" y="19"/>
                  </a:cubicBezTo>
                  <a:cubicBezTo>
                    <a:pt x="22" y="19"/>
                    <a:pt x="22" y="19"/>
                    <a:pt x="22" y="19"/>
                  </a:cubicBezTo>
                  <a:cubicBezTo>
                    <a:pt x="22" y="18"/>
                    <a:pt x="22" y="18"/>
                    <a:pt x="22" y="18"/>
                  </a:cubicBezTo>
                  <a:cubicBezTo>
                    <a:pt x="21" y="17"/>
                    <a:pt x="21" y="17"/>
                    <a:pt x="20" y="17"/>
                  </a:cubicBezTo>
                  <a:cubicBezTo>
                    <a:pt x="20" y="17"/>
                    <a:pt x="20" y="17"/>
                    <a:pt x="20" y="17"/>
                  </a:cubicBezTo>
                  <a:close/>
                  <a:moveTo>
                    <a:pt x="14" y="22"/>
                  </a:moveTo>
                  <a:cubicBezTo>
                    <a:pt x="14" y="23"/>
                    <a:pt x="14" y="23"/>
                    <a:pt x="14" y="24"/>
                  </a:cubicBezTo>
                  <a:cubicBezTo>
                    <a:pt x="14" y="24"/>
                    <a:pt x="14" y="24"/>
                    <a:pt x="14" y="24"/>
                  </a:cubicBezTo>
                  <a:cubicBezTo>
                    <a:pt x="14" y="24"/>
                    <a:pt x="14" y="24"/>
                    <a:pt x="14" y="24"/>
                  </a:cubicBezTo>
                  <a:cubicBezTo>
                    <a:pt x="15" y="23"/>
                    <a:pt x="14" y="23"/>
                    <a:pt x="15" y="22"/>
                  </a:cubicBezTo>
                  <a:cubicBezTo>
                    <a:pt x="15" y="22"/>
                    <a:pt x="14" y="22"/>
                    <a:pt x="14" y="22"/>
                  </a:cubicBezTo>
                  <a:cubicBezTo>
                    <a:pt x="14" y="22"/>
                    <a:pt x="14" y="22"/>
                    <a:pt x="14" y="22"/>
                  </a:cubicBezTo>
                  <a:close/>
                  <a:moveTo>
                    <a:pt x="16" y="19"/>
                  </a:moveTo>
                  <a:cubicBezTo>
                    <a:pt x="16" y="19"/>
                    <a:pt x="16" y="19"/>
                    <a:pt x="16" y="20"/>
                  </a:cubicBezTo>
                  <a:cubicBezTo>
                    <a:pt x="16" y="20"/>
                    <a:pt x="16" y="20"/>
                    <a:pt x="16" y="20"/>
                  </a:cubicBezTo>
                  <a:cubicBezTo>
                    <a:pt x="16" y="20"/>
                    <a:pt x="16" y="20"/>
                    <a:pt x="16" y="20"/>
                  </a:cubicBezTo>
                  <a:cubicBezTo>
                    <a:pt x="16" y="19"/>
                    <a:pt x="16" y="19"/>
                    <a:pt x="16" y="19"/>
                  </a:cubicBezTo>
                  <a:cubicBezTo>
                    <a:pt x="16" y="19"/>
                    <a:pt x="16" y="19"/>
                    <a:pt x="16" y="19"/>
                  </a:cubicBezTo>
                  <a:cubicBezTo>
                    <a:pt x="16" y="19"/>
                    <a:pt x="16" y="19"/>
                    <a:pt x="16" y="19"/>
                  </a:cubicBezTo>
                  <a:close/>
                  <a:moveTo>
                    <a:pt x="10" y="5"/>
                  </a:moveTo>
                  <a:cubicBezTo>
                    <a:pt x="9" y="6"/>
                    <a:pt x="8" y="7"/>
                    <a:pt x="7" y="8"/>
                  </a:cubicBezTo>
                  <a:cubicBezTo>
                    <a:pt x="5" y="11"/>
                    <a:pt x="6" y="14"/>
                    <a:pt x="6" y="17"/>
                  </a:cubicBezTo>
                  <a:cubicBezTo>
                    <a:pt x="6" y="18"/>
                    <a:pt x="7" y="20"/>
                    <a:pt x="8" y="20"/>
                  </a:cubicBezTo>
                  <a:cubicBezTo>
                    <a:pt x="8" y="20"/>
                    <a:pt x="8" y="20"/>
                    <a:pt x="8" y="20"/>
                  </a:cubicBezTo>
                  <a:cubicBezTo>
                    <a:pt x="9" y="19"/>
                    <a:pt x="8" y="12"/>
                    <a:pt x="12" y="12"/>
                  </a:cubicBezTo>
                  <a:cubicBezTo>
                    <a:pt x="13" y="12"/>
                    <a:pt x="14" y="15"/>
                    <a:pt x="15" y="16"/>
                  </a:cubicBezTo>
                  <a:cubicBezTo>
                    <a:pt x="16" y="16"/>
                    <a:pt x="18" y="16"/>
                    <a:pt x="19" y="15"/>
                  </a:cubicBezTo>
                  <a:cubicBezTo>
                    <a:pt x="19" y="15"/>
                    <a:pt x="19" y="15"/>
                    <a:pt x="20" y="14"/>
                  </a:cubicBezTo>
                  <a:cubicBezTo>
                    <a:pt x="21" y="14"/>
                    <a:pt x="22" y="13"/>
                    <a:pt x="24" y="13"/>
                  </a:cubicBezTo>
                  <a:cubicBezTo>
                    <a:pt x="24" y="14"/>
                    <a:pt x="24" y="14"/>
                    <a:pt x="25" y="15"/>
                  </a:cubicBezTo>
                  <a:cubicBezTo>
                    <a:pt x="25" y="16"/>
                    <a:pt x="24" y="17"/>
                    <a:pt x="24" y="18"/>
                  </a:cubicBezTo>
                  <a:cubicBezTo>
                    <a:pt x="24" y="21"/>
                    <a:pt x="24" y="24"/>
                    <a:pt x="23" y="27"/>
                  </a:cubicBezTo>
                  <a:cubicBezTo>
                    <a:pt x="22" y="27"/>
                    <a:pt x="22" y="28"/>
                    <a:pt x="21" y="29"/>
                  </a:cubicBezTo>
                  <a:cubicBezTo>
                    <a:pt x="20" y="28"/>
                    <a:pt x="19" y="28"/>
                    <a:pt x="18" y="27"/>
                  </a:cubicBezTo>
                  <a:cubicBezTo>
                    <a:pt x="18" y="26"/>
                    <a:pt x="18" y="25"/>
                    <a:pt x="18" y="25"/>
                  </a:cubicBezTo>
                  <a:cubicBezTo>
                    <a:pt x="18" y="25"/>
                    <a:pt x="17" y="25"/>
                    <a:pt x="17" y="24"/>
                  </a:cubicBezTo>
                  <a:cubicBezTo>
                    <a:pt x="17" y="24"/>
                    <a:pt x="17" y="25"/>
                    <a:pt x="16" y="25"/>
                  </a:cubicBezTo>
                  <a:cubicBezTo>
                    <a:pt x="15" y="25"/>
                    <a:pt x="14" y="26"/>
                    <a:pt x="13" y="25"/>
                  </a:cubicBezTo>
                  <a:cubicBezTo>
                    <a:pt x="13" y="25"/>
                    <a:pt x="12" y="24"/>
                    <a:pt x="12" y="24"/>
                  </a:cubicBezTo>
                  <a:cubicBezTo>
                    <a:pt x="12" y="23"/>
                    <a:pt x="15" y="17"/>
                    <a:pt x="12" y="17"/>
                  </a:cubicBezTo>
                  <a:cubicBezTo>
                    <a:pt x="12" y="17"/>
                    <a:pt x="12" y="17"/>
                    <a:pt x="12" y="17"/>
                  </a:cubicBezTo>
                  <a:cubicBezTo>
                    <a:pt x="12" y="18"/>
                    <a:pt x="10" y="21"/>
                    <a:pt x="10" y="22"/>
                  </a:cubicBezTo>
                  <a:cubicBezTo>
                    <a:pt x="10" y="23"/>
                    <a:pt x="11" y="23"/>
                    <a:pt x="11" y="25"/>
                  </a:cubicBezTo>
                  <a:cubicBezTo>
                    <a:pt x="12" y="27"/>
                    <a:pt x="15" y="30"/>
                    <a:pt x="17" y="32"/>
                  </a:cubicBezTo>
                  <a:cubicBezTo>
                    <a:pt x="18" y="33"/>
                    <a:pt x="18" y="33"/>
                    <a:pt x="18" y="33"/>
                  </a:cubicBezTo>
                  <a:cubicBezTo>
                    <a:pt x="19" y="33"/>
                    <a:pt x="20" y="33"/>
                    <a:pt x="20" y="33"/>
                  </a:cubicBezTo>
                  <a:cubicBezTo>
                    <a:pt x="21" y="33"/>
                    <a:pt x="23" y="29"/>
                    <a:pt x="24" y="29"/>
                  </a:cubicBezTo>
                  <a:cubicBezTo>
                    <a:pt x="24" y="29"/>
                    <a:pt x="24" y="29"/>
                    <a:pt x="24" y="29"/>
                  </a:cubicBezTo>
                  <a:cubicBezTo>
                    <a:pt x="24" y="29"/>
                    <a:pt x="24" y="29"/>
                    <a:pt x="23" y="28"/>
                  </a:cubicBezTo>
                  <a:cubicBezTo>
                    <a:pt x="23" y="28"/>
                    <a:pt x="23" y="28"/>
                    <a:pt x="23" y="28"/>
                  </a:cubicBezTo>
                  <a:cubicBezTo>
                    <a:pt x="24" y="27"/>
                    <a:pt x="25" y="28"/>
                    <a:pt x="26" y="27"/>
                  </a:cubicBezTo>
                  <a:cubicBezTo>
                    <a:pt x="26" y="26"/>
                    <a:pt x="26" y="25"/>
                    <a:pt x="26" y="25"/>
                  </a:cubicBezTo>
                  <a:cubicBezTo>
                    <a:pt x="27" y="24"/>
                    <a:pt x="29" y="24"/>
                    <a:pt x="30" y="23"/>
                  </a:cubicBezTo>
                  <a:cubicBezTo>
                    <a:pt x="31" y="19"/>
                    <a:pt x="25" y="12"/>
                    <a:pt x="21" y="10"/>
                  </a:cubicBezTo>
                  <a:cubicBezTo>
                    <a:pt x="21" y="9"/>
                    <a:pt x="20" y="8"/>
                    <a:pt x="19" y="7"/>
                  </a:cubicBezTo>
                  <a:cubicBezTo>
                    <a:pt x="18" y="7"/>
                    <a:pt x="18" y="7"/>
                    <a:pt x="17" y="6"/>
                  </a:cubicBezTo>
                  <a:cubicBezTo>
                    <a:pt x="15" y="5"/>
                    <a:pt x="14" y="3"/>
                    <a:pt x="12" y="3"/>
                  </a:cubicBezTo>
                  <a:cubicBezTo>
                    <a:pt x="11" y="3"/>
                    <a:pt x="10" y="4"/>
                    <a:pt x="10" y="5"/>
                  </a:cubicBezTo>
                  <a:close/>
                  <a:moveTo>
                    <a:pt x="7" y="5"/>
                  </a:moveTo>
                  <a:cubicBezTo>
                    <a:pt x="9" y="3"/>
                    <a:pt x="10" y="1"/>
                    <a:pt x="12" y="1"/>
                  </a:cubicBezTo>
                  <a:cubicBezTo>
                    <a:pt x="16" y="0"/>
                    <a:pt x="20" y="5"/>
                    <a:pt x="24" y="9"/>
                  </a:cubicBezTo>
                  <a:cubicBezTo>
                    <a:pt x="25" y="10"/>
                    <a:pt x="26" y="11"/>
                    <a:pt x="27" y="12"/>
                  </a:cubicBezTo>
                  <a:cubicBezTo>
                    <a:pt x="29" y="15"/>
                    <a:pt x="33" y="17"/>
                    <a:pt x="34" y="20"/>
                  </a:cubicBezTo>
                  <a:cubicBezTo>
                    <a:pt x="34" y="21"/>
                    <a:pt x="33" y="27"/>
                    <a:pt x="31" y="27"/>
                  </a:cubicBezTo>
                  <a:cubicBezTo>
                    <a:pt x="30" y="28"/>
                    <a:pt x="27" y="27"/>
                    <a:pt x="26" y="29"/>
                  </a:cubicBezTo>
                  <a:cubicBezTo>
                    <a:pt x="26" y="29"/>
                    <a:pt x="26" y="30"/>
                    <a:pt x="26" y="30"/>
                  </a:cubicBezTo>
                  <a:cubicBezTo>
                    <a:pt x="26" y="31"/>
                    <a:pt x="23" y="34"/>
                    <a:pt x="22" y="35"/>
                  </a:cubicBezTo>
                  <a:cubicBezTo>
                    <a:pt x="21" y="35"/>
                    <a:pt x="20" y="35"/>
                    <a:pt x="20" y="35"/>
                  </a:cubicBezTo>
                  <a:cubicBezTo>
                    <a:pt x="19" y="36"/>
                    <a:pt x="20" y="37"/>
                    <a:pt x="19" y="37"/>
                  </a:cubicBezTo>
                  <a:cubicBezTo>
                    <a:pt x="19" y="37"/>
                    <a:pt x="19" y="37"/>
                    <a:pt x="19" y="37"/>
                  </a:cubicBezTo>
                  <a:cubicBezTo>
                    <a:pt x="18" y="37"/>
                    <a:pt x="17" y="37"/>
                    <a:pt x="16" y="37"/>
                  </a:cubicBezTo>
                  <a:cubicBezTo>
                    <a:pt x="16" y="37"/>
                    <a:pt x="14" y="35"/>
                    <a:pt x="14" y="35"/>
                  </a:cubicBezTo>
                  <a:cubicBezTo>
                    <a:pt x="14" y="33"/>
                    <a:pt x="12" y="31"/>
                    <a:pt x="11" y="29"/>
                  </a:cubicBezTo>
                  <a:cubicBezTo>
                    <a:pt x="10" y="28"/>
                    <a:pt x="8" y="27"/>
                    <a:pt x="8" y="27"/>
                  </a:cubicBezTo>
                  <a:cubicBezTo>
                    <a:pt x="7" y="26"/>
                    <a:pt x="6" y="25"/>
                    <a:pt x="5" y="25"/>
                  </a:cubicBezTo>
                  <a:cubicBezTo>
                    <a:pt x="5" y="24"/>
                    <a:pt x="4" y="23"/>
                    <a:pt x="3" y="23"/>
                  </a:cubicBezTo>
                  <a:cubicBezTo>
                    <a:pt x="0" y="18"/>
                    <a:pt x="1" y="17"/>
                    <a:pt x="2" y="12"/>
                  </a:cubicBezTo>
                  <a:cubicBezTo>
                    <a:pt x="2" y="11"/>
                    <a:pt x="3" y="9"/>
                    <a:pt x="4" y="8"/>
                  </a:cubicBezTo>
                  <a:cubicBezTo>
                    <a:pt x="4" y="8"/>
                    <a:pt x="4" y="8"/>
                    <a:pt x="4" y="8"/>
                  </a:cubicBezTo>
                  <a:cubicBezTo>
                    <a:pt x="4" y="7"/>
                    <a:pt x="5" y="6"/>
                    <a:pt x="5" y="5"/>
                  </a:cubicBezTo>
                  <a:cubicBezTo>
                    <a:pt x="6" y="5"/>
                    <a:pt x="7" y="5"/>
                    <a:pt x="7"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5" name="Freeform 52"/>
            <p:cNvSpPr>
              <a:spLocks noEditPoints="1"/>
            </p:cNvSpPr>
            <p:nvPr userDrawn="1"/>
          </p:nvSpPr>
          <p:spPr bwMode="auto">
            <a:xfrm>
              <a:off x="8847216" y="4611977"/>
              <a:ext cx="46038" cy="58738"/>
            </a:xfrm>
            <a:custGeom>
              <a:avLst/>
              <a:gdLst>
                <a:gd name="T0" fmla="*/ 8 w 31"/>
                <a:gd name="T1" fmla="*/ 31 h 39"/>
                <a:gd name="T2" fmla="*/ 9 w 31"/>
                <a:gd name="T3" fmla="*/ 30 h 39"/>
                <a:gd name="T4" fmla="*/ 8 w 31"/>
                <a:gd name="T5" fmla="*/ 26 h 39"/>
                <a:gd name="T6" fmla="*/ 18 w 31"/>
                <a:gd name="T7" fmla="*/ 18 h 39"/>
                <a:gd name="T8" fmla="*/ 18 w 31"/>
                <a:gd name="T9" fmla="*/ 21 h 39"/>
                <a:gd name="T10" fmla="*/ 19 w 31"/>
                <a:gd name="T11" fmla="*/ 18 h 39"/>
                <a:gd name="T12" fmla="*/ 7 w 31"/>
                <a:gd name="T13" fmla="*/ 22 h 39"/>
                <a:gd name="T14" fmla="*/ 6 w 31"/>
                <a:gd name="T15" fmla="*/ 23 h 39"/>
                <a:gd name="T16" fmla="*/ 7 w 31"/>
                <a:gd name="T17" fmla="*/ 22 h 39"/>
                <a:gd name="T18" fmla="*/ 7 w 31"/>
                <a:gd name="T19" fmla="*/ 22 h 39"/>
                <a:gd name="T20" fmla="*/ 23 w 31"/>
                <a:gd name="T21" fmla="*/ 12 h 39"/>
                <a:gd name="T22" fmla="*/ 23 w 31"/>
                <a:gd name="T23" fmla="*/ 12 h 39"/>
                <a:gd name="T24" fmla="*/ 23 w 31"/>
                <a:gd name="T25" fmla="*/ 11 h 39"/>
                <a:gd name="T26" fmla="*/ 10 w 31"/>
                <a:gd name="T27" fmla="*/ 19 h 39"/>
                <a:gd name="T28" fmla="*/ 10 w 31"/>
                <a:gd name="T29" fmla="*/ 23 h 39"/>
                <a:gd name="T30" fmla="*/ 10 w 31"/>
                <a:gd name="T31" fmla="*/ 19 h 39"/>
                <a:gd name="T32" fmla="*/ 15 w 31"/>
                <a:gd name="T33" fmla="*/ 13 h 39"/>
                <a:gd name="T34" fmla="*/ 16 w 31"/>
                <a:gd name="T35" fmla="*/ 14 h 39"/>
                <a:gd name="T36" fmla="*/ 15 w 31"/>
                <a:gd name="T37" fmla="*/ 13 h 39"/>
                <a:gd name="T38" fmla="*/ 9 w 31"/>
                <a:gd name="T39" fmla="*/ 16 h 39"/>
                <a:gd name="T40" fmla="*/ 9 w 31"/>
                <a:gd name="T41" fmla="*/ 18 h 39"/>
                <a:gd name="T42" fmla="*/ 9 w 31"/>
                <a:gd name="T43" fmla="*/ 16 h 39"/>
                <a:gd name="T44" fmla="*/ 19 w 31"/>
                <a:gd name="T45" fmla="*/ 4 h 39"/>
                <a:gd name="T46" fmla="*/ 23 w 31"/>
                <a:gd name="T47" fmla="*/ 7 h 39"/>
                <a:gd name="T48" fmla="*/ 29 w 31"/>
                <a:gd name="T49" fmla="*/ 9 h 39"/>
                <a:gd name="T50" fmla="*/ 25 w 31"/>
                <a:gd name="T51" fmla="*/ 16 h 39"/>
                <a:gd name="T52" fmla="*/ 29 w 31"/>
                <a:gd name="T53" fmla="*/ 26 h 39"/>
                <a:gd name="T54" fmla="*/ 30 w 31"/>
                <a:gd name="T55" fmla="*/ 30 h 39"/>
                <a:gd name="T56" fmla="*/ 31 w 31"/>
                <a:gd name="T57" fmla="*/ 32 h 39"/>
                <a:gd name="T58" fmla="*/ 22 w 31"/>
                <a:gd name="T59" fmla="*/ 23 h 39"/>
                <a:gd name="T60" fmla="*/ 16 w 31"/>
                <a:gd name="T61" fmla="*/ 29 h 39"/>
                <a:gd name="T62" fmla="*/ 15 w 31"/>
                <a:gd name="T63" fmla="*/ 22 h 39"/>
                <a:gd name="T64" fmla="*/ 15 w 31"/>
                <a:gd name="T65" fmla="*/ 19 h 39"/>
                <a:gd name="T66" fmla="*/ 12 w 31"/>
                <a:gd name="T67" fmla="*/ 19 h 39"/>
                <a:gd name="T68" fmla="*/ 13 w 31"/>
                <a:gd name="T69" fmla="*/ 29 h 39"/>
                <a:gd name="T70" fmla="*/ 17 w 31"/>
                <a:gd name="T71" fmla="*/ 34 h 39"/>
                <a:gd name="T72" fmla="*/ 14 w 31"/>
                <a:gd name="T73" fmla="*/ 33 h 39"/>
                <a:gd name="T74" fmla="*/ 12 w 31"/>
                <a:gd name="T75" fmla="*/ 32 h 39"/>
                <a:gd name="T76" fmla="*/ 7 w 31"/>
                <a:gd name="T77" fmla="*/ 39 h 39"/>
                <a:gd name="T78" fmla="*/ 6 w 31"/>
                <a:gd name="T79" fmla="*/ 33 h 39"/>
                <a:gd name="T80" fmla="*/ 6 w 31"/>
                <a:gd name="T81" fmla="*/ 26 h 39"/>
                <a:gd name="T82" fmla="*/ 2 w 31"/>
                <a:gd name="T83" fmla="*/ 29 h 39"/>
                <a:gd name="T84" fmla="*/ 4 w 31"/>
                <a:gd name="T85" fmla="*/ 13 h 39"/>
                <a:gd name="T86" fmla="*/ 6 w 31"/>
                <a:gd name="T87" fmla="*/ 9 h 39"/>
                <a:gd name="T88" fmla="*/ 3 w 31"/>
                <a:gd name="T89" fmla="*/ 23 h 39"/>
                <a:gd name="T90" fmla="*/ 3 w 31"/>
                <a:gd name="T91" fmla="*/ 27 h 39"/>
                <a:gd name="T92" fmla="*/ 9 w 31"/>
                <a:gd name="T93" fmla="*/ 14 h 39"/>
                <a:gd name="T94" fmla="*/ 13 w 31"/>
                <a:gd name="T95" fmla="*/ 15 h 39"/>
                <a:gd name="T96" fmla="*/ 12 w 31"/>
                <a:gd name="T97" fmla="*/ 9 h 39"/>
                <a:gd name="T98" fmla="*/ 11 w 31"/>
                <a:gd name="T99" fmla="*/ 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1" h="39">
                  <a:moveTo>
                    <a:pt x="8" y="26"/>
                  </a:moveTo>
                  <a:cubicBezTo>
                    <a:pt x="8" y="27"/>
                    <a:pt x="8" y="30"/>
                    <a:pt x="8" y="31"/>
                  </a:cubicBezTo>
                  <a:cubicBezTo>
                    <a:pt x="8" y="31"/>
                    <a:pt x="8" y="31"/>
                    <a:pt x="8" y="31"/>
                  </a:cubicBezTo>
                  <a:cubicBezTo>
                    <a:pt x="8" y="31"/>
                    <a:pt x="9" y="31"/>
                    <a:pt x="9" y="30"/>
                  </a:cubicBezTo>
                  <a:cubicBezTo>
                    <a:pt x="9" y="29"/>
                    <a:pt x="11" y="27"/>
                    <a:pt x="9" y="26"/>
                  </a:cubicBezTo>
                  <a:cubicBezTo>
                    <a:pt x="9" y="26"/>
                    <a:pt x="9" y="26"/>
                    <a:pt x="8" y="26"/>
                  </a:cubicBezTo>
                  <a:cubicBezTo>
                    <a:pt x="9" y="26"/>
                    <a:pt x="8" y="26"/>
                    <a:pt x="8" y="26"/>
                  </a:cubicBezTo>
                  <a:close/>
                  <a:moveTo>
                    <a:pt x="18" y="18"/>
                  </a:moveTo>
                  <a:cubicBezTo>
                    <a:pt x="18" y="19"/>
                    <a:pt x="17" y="20"/>
                    <a:pt x="17" y="21"/>
                  </a:cubicBezTo>
                  <a:cubicBezTo>
                    <a:pt x="17" y="21"/>
                    <a:pt x="17" y="21"/>
                    <a:pt x="18" y="21"/>
                  </a:cubicBezTo>
                  <a:cubicBezTo>
                    <a:pt x="18" y="21"/>
                    <a:pt x="18" y="21"/>
                    <a:pt x="18" y="21"/>
                  </a:cubicBezTo>
                  <a:cubicBezTo>
                    <a:pt x="19" y="21"/>
                    <a:pt x="21" y="19"/>
                    <a:pt x="19" y="18"/>
                  </a:cubicBezTo>
                  <a:cubicBezTo>
                    <a:pt x="19" y="17"/>
                    <a:pt x="19" y="17"/>
                    <a:pt x="18" y="18"/>
                  </a:cubicBezTo>
                  <a:close/>
                  <a:moveTo>
                    <a:pt x="7" y="22"/>
                  </a:moveTo>
                  <a:cubicBezTo>
                    <a:pt x="7" y="22"/>
                    <a:pt x="7" y="23"/>
                    <a:pt x="6" y="23"/>
                  </a:cubicBezTo>
                  <a:cubicBezTo>
                    <a:pt x="6" y="23"/>
                    <a:pt x="6" y="23"/>
                    <a:pt x="6" y="23"/>
                  </a:cubicBezTo>
                  <a:cubicBezTo>
                    <a:pt x="7" y="23"/>
                    <a:pt x="7" y="23"/>
                    <a:pt x="7" y="23"/>
                  </a:cubicBezTo>
                  <a:cubicBezTo>
                    <a:pt x="7" y="22"/>
                    <a:pt x="7" y="22"/>
                    <a:pt x="7" y="22"/>
                  </a:cubicBezTo>
                  <a:cubicBezTo>
                    <a:pt x="7" y="22"/>
                    <a:pt x="7" y="22"/>
                    <a:pt x="7" y="22"/>
                  </a:cubicBezTo>
                  <a:cubicBezTo>
                    <a:pt x="7" y="22"/>
                    <a:pt x="7" y="22"/>
                    <a:pt x="7" y="22"/>
                  </a:cubicBezTo>
                  <a:close/>
                  <a:moveTo>
                    <a:pt x="23" y="11"/>
                  </a:moveTo>
                  <a:cubicBezTo>
                    <a:pt x="23" y="12"/>
                    <a:pt x="23" y="12"/>
                    <a:pt x="23" y="12"/>
                  </a:cubicBezTo>
                  <a:cubicBezTo>
                    <a:pt x="23" y="12"/>
                    <a:pt x="23" y="12"/>
                    <a:pt x="23" y="12"/>
                  </a:cubicBezTo>
                  <a:cubicBezTo>
                    <a:pt x="23" y="12"/>
                    <a:pt x="23" y="12"/>
                    <a:pt x="23" y="12"/>
                  </a:cubicBezTo>
                  <a:cubicBezTo>
                    <a:pt x="23" y="12"/>
                    <a:pt x="23" y="12"/>
                    <a:pt x="23" y="11"/>
                  </a:cubicBezTo>
                  <a:cubicBezTo>
                    <a:pt x="23" y="11"/>
                    <a:pt x="23" y="11"/>
                    <a:pt x="23" y="11"/>
                  </a:cubicBezTo>
                  <a:cubicBezTo>
                    <a:pt x="23" y="11"/>
                    <a:pt x="23" y="11"/>
                    <a:pt x="23" y="11"/>
                  </a:cubicBezTo>
                  <a:close/>
                  <a:moveTo>
                    <a:pt x="10" y="19"/>
                  </a:moveTo>
                  <a:cubicBezTo>
                    <a:pt x="9" y="20"/>
                    <a:pt x="9" y="23"/>
                    <a:pt x="10" y="23"/>
                  </a:cubicBezTo>
                  <a:cubicBezTo>
                    <a:pt x="10" y="23"/>
                    <a:pt x="10" y="23"/>
                    <a:pt x="10" y="23"/>
                  </a:cubicBezTo>
                  <a:cubicBezTo>
                    <a:pt x="11" y="22"/>
                    <a:pt x="11" y="20"/>
                    <a:pt x="11" y="19"/>
                  </a:cubicBezTo>
                  <a:cubicBezTo>
                    <a:pt x="11" y="19"/>
                    <a:pt x="10" y="19"/>
                    <a:pt x="10" y="19"/>
                  </a:cubicBezTo>
                  <a:close/>
                  <a:moveTo>
                    <a:pt x="15" y="13"/>
                  </a:moveTo>
                  <a:cubicBezTo>
                    <a:pt x="15" y="13"/>
                    <a:pt x="15" y="13"/>
                    <a:pt x="15" y="13"/>
                  </a:cubicBezTo>
                  <a:cubicBezTo>
                    <a:pt x="15" y="14"/>
                    <a:pt x="15" y="14"/>
                    <a:pt x="15" y="14"/>
                  </a:cubicBezTo>
                  <a:cubicBezTo>
                    <a:pt x="16" y="14"/>
                    <a:pt x="16" y="14"/>
                    <a:pt x="16" y="14"/>
                  </a:cubicBezTo>
                  <a:cubicBezTo>
                    <a:pt x="16" y="14"/>
                    <a:pt x="16" y="13"/>
                    <a:pt x="16" y="13"/>
                  </a:cubicBezTo>
                  <a:cubicBezTo>
                    <a:pt x="16" y="13"/>
                    <a:pt x="16" y="13"/>
                    <a:pt x="15" y="13"/>
                  </a:cubicBezTo>
                  <a:cubicBezTo>
                    <a:pt x="16" y="13"/>
                    <a:pt x="16" y="13"/>
                    <a:pt x="15" y="13"/>
                  </a:cubicBezTo>
                  <a:close/>
                  <a:moveTo>
                    <a:pt x="9" y="16"/>
                  </a:moveTo>
                  <a:cubicBezTo>
                    <a:pt x="8" y="17"/>
                    <a:pt x="8" y="18"/>
                    <a:pt x="9" y="18"/>
                  </a:cubicBezTo>
                  <a:cubicBezTo>
                    <a:pt x="9" y="18"/>
                    <a:pt x="9" y="18"/>
                    <a:pt x="9" y="18"/>
                  </a:cubicBezTo>
                  <a:cubicBezTo>
                    <a:pt x="9" y="17"/>
                    <a:pt x="9" y="17"/>
                    <a:pt x="9" y="16"/>
                  </a:cubicBezTo>
                  <a:cubicBezTo>
                    <a:pt x="9" y="15"/>
                    <a:pt x="9" y="16"/>
                    <a:pt x="9" y="16"/>
                  </a:cubicBezTo>
                  <a:close/>
                  <a:moveTo>
                    <a:pt x="11" y="1"/>
                  </a:moveTo>
                  <a:cubicBezTo>
                    <a:pt x="13" y="0"/>
                    <a:pt x="17" y="2"/>
                    <a:pt x="19" y="4"/>
                  </a:cubicBezTo>
                  <a:cubicBezTo>
                    <a:pt x="19" y="5"/>
                    <a:pt x="19" y="6"/>
                    <a:pt x="20" y="6"/>
                  </a:cubicBezTo>
                  <a:cubicBezTo>
                    <a:pt x="21" y="7"/>
                    <a:pt x="22" y="7"/>
                    <a:pt x="23" y="7"/>
                  </a:cubicBezTo>
                  <a:cubicBezTo>
                    <a:pt x="24" y="8"/>
                    <a:pt x="25" y="9"/>
                    <a:pt x="25" y="9"/>
                  </a:cubicBezTo>
                  <a:cubicBezTo>
                    <a:pt x="27" y="9"/>
                    <a:pt x="28" y="9"/>
                    <a:pt x="29" y="9"/>
                  </a:cubicBezTo>
                  <a:cubicBezTo>
                    <a:pt x="29" y="9"/>
                    <a:pt x="29" y="9"/>
                    <a:pt x="29" y="10"/>
                  </a:cubicBezTo>
                  <a:cubicBezTo>
                    <a:pt x="28" y="12"/>
                    <a:pt x="25" y="14"/>
                    <a:pt x="25" y="16"/>
                  </a:cubicBezTo>
                  <a:cubicBezTo>
                    <a:pt x="25" y="18"/>
                    <a:pt x="27" y="19"/>
                    <a:pt x="27" y="21"/>
                  </a:cubicBezTo>
                  <a:cubicBezTo>
                    <a:pt x="28" y="23"/>
                    <a:pt x="29" y="24"/>
                    <a:pt x="29" y="26"/>
                  </a:cubicBezTo>
                  <a:cubicBezTo>
                    <a:pt x="29" y="26"/>
                    <a:pt x="29" y="27"/>
                    <a:pt x="30" y="27"/>
                  </a:cubicBezTo>
                  <a:cubicBezTo>
                    <a:pt x="30" y="28"/>
                    <a:pt x="30" y="29"/>
                    <a:pt x="30" y="30"/>
                  </a:cubicBezTo>
                  <a:cubicBezTo>
                    <a:pt x="30" y="31"/>
                    <a:pt x="31" y="31"/>
                    <a:pt x="31" y="32"/>
                  </a:cubicBezTo>
                  <a:cubicBezTo>
                    <a:pt x="31" y="32"/>
                    <a:pt x="31" y="32"/>
                    <a:pt x="31" y="32"/>
                  </a:cubicBezTo>
                  <a:cubicBezTo>
                    <a:pt x="29" y="31"/>
                    <a:pt x="27" y="30"/>
                    <a:pt x="25" y="28"/>
                  </a:cubicBezTo>
                  <a:cubicBezTo>
                    <a:pt x="24" y="26"/>
                    <a:pt x="23" y="24"/>
                    <a:pt x="22" y="23"/>
                  </a:cubicBezTo>
                  <a:cubicBezTo>
                    <a:pt x="22" y="23"/>
                    <a:pt x="22" y="23"/>
                    <a:pt x="22" y="23"/>
                  </a:cubicBezTo>
                  <a:cubicBezTo>
                    <a:pt x="20" y="25"/>
                    <a:pt x="19" y="27"/>
                    <a:pt x="16" y="29"/>
                  </a:cubicBezTo>
                  <a:cubicBezTo>
                    <a:pt x="15" y="28"/>
                    <a:pt x="13" y="26"/>
                    <a:pt x="14" y="25"/>
                  </a:cubicBezTo>
                  <a:cubicBezTo>
                    <a:pt x="14" y="24"/>
                    <a:pt x="15" y="23"/>
                    <a:pt x="15" y="22"/>
                  </a:cubicBezTo>
                  <a:cubicBezTo>
                    <a:pt x="15" y="22"/>
                    <a:pt x="14" y="21"/>
                    <a:pt x="14" y="21"/>
                  </a:cubicBezTo>
                  <a:cubicBezTo>
                    <a:pt x="14" y="20"/>
                    <a:pt x="14" y="19"/>
                    <a:pt x="15" y="19"/>
                  </a:cubicBezTo>
                  <a:cubicBezTo>
                    <a:pt x="15" y="18"/>
                    <a:pt x="14" y="15"/>
                    <a:pt x="13" y="16"/>
                  </a:cubicBezTo>
                  <a:cubicBezTo>
                    <a:pt x="12" y="16"/>
                    <a:pt x="12" y="18"/>
                    <a:pt x="12" y="19"/>
                  </a:cubicBezTo>
                  <a:cubicBezTo>
                    <a:pt x="12" y="20"/>
                    <a:pt x="13" y="21"/>
                    <a:pt x="13" y="23"/>
                  </a:cubicBezTo>
                  <a:cubicBezTo>
                    <a:pt x="13" y="25"/>
                    <a:pt x="11" y="26"/>
                    <a:pt x="13" y="29"/>
                  </a:cubicBezTo>
                  <a:cubicBezTo>
                    <a:pt x="14" y="31"/>
                    <a:pt x="17" y="33"/>
                    <a:pt x="17" y="34"/>
                  </a:cubicBezTo>
                  <a:cubicBezTo>
                    <a:pt x="17" y="34"/>
                    <a:pt x="17" y="34"/>
                    <a:pt x="17" y="34"/>
                  </a:cubicBezTo>
                  <a:cubicBezTo>
                    <a:pt x="17" y="35"/>
                    <a:pt x="17" y="35"/>
                    <a:pt x="17" y="35"/>
                  </a:cubicBezTo>
                  <a:cubicBezTo>
                    <a:pt x="16" y="34"/>
                    <a:pt x="15" y="34"/>
                    <a:pt x="14" y="33"/>
                  </a:cubicBezTo>
                  <a:cubicBezTo>
                    <a:pt x="13" y="33"/>
                    <a:pt x="13" y="32"/>
                    <a:pt x="12" y="32"/>
                  </a:cubicBezTo>
                  <a:cubicBezTo>
                    <a:pt x="12" y="32"/>
                    <a:pt x="12" y="32"/>
                    <a:pt x="12" y="32"/>
                  </a:cubicBezTo>
                  <a:cubicBezTo>
                    <a:pt x="11" y="34"/>
                    <a:pt x="11" y="37"/>
                    <a:pt x="8" y="39"/>
                  </a:cubicBezTo>
                  <a:cubicBezTo>
                    <a:pt x="7" y="39"/>
                    <a:pt x="7" y="39"/>
                    <a:pt x="7" y="39"/>
                  </a:cubicBezTo>
                  <a:cubicBezTo>
                    <a:pt x="7" y="38"/>
                    <a:pt x="5" y="36"/>
                    <a:pt x="5" y="35"/>
                  </a:cubicBezTo>
                  <a:cubicBezTo>
                    <a:pt x="5" y="34"/>
                    <a:pt x="5" y="33"/>
                    <a:pt x="6" y="33"/>
                  </a:cubicBezTo>
                  <a:cubicBezTo>
                    <a:pt x="6" y="31"/>
                    <a:pt x="6" y="28"/>
                    <a:pt x="6" y="26"/>
                  </a:cubicBezTo>
                  <a:cubicBezTo>
                    <a:pt x="6" y="26"/>
                    <a:pt x="6" y="26"/>
                    <a:pt x="6" y="26"/>
                  </a:cubicBezTo>
                  <a:cubicBezTo>
                    <a:pt x="6" y="26"/>
                    <a:pt x="6" y="26"/>
                    <a:pt x="6" y="26"/>
                  </a:cubicBezTo>
                  <a:cubicBezTo>
                    <a:pt x="5" y="27"/>
                    <a:pt x="3" y="29"/>
                    <a:pt x="2" y="29"/>
                  </a:cubicBezTo>
                  <a:cubicBezTo>
                    <a:pt x="0" y="27"/>
                    <a:pt x="2" y="23"/>
                    <a:pt x="3" y="21"/>
                  </a:cubicBezTo>
                  <a:cubicBezTo>
                    <a:pt x="3" y="19"/>
                    <a:pt x="4" y="14"/>
                    <a:pt x="4" y="13"/>
                  </a:cubicBezTo>
                  <a:cubicBezTo>
                    <a:pt x="3" y="12"/>
                    <a:pt x="3" y="11"/>
                    <a:pt x="3" y="11"/>
                  </a:cubicBezTo>
                  <a:cubicBezTo>
                    <a:pt x="3" y="9"/>
                    <a:pt x="5" y="9"/>
                    <a:pt x="6" y="9"/>
                  </a:cubicBezTo>
                  <a:cubicBezTo>
                    <a:pt x="7" y="11"/>
                    <a:pt x="6" y="12"/>
                    <a:pt x="6" y="14"/>
                  </a:cubicBezTo>
                  <a:cubicBezTo>
                    <a:pt x="5" y="17"/>
                    <a:pt x="4" y="21"/>
                    <a:pt x="3" y="23"/>
                  </a:cubicBezTo>
                  <a:cubicBezTo>
                    <a:pt x="3" y="24"/>
                    <a:pt x="3" y="25"/>
                    <a:pt x="3" y="26"/>
                  </a:cubicBezTo>
                  <a:cubicBezTo>
                    <a:pt x="3" y="26"/>
                    <a:pt x="3" y="26"/>
                    <a:pt x="3" y="27"/>
                  </a:cubicBezTo>
                  <a:cubicBezTo>
                    <a:pt x="3" y="26"/>
                    <a:pt x="8" y="22"/>
                    <a:pt x="8" y="22"/>
                  </a:cubicBezTo>
                  <a:cubicBezTo>
                    <a:pt x="9" y="20"/>
                    <a:pt x="5" y="15"/>
                    <a:pt x="9" y="14"/>
                  </a:cubicBezTo>
                  <a:cubicBezTo>
                    <a:pt x="10" y="15"/>
                    <a:pt x="12" y="15"/>
                    <a:pt x="13" y="15"/>
                  </a:cubicBezTo>
                  <a:cubicBezTo>
                    <a:pt x="13" y="15"/>
                    <a:pt x="13" y="15"/>
                    <a:pt x="13" y="15"/>
                  </a:cubicBezTo>
                  <a:cubicBezTo>
                    <a:pt x="13" y="13"/>
                    <a:pt x="13" y="13"/>
                    <a:pt x="11" y="12"/>
                  </a:cubicBezTo>
                  <a:cubicBezTo>
                    <a:pt x="11" y="11"/>
                    <a:pt x="11" y="10"/>
                    <a:pt x="12" y="9"/>
                  </a:cubicBezTo>
                  <a:cubicBezTo>
                    <a:pt x="13" y="10"/>
                    <a:pt x="14" y="10"/>
                    <a:pt x="15" y="10"/>
                  </a:cubicBezTo>
                  <a:cubicBezTo>
                    <a:pt x="15" y="7"/>
                    <a:pt x="11" y="3"/>
                    <a:pt x="1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Tree>
    <p:extLst>
      <p:ext uri="{BB962C8B-B14F-4D97-AF65-F5344CB8AC3E}">
        <p14:creationId xmlns:p14="http://schemas.microsoft.com/office/powerpoint/2010/main" val="37364628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自定义版式">
    <p:bg>
      <p:bgPr>
        <a:solidFill>
          <a:schemeClr val="accent1"/>
        </a:solidFill>
        <a:effectLst/>
      </p:bgPr>
    </p:bg>
    <p:spTree>
      <p:nvGrpSpPr>
        <p:cNvPr id="1" name=""/>
        <p:cNvGrpSpPr/>
        <p:nvPr/>
      </p:nvGrpSpPr>
      <p:grpSpPr>
        <a:xfrm>
          <a:off x="0" y="0"/>
          <a:ext cx="0" cy="0"/>
          <a:chOff x="0" y="0"/>
          <a:chExt cx="0" cy="0"/>
        </a:xfrm>
      </p:grpSpPr>
      <p:sp>
        <p:nvSpPr>
          <p:cNvPr id="9" name="矩形 8"/>
          <p:cNvSpPr/>
          <p:nvPr userDrawn="1"/>
        </p:nvSpPr>
        <p:spPr>
          <a:xfrm>
            <a:off x="0" y="-3175"/>
            <a:ext cx="12192000" cy="6861175"/>
          </a:xfrm>
          <a:prstGeom prst="rect">
            <a:avLst/>
          </a:prstGeom>
          <a:blipFill dpi="0" rotWithShape="1">
            <a:blip r:embed="rId2">
              <a:alphaModFix amt="1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任意多边形 36"/>
          <p:cNvSpPr/>
          <p:nvPr userDrawn="1"/>
        </p:nvSpPr>
        <p:spPr>
          <a:xfrm>
            <a:off x="0" y="-3175"/>
            <a:ext cx="8574578" cy="6861175"/>
          </a:xfrm>
          <a:custGeom>
            <a:avLst/>
            <a:gdLst>
              <a:gd name="connsiteX0" fmla="*/ 63979 w 8574578"/>
              <a:gd name="connsiteY0" fmla="*/ 0 h 6861175"/>
              <a:gd name="connsiteX1" fmla="*/ 8574578 w 8574578"/>
              <a:gd name="connsiteY1" fmla="*/ 0 h 6861175"/>
              <a:gd name="connsiteX2" fmla="*/ 7852508 w 8574578"/>
              <a:gd name="connsiteY2" fmla="*/ 6861175 h 6861175"/>
              <a:gd name="connsiteX3" fmla="*/ 0 w 8574578"/>
              <a:gd name="connsiteY3" fmla="*/ 6861175 h 6861175"/>
              <a:gd name="connsiteX4" fmla="*/ 0 w 8574578"/>
              <a:gd name="connsiteY4" fmla="*/ 607935 h 6861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4578" h="6861175">
                <a:moveTo>
                  <a:pt x="63979" y="0"/>
                </a:moveTo>
                <a:lnTo>
                  <a:pt x="8574578" y="0"/>
                </a:lnTo>
                <a:lnTo>
                  <a:pt x="7852508" y="6861175"/>
                </a:lnTo>
                <a:lnTo>
                  <a:pt x="0" y="6861175"/>
                </a:lnTo>
                <a:lnTo>
                  <a:pt x="0" y="607935"/>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任意多边形 34"/>
          <p:cNvSpPr/>
          <p:nvPr userDrawn="1"/>
        </p:nvSpPr>
        <p:spPr>
          <a:xfrm>
            <a:off x="0" y="-3175"/>
            <a:ext cx="8363989" cy="6861175"/>
          </a:xfrm>
          <a:custGeom>
            <a:avLst/>
            <a:gdLst>
              <a:gd name="connsiteX0" fmla="*/ 0 w 8363989"/>
              <a:gd name="connsiteY0" fmla="*/ 0 h 6861175"/>
              <a:gd name="connsiteX1" fmla="*/ 8363989 w 8363989"/>
              <a:gd name="connsiteY1" fmla="*/ 0 h 6861175"/>
              <a:gd name="connsiteX2" fmla="*/ 7641919 w 8363989"/>
              <a:gd name="connsiteY2" fmla="*/ 6861175 h 6861175"/>
              <a:gd name="connsiteX3" fmla="*/ 0 w 8363989"/>
              <a:gd name="connsiteY3" fmla="*/ 6861175 h 6861175"/>
            </a:gdLst>
            <a:ahLst/>
            <a:cxnLst>
              <a:cxn ang="0">
                <a:pos x="connsiteX0" y="connsiteY0"/>
              </a:cxn>
              <a:cxn ang="0">
                <a:pos x="connsiteX1" y="connsiteY1"/>
              </a:cxn>
              <a:cxn ang="0">
                <a:pos x="connsiteX2" y="connsiteY2"/>
              </a:cxn>
              <a:cxn ang="0">
                <a:pos x="connsiteX3" y="connsiteY3"/>
              </a:cxn>
            </a:cxnLst>
            <a:rect l="l" t="t" r="r" b="b"/>
            <a:pathLst>
              <a:path w="8363989" h="6861175">
                <a:moveTo>
                  <a:pt x="0" y="0"/>
                </a:moveTo>
                <a:lnTo>
                  <a:pt x="8363989" y="0"/>
                </a:lnTo>
                <a:lnTo>
                  <a:pt x="7641919" y="6861175"/>
                </a:lnTo>
                <a:lnTo>
                  <a:pt x="0" y="6861175"/>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标题 4"/>
          <p:cNvSpPr>
            <a:spLocks noGrp="1"/>
          </p:cNvSpPr>
          <p:nvPr>
            <p:ph type="title" hasCustomPrompt="1"/>
          </p:nvPr>
        </p:nvSpPr>
        <p:spPr>
          <a:xfrm>
            <a:off x="914400" y="2066925"/>
            <a:ext cx="6688667" cy="1325563"/>
          </a:xfrm>
        </p:spPr>
        <p:txBody>
          <a:bodyPr>
            <a:normAutofit/>
          </a:bodyPr>
          <a:lstStyle>
            <a:lvl1pPr>
              <a:defRPr sz="8800" b="1"/>
            </a:lvl1pPr>
          </a:lstStyle>
          <a:p>
            <a:r>
              <a:rPr lang="zh-CN" altLang="en-US" dirty="0"/>
              <a:t>结束语</a:t>
            </a:r>
          </a:p>
        </p:txBody>
      </p:sp>
      <p:sp>
        <p:nvSpPr>
          <p:cNvPr id="6" name="副标题 2"/>
          <p:cNvSpPr>
            <a:spLocks noGrp="1"/>
          </p:cNvSpPr>
          <p:nvPr>
            <p:ph type="subTitle" idx="1" hasCustomPrompt="1"/>
          </p:nvPr>
        </p:nvSpPr>
        <p:spPr>
          <a:xfrm>
            <a:off x="914400" y="3547533"/>
            <a:ext cx="6688667" cy="1422399"/>
          </a:xfrm>
        </p:spPr>
        <p:txBody>
          <a:bodyPr>
            <a:normAutofit/>
          </a:bodyPr>
          <a:lstStyle>
            <a:lvl1pPr marL="0" indent="0" algn="l">
              <a:buNone/>
              <a:defRPr sz="32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单击以编辑副标题</a:t>
            </a:r>
          </a:p>
        </p:txBody>
      </p:sp>
      <p:grpSp>
        <p:nvGrpSpPr>
          <p:cNvPr id="33" name="组合 32"/>
          <p:cNvGrpSpPr/>
          <p:nvPr userDrawn="1"/>
        </p:nvGrpSpPr>
        <p:grpSpPr>
          <a:xfrm>
            <a:off x="9392920" y="6168231"/>
            <a:ext cx="2447720" cy="413216"/>
            <a:chOff x="8729742" y="4570696"/>
            <a:chExt cx="2830517" cy="477836"/>
          </a:xfrm>
          <a:solidFill>
            <a:schemeClr val="bg2">
              <a:alpha val="50000"/>
            </a:schemeClr>
          </a:solidFill>
        </p:grpSpPr>
        <p:sp>
          <p:nvSpPr>
            <p:cNvPr id="34" name="Freeform 34"/>
            <p:cNvSpPr>
              <a:spLocks noEditPoints="1"/>
            </p:cNvSpPr>
            <p:nvPr userDrawn="1"/>
          </p:nvSpPr>
          <p:spPr bwMode="auto">
            <a:xfrm>
              <a:off x="9304417" y="4945345"/>
              <a:ext cx="1363665" cy="101600"/>
            </a:xfrm>
            <a:custGeom>
              <a:avLst/>
              <a:gdLst>
                <a:gd name="T0" fmla="*/ 15 w 915"/>
                <a:gd name="T1" fmla="*/ 51 h 68"/>
                <a:gd name="T2" fmla="*/ 14 w 915"/>
                <a:gd name="T3" fmla="*/ 11 h 68"/>
                <a:gd name="T4" fmla="*/ 35 w 915"/>
                <a:gd name="T5" fmla="*/ 4 h 68"/>
                <a:gd name="T6" fmla="*/ 77 w 915"/>
                <a:gd name="T7" fmla="*/ 51 h 68"/>
                <a:gd name="T8" fmla="*/ 74 w 915"/>
                <a:gd name="T9" fmla="*/ 51 h 68"/>
                <a:gd name="T10" fmla="*/ 57 w 915"/>
                <a:gd name="T11" fmla="*/ 21 h 68"/>
                <a:gd name="T12" fmla="*/ 108 w 915"/>
                <a:gd name="T13" fmla="*/ 0 h 68"/>
                <a:gd name="T14" fmla="*/ 104 w 915"/>
                <a:gd name="T15" fmla="*/ 32 h 68"/>
                <a:gd name="T16" fmla="*/ 134 w 915"/>
                <a:gd name="T17" fmla="*/ 21 h 68"/>
                <a:gd name="T18" fmla="*/ 155 w 915"/>
                <a:gd name="T19" fmla="*/ 21 h 68"/>
                <a:gd name="T20" fmla="*/ 187 w 915"/>
                <a:gd name="T21" fmla="*/ 46 h 68"/>
                <a:gd name="T22" fmla="*/ 169 w 915"/>
                <a:gd name="T23" fmla="*/ 29 h 68"/>
                <a:gd name="T24" fmla="*/ 221 w 915"/>
                <a:gd name="T25" fmla="*/ 24 h 68"/>
                <a:gd name="T26" fmla="*/ 198 w 915"/>
                <a:gd name="T27" fmla="*/ 52 h 68"/>
                <a:gd name="T28" fmla="*/ 209 w 915"/>
                <a:gd name="T29" fmla="*/ 18 h 68"/>
                <a:gd name="T30" fmla="*/ 247 w 915"/>
                <a:gd name="T31" fmla="*/ 51 h 68"/>
                <a:gd name="T32" fmla="*/ 244 w 915"/>
                <a:gd name="T33" fmla="*/ 42 h 68"/>
                <a:gd name="T34" fmla="*/ 271 w 915"/>
                <a:gd name="T35" fmla="*/ 1 h 68"/>
                <a:gd name="T36" fmla="*/ 276 w 915"/>
                <a:gd name="T37" fmla="*/ 51 h 68"/>
                <a:gd name="T38" fmla="*/ 259 w 915"/>
                <a:gd name="T39" fmla="*/ 22 h 68"/>
                <a:gd name="T40" fmla="*/ 301 w 915"/>
                <a:gd name="T41" fmla="*/ 46 h 68"/>
                <a:gd name="T42" fmla="*/ 292 w 915"/>
                <a:gd name="T43" fmla="*/ 7 h 68"/>
                <a:gd name="T44" fmla="*/ 333 w 915"/>
                <a:gd name="T45" fmla="*/ 20 h 68"/>
                <a:gd name="T46" fmla="*/ 309 w 915"/>
                <a:gd name="T47" fmla="*/ 67 h 68"/>
                <a:gd name="T48" fmla="*/ 305 w 915"/>
                <a:gd name="T49" fmla="*/ 19 h 68"/>
                <a:gd name="T50" fmla="*/ 379 w 915"/>
                <a:gd name="T51" fmla="*/ 18 h 68"/>
                <a:gd name="T52" fmla="*/ 415 w 915"/>
                <a:gd name="T53" fmla="*/ 44 h 68"/>
                <a:gd name="T54" fmla="*/ 403 w 915"/>
                <a:gd name="T55" fmla="*/ 21 h 68"/>
                <a:gd name="T56" fmla="*/ 425 w 915"/>
                <a:gd name="T57" fmla="*/ 5 h 68"/>
                <a:gd name="T58" fmla="*/ 475 w 915"/>
                <a:gd name="T59" fmla="*/ 19 h 68"/>
                <a:gd name="T60" fmla="*/ 465 w 915"/>
                <a:gd name="T61" fmla="*/ 54 h 68"/>
                <a:gd name="T62" fmla="*/ 471 w 915"/>
                <a:gd name="T63" fmla="*/ 48 h 68"/>
                <a:gd name="T64" fmla="*/ 474 w 915"/>
                <a:gd name="T65" fmla="*/ 4 h 68"/>
                <a:gd name="T66" fmla="*/ 516 w 915"/>
                <a:gd name="T67" fmla="*/ 28 h 68"/>
                <a:gd name="T68" fmla="*/ 517 w 915"/>
                <a:gd name="T69" fmla="*/ 40 h 68"/>
                <a:gd name="T70" fmla="*/ 537 w 915"/>
                <a:gd name="T71" fmla="*/ 49 h 68"/>
                <a:gd name="T72" fmla="*/ 528 w 915"/>
                <a:gd name="T73" fmla="*/ 23 h 68"/>
                <a:gd name="T74" fmla="*/ 565 w 915"/>
                <a:gd name="T75" fmla="*/ 53 h 68"/>
                <a:gd name="T76" fmla="*/ 563 w 915"/>
                <a:gd name="T77" fmla="*/ 21 h 68"/>
                <a:gd name="T78" fmla="*/ 620 w 915"/>
                <a:gd name="T79" fmla="*/ 52 h 68"/>
                <a:gd name="T80" fmla="*/ 596 w 915"/>
                <a:gd name="T81" fmla="*/ 49 h 68"/>
                <a:gd name="T82" fmla="*/ 587 w 915"/>
                <a:gd name="T83" fmla="*/ 22 h 68"/>
                <a:gd name="T84" fmla="*/ 642 w 915"/>
                <a:gd name="T85" fmla="*/ 17 h 68"/>
                <a:gd name="T86" fmla="*/ 643 w 915"/>
                <a:gd name="T87" fmla="*/ 48 h 68"/>
                <a:gd name="T88" fmla="*/ 667 w 915"/>
                <a:gd name="T89" fmla="*/ 49 h 68"/>
                <a:gd name="T90" fmla="*/ 671 w 915"/>
                <a:gd name="T91" fmla="*/ 23 h 68"/>
                <a:gd name="T92" fmla="*/ 726 w 915"/>
                <a:gd name="T93" fmla="*/ 20 h 68"/>
                <a:gd name="T94" fmla="*/ 739 w 915"/>
                <a:gd name="T95" fmla="*/ 29 h 68"/>
                <a:gd name="T96" fmla="*/ 731 w 915"/>
                <a:gd name="T97" fmla="*/ 33 h 68"/>
                <a:gd name="T98" fmla="*/ 778 w 915"/>
                <a:gd name="T99" fmla="*/ 45 h 68"/>
                <a:gd name="T100" fmla="*/ 771 w 915"/>
                <a:gd name="T101" fmla="*/ 24 h 68"/>
                <a:gd name="T102" fmla="*/ 753 w 915"/>
                <a:gd name="T103" fmla="*/ 45 h 68"/>
                <a:gd name="T104" fmla="*/ 803 w 915"/>
                <a:gd name="T105" fmla="*/ 54 h 68"/>
                <a:gd name="T106" fmla="*/ 816 w 915"/>
                <a:gd name="T107" fmla="*/ 0 h 68"/>
                <a:gd name="T108" fmla="*/ 812 w 915"/>
                <a:gd name="T109" fmla="*/ 29 h 68"/>
                <a:gd name="T110" fmla="*/ 881 w 915"/>
                <a:gd name="T111" fmla="*/ 10 h 68"/>
                <a:gd name="T112" fmla="*/ 859 w 915"/>
                <a:gd name="T113" fmla="*/ 49 h 68"/>
                <a:gd name="T114" fmla="*/ 903 w 915"/>
                <a:gd name="T115" fmla="*/ 48 h 68"/>
                <a:gd name="T116" fmla="*/ 891 w 915"/>
                <a:gd name="T117" fmla="*/ 3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15" h="68">
                  <a:moveTo>
                    <a:pt x="35" y="4"/>
                  </a:moveTo>
                  <a:cubicBezTo>
                    <a:pt x="35" y="3"/>
                    <a:pt x="35" y="3"/>
                    <a:pt x="35" y="3"/>
                  </a:cubicBezTo>
                  <a:cubicBezTo>
                    <a:pt x="53" y="3"/>
                    <a:pt x="53" y="3"/>
                    <a:pt x="53" y="3"/>
                  </a:cubicBezTo>
                  <a:cubicBezTo>
                    <a:pt x="53" y="4"/>
                    <a:pt x="53" y="4"/>
                    <a:pt x="53" y="4"/>
                  </a:cubicBezTo>
                  <a:cubicBezTo>
                    <a:pt x="51" y="4"/>
                    <a:pt x="51" y="4"/>
                    <a:pt x="51" y="4"/>
                  </a:cubicBezTo>
                  <a:cubicBezTo>
                    <a:pt x="49" y="4"/>
                    <a:pt x="47" y="5"/>
                    <a:pt x="46" y="6"/>
                  </a:cubicBezTo>
                  <a:cubicBezTo>
                    <a:pt x="46" y="7"/>
                    <a:pt x="45" y="9"/>
                    <a:pt x="45" y="11"/>
                  </a:cubicBezTo>
                  <a:cubicBezTo>
                    <a:pt x="45" y="32"/>
                    <a:pt x="45" y="32"/>
                    <a:pt x="45" y="32"/>
                  </a:cubicBezTo>
                  <a:cubicBezTo>
                    <a:pt x="45" y="37"/>
                    <a:pt x="45" y="41"/>
                    <a:pt x="44" y="43"/>
                  </a:cubicBezTo>
                  <a:cubicBezTo>
                    <a:pt x="43" y="46"/>
                    <a:pt x="41" y="49"/>
                    <a:pt x="38" y="51"/>
                  </a:cubicBezTo>
                  <a:cubicBezTo>
                    <a:pt x="35" y="53"/>
                    <a:pt x="31" y="53"/>
                    <a:pt x="27" y="53"/>
                  </a:cubicBezTo>
                  <a:cubicBezTo>
                    <a:pt x="21" y="53"/>
                    <a:pt x="17" y="53"/>
                    <a:pt x="15" y="51"/>
                  </a:cubicBezTo>
                  <a:cubicBezTo>
                    <a:pt x="12" y="49"/>
                    <a:pt x="10" y="46"/>
                    <a:pt x="9" y="43"/>
                  </a:cubicBezTo>
                  <a:cubicBezTo>
                    <a:pt x="8" y="41"/>
                    <a:pt x="7" y="37"/>
                    <a:pt x="7" y="31"/>
                  </a:cubicBezTo>
                  <a:cubicBezTo>
                    <a:pt x="7" y="11"/>
                    <a:pt x="7" y="11"/>
                    <a:pt x="7" y="11"/>
                  </a:cubicBezTo>
                  <a:cubicBezTo>
                    <a:pt x="7" y="8"/>
                    <a:pt x="7" y="6"/>
                    <a:pt x="6" y="5"/>
                  </a:cubicBezTo>
                  <a:cubicBezTo>
                    <a:pt x="5" y="4"/>
                    <a:pt x="4" y="3"/>
                    <a:pt x="2" y="3"/>
                  </a:cubicBezTo>
                  <a:cubicBezTo>
                    <a:pt x="0" y="3"/>
                    <a:pt x="0" y="3"/>
                    <a:pt x="0" y="3"/>
                  </a:cubicBezTo>
                  <a:cubicBezTo>
                    <a:pt x="0" y="2"/>
                    <a:pt x="0" y="2"/>
                    <a:pt x="0" y="2"/>
                  </a:cubicBezTo>
                  <a:cubicBezTo>
                    <a:pt x="21" y="2"/>
                    <a:pt x="21" y="2"/>
                    <a:pt x="21" y="2"/>
                  </a:cubicBezTo>
                  <a:cubicBezTo>
                    <a:pt x="21" y="3"/>
                    <a:pt x="21" y="3"/>
                    <a:pt x="21" y="3"/>
                  </a:cubicBezTo>
                  <a:cubicBezTo>
                    <a:pt x="19" y="3"/>
                    <a:pt x="19" y="3"/>
                    <a:pt x="19" y="3"/>
                  </a:cubicBezTo>
                  <a:cubicBezTo>
                    <a:pt x="17" y="3"/>
                    <a:pt x="15" y="4"/>
                    <a:pt x="15" y="5"/>
                  </a:cubicBezTo>
                  <a:cubicBezTo>
                    <a:pt x="14" y="6"/>
                    <a:pt x="14" y="8"/>
                    <a:pt x="14" y="11"/>
                  </a:cubicBezTo>
                  <a:cubicBezTo>
                    <a:pt x="14" y="33"/>
                    <a:pt x="14" y="33"/>
                    <a:pt x="14" y="33"/>
                  </a:cubicBezTo>
                  <a:cubicBezTo>
                    <a:pt x="14" y="35"/>
                    <a:pt x="14" y="37"/>
                    <a:pt x="14" y="40"/>
                  </a:cubicBezTo>
                  <a:cubicBezTo>
                    <a:pt x="15" y="43"/>
                    <a:pt x="15" y="45"/>
                    <a:pt x="16" y="46"/>
                  </a:cubicBezTo>
                  <a:cubicBezTo>
                    <a:pt x="17" y="48"/>
                    <a:pt x="19" y="49"/>
                    <a:pt x="20" y="50"/>
                  </a:cubicBezTo>
                  <a:cubicBezTo>
                    <a:pt x="22" y="51"/>
                    <a:pt x="24" y="51"/>
                    <a:pt x="27" y="51"/>
                  </a:cubicBezTo>
                  <a:cubicBezTo>
                    <a:pt x="30" y="51"/>
                    <a:pt x="33" y="50"/>
                    <a:pt x="35" y="49"/>
                  </a:cubicBezTo>
                  <a:cubicBezTo>
                    <a:pt x="37" y="47"/>
                    <a:pt x="39" y="46"/>
                    <a:pt x="40" y="43"/>
                  </a:cubicBezTo>
                  <a:cubicBezTo>
                    <a:pt x="41" y="41"/>
                    <a:pt x="41" y="37"/>
                    <a:pt x="41" y="32"/>
                  </a:cubicBezTo>
                  <a:cubicBezTo>
                    <a:pt x="41" y="12"/>
                    <a:pt x="41" y="12"/>
                    <a:pt x="41" y="12"/>
                  </a:cubicBezTo>
                  <a:cubicBezTo>
                    <a:pt x="41" y="9"/>
                    <a:pt x="41" y="7"/>
                    <a:pt x="40" y="6"/>
                  </a:cubicBezTo>
                  <a:cubicBezTo>
                    <a:pt x="39" y="5"/>
                    <a:pt x="38" y="4"/>
                    <a:pt x="36" y="4"/>
                  </a:cubicBezTo>
                  <a:cubicBezTo>
                    <a:pt x="35" y="4"/>
                    <a:pt x="35" y="4"/>
                    <a:pt x="35" y="4"/>
                  </a:cubicBezTo>
                  <a:close/>
                  <a:moveTo>
                    <a:pt x="69" y="25"/>
                  </a:moveTo>
                  <a:cubicBezTo>
                    <a:pt x="73" y="20"/>
                    <a:pt x="76" y="18"/>
                    <a:pt x="79" y="18"/>
                  </a:cubicBezTo>
                  <a:cubicBezTo>
                    <a:pt x="81" y="18"/>
                    <a:pt x="83" y="18"/>
                    <a:pt x="84" y="19"/>
                  </a:cubicBezTo>
                  <a:cubicBezTo>
                    <a:pt x="85" y="20"/>
                    <a:pt x="87" y="21"/>
                    <a:pt x="87" y="23"/>
                  </a:cubicBezTo>
                  <a:cubicBezTo>
                    <a:pt x="88" y="25"/>
                    <a:pt x="88" y="27"/>
                    <a:pt x="88" y="30"/>
                  </a:cubicBezTo>
                  <a:cubicBezTo>
                    <a:pt x="88" y="45"/>
                    <a:pt x="88" y="45"/>
                    <a:pt x="88" y="45"/>
                  </a:cubicBezTo>
                  <a:cubicBezTo>
                    <a:pt x="88" y="47"/>
                    <a:pt x="88" y="48"/>
                    <a:pt x="89" y="49"/>
                  </a:cubicBezTo>
                  <a:cubicBezTo>
                    <a:pt x="89" y="50"/>
                    <a:pt x="89" y="50"/>
                    <a:pt x="90" y="51"/>
                  </a:cubicBezTo>
                  <a:cubicBezTo>
                    <a:pt x="90" y="51"/>
                    <a:pt x="91" y="51"/>
                    <a:pt x="93" y="51"/>
                  </a:cubicBezTo>
                  <a:cubicBezTo>
                    <a:pt x="93" y="52"/>
                    <a:pt x="93" y="52"/>
                    <a:pt x="93" y="52"/>
                  </a:cubicBezTo>
                  <a:cubicBezTo>
                    <a:pt x="77" y="52"/>
                    <a:pt x="77" y="52"/>
                    <a:pt x="77" y="52"/>
                  </a:cubicBezTo>
                  <a:cubicBezTo>
                    <a:pt x="77" y="51"/>
                    <a:pt x="77" y="51"/>
                    <a:pt x="77" y="51"/>
                  </a:cubicBezTo>
                  <a:cubicBezTo>
                    <a:pt x="78" y="51"/>
                    <a:pt x="78" y="51"/>
                    <a:pt x="78" y="51"/>
                  </a:cubicBezTo>
                  <a:cubicBezTo>
                    <a:pt x="79" y="51"/>
                    <a:pt x="80" y="51"/>
                    <a:pt x="81" y="50"/>
                  </a:cubicBezTo>
                  <a:cubicBezTo>
                    <a:pt x="82" y="50"/>
                    <a:pt x="82" y="49"/>
                    <a:pt x="82" y="48"/>
                  </a:cubicBezTo>
                  <a:cubicBezTo>
                    <a:pt x="82" y="48"/>
                    <a:pt x="82" y="47"/>
                    <a:pt x="82" y="45"/>
                  </a:cubicBezTo>
                  <a:cubicBezTo>
                    <a:pt x="82" y="31"/>
                    <a:pt x="82" y="31"/>
                    <a:pt x="82" y="31"/>
                  </a:cubicBezTo>
                  <a:cubicBezTo>
                    <a:pt x="82" y="27"/>
                    <a:pt x="82" y="25"/>
                    <a:pt x="81" y="24"/>
                  </a:cubicBezTo>
                  <a:cubicBezTo>
                    <a:pt x="80" y="23"/>
                    <a:pt x="79" y="22"/>
                    <a:pt x="77" y="22"/>
                  </a:cubicBezTo>
                  <a:cubicBezTo>
                    <a:pt x="74" y="22"/>
                    <a:pt x="71" y="23"/>
                    <a:pt x="69" y="27"/>
                  </a:cubicBezTo>
                  <a:cubicBezTo>
                    <a:pt x="69" y="45"/>
                    <a:pt x="69" y="45"/>
                    <a:pt x="69" y="45"/>
                  </a:cubicBezTo>
                  <a:cubicBezTo>
                    <a:pt x="69" y="47"/>
                    <a:pt x="69" y="48"/>
                    <a:pt x="69" y="49"/>
                  </a:cubicBezTo>
                  <a:cubicBezTo>
                    <a:pt x="69" y="50"/>
                    <a:pt x="70" y="50"/>
                    <a:pt x="70" y="51"/>
                  </a:cubicBezTo>
                  <a:cubicBezTo>
                    <a:pt x="71" y="51"/>
                    <a:pt x="72" y="51"/>
                    <a:pt x="74" y="51"/>
                  </a:cubicBezTo>
                  <a:cubicBezTo>
                    <a:pt x="74" y="52"/>
                    <a:pt x="74" y="52"/>
                    <a:pt x="74" y="52"/>
                  </a:cubicBezTo>
                  <a:cubicBezTo>
                    <a:pt x="58" y="52"/>
                    <a:pt x="58" y="52"/>
                    <a:pt x="58" y="52"/>
                  </a:cubicBezTo>
                  <a:cubicBezTo>
                    <a:pt x="58" y="51"/>
                    <a:pt x="58" y="51"/>
                    <a:pt x="58" y="51"/>
                  </a:cubicBezTo>
                  <a:cubicBezTo>
                    <a:pt x="59" y="51"/>
                    <a:pt x="59" y="51"/>
                    <a:pt x="59" y="51"/>
                  </a:cubicBezTo>
                  <a:cubicBezTo>
                    <a:pt x="60" y="51"/>
                    <a:pt x="61" y="51"/>
                    <a:pt x="62" y="50"/>
                  </a:cubicBezTo>
                  <a:cubicBezTo>
                    <a:pt x="62" y="49"/>
                    <a:pt x="63" y="47"/>
                    <a:pt x="63" y="45"/>
                  </a:cubicBezTo>
                  <a:cubicBezTo>
                    <a:pt x="63" y="32"/>
                    <a:pt x="63" y="32"/>
                    <a:pt x="63" y="32"/>
                  </a:cubicBezTo>
                  <a:cubicBezTo>
                    <a:pt x="63" y="28"/>
                    <a:pt x="63" y="25"/>
                    <a:pt x="62" y="24"/>
                  </a:cubicBezTo>
                  <a:cubicBezTo>
                    <a:pt x="62" y="23"/>
                    <a:pt x="62" y="23"/>
                    <a:pt x="61" y="22"/>
                  </a:cubicBezTo>
                  <a:cubicBezTo>
                    <a:pt x="61" y="22"/>
                    <a:pt x="61" y="22"/>
                    <a:pt x="60" y="22"/>
                  </a:cubicBezTo>
                  <a:cubicBezTo>
                    <a:pt x="59" y="22"/>
                    <a:pt x="58" y="22"/>
                    <a:pt x="57" y="22"/>
                  </a:cubicBezTo>
                  <a:cubicBezTo>
                    <a:pt x="57" y="21"/>
                    <a:pt x="57" y="21"/>
                    <a:pt x="57" y="21"/>
                  </a:cubicBezTo>
                  <a:cubicBezTo>
                    <a:pt x="67" y="17"/>
                    <a:pt x="67" y="17"/>
                    <a:pt x="67" y="17"/>
                  </a:cubicBezTo>
                  <a:cubicBezTo>
                    <a:pt x="69" y="17"/>
                    <a:pt x="69" y="17"/>
                    <a:pt x="69" y="17"/>
                  </a:cubicBezTo>
                  <a:cubicBezTo>
                    <a:pt x="69" y="25"/>
                    <a:pt x="69" y="25"/>
                    <a:pt x="69" y="25"/>
                  </a:cubicBezTo>
                  <a:close/>
                  <a:moveTo>
                    <a:pt x="108" y="0"/>
                  </a:moveTo>
                  <a:cubicBezTo>
                    <a:pt x="109" y="0"/>
                    <a:pt x="110" y="0"/>
                    <a:pt x="110" y="1"/>
                  </a:cubicBezTo>
                  <a:cubicBezTo>
                    <a:pt x="111" y="2"/>
                    <a:pt x="111" y="3"/>
                    <a:pt x="111" y="4"/>
                  </a:cubicBezTo>
                  <a:cubicBezTo>
                    <a:pt x="111" y="5"/>
                    <a:pt x="111" y="6"/>
                    <a:pt x="110" y="7"/>
                  </a:cubicBezTo>
                  <a:cubicBezTo>
                    <a:pt x="109" y="7"/>
                    <a:pt x="109" y="8"/>
                    <a:pt x="108" y="8"/>
                  </a:cubicBezTo>
                  <a:cubicBezTo>
                    <a:pt x="107" y="8"/>
                    <a:pt x="106" y="7"/>
                    <a:pt x="105" y="7"/>
                  </a:cubicBezTo>
                  <a:cubicBezTo>
                    <a:pt x="105" y="6"/>
                    <a:pt x="104" y="5"/>
                    <a:pt x="104" y="4"/>
                  </a:cubicBezTo>
                  <a:cubicBezTo>
                    <a:pt x="104" y="3"/>
                    <a:pt x="105" y="2"/>
                    <a:pt x="105" y="1"/>
                  </a:cubicBezTo>
                  <a:cubicBezTo>
                    <a:pt x="106" y="0"/>
                    <a:pt x="107" y="0"/>
                    <a:pt x="108" y="0"/>
                  </a:cubicBezTo>
                  <a:close/>
                  <a:moveTo>
                    <a:pt x="111" y="18"/>
                  </a:moveTo>
                  <a:cubicBezTo>
                    <a:pt x="111" y="45"/>
                    <a:pt x="111" y="45"/>
                    <a:pt x="111" y="45"/>
                  </a:cubicBezTo>
                  <a:cubicBezTo>
                    <a:pt x="111" y="47"/>
                    <a:pt x="111" y="49"/>
                    <a:pt x="111" y="49"/>
                  </a:cubicBezTo>
                  <a:cubicBezTo>
                    <a:pt x="111" y="50"/>
                    <a:pt x="112" y="51"/>
                    <a:pt x="112" y="51"/>
                  </a:cubicBezTo>
                  <a:cubicBezTo>
                    <a:pt x="113" y="51"/>
                    <a:pt x="114" y="51"/>
                    <a:pt x="115" y="51"/>
                  </a:cubicBezTo>
                  <a:cubicBezTo>
                    <a:pt x="115" y="53"/>
                    <a:pt x="115" y="53"/>
                    <a:pt x="115" y="53"/>
                  </a:cubicBezTo>
                  <a:cubicBezTo>
                    <a:pt x="99" y="53"/>
                    <a:pt x="99" y="53"/>
                    <a:pt x="99" y="53"/>
                  </a:cubicBezTo>
                  <a:cubicBezTo>
                    <a:pt x="99" y="51"/>
                    <a:pt x="99" y="51"/>
                    <a:pt x="99" y="51"/>
                  </a:cubicBezTo>
                  <a:cubicBezTo>
                    <a:pt x="101" y="51"/>
                    <a:pt x="102" y="51"/>
                    <a:pt x="103" y="51"/>
                  </a:cubicBezTo>
                  <a:cubicBezTo>
                    <a:pt x="103" y="51"/>
                    <a:pt x="103" y="50"/>
                    <a:pt x="104" y="49"/>
                  </a:cubicBezTo>
                  <a:cubicBezTo>
                    <a:pt x="104" y="49"/>
                    <a:pt x="104" y="47"/>
                    <a:pt x="104" y="45"/>
                  </a:cubicBezTo>
                  <a:cubicBezTo>
                    <a:pt x="104" y="32"/>
                    <a:pt x="104" y="32"/>
                    <a:pt x="104" y="32"/>
                  </a:cubicBezTo>
                  <a:cubicBezTo>
                    <a:pt x="104" y="28"/>
                    <a:pt x="104" y="26"/>
                    <a:pt x="104" y="25"/>
                  </a:cubicBezTo>
                  <a:cubicBezTo>
                    <a:pt x="104" y="24"/>
                    <a:pt x="103" y="23"/>
                    <a:pt x="103" y="23"/>
                  </a:cubicBezTo>
                  <a:cubicBezTo>
                    <a:pt x="103" y="23"/>
                    <a:pt x="102" y="23"/>
                    <a:pt x="101" y="23"/>
                  </a:cubicBezTo>
                  <a:cubicBezTo>
                    <a:pt x="101" y="23"/>
                    <a:pt x="100" y="23"/>
                    <a:pt x="99" y="23"/>
                  </a:cubicBezTo>
                  <a:cubicBezTo>
                    <a:pt x="99" y="22"/>
                    <a:pt x="99" y="22"/>
                    <a:pt x="99" y="22"/>
                  </a:cubicBezTo>
                  <a:cubicBezTo>
                    <a:pt x="109" y="18"/>
                    <a:pt x="109" y="18"/>
                    <a:pt x="109" y="18"/>
                  </a:cubicBezTo>
                  <a:cubicBezTo>
                    <a:pt x="111" y="18"/>
                    <a:pt x="111" y="18"/>
                    <a:pt x="111" y="18"/>
                  </a:cubicBezTo>
                  <a:close/>
                  <a:moveTo>
                    <a:pt x="122" y="19"/>
                  </a:moveTo>
                  <a:cubicBezTo>
                    <a:pt x="137" y="19"/>
                    <a:pt x="137" y="19"/>
                    <a:pt x="137" y="19"/>
                  </a:cubicBezTo>
                  <a:cubicBezTo>
                    <a:pt x="137" y="20"/>
                    <a:pt x="137" y="20"/>
                    <a:pt x="137" y="20"/>
                  </a:cubicBezTo>
                  <a:cubicBezTo>
                    <a:pt x="136" y="20"/>
                    <a:pt x="136" y="20"/>
                    <a:pt x="136" y="20"/>
                  </a:cubicBezTo>
                  <a:cubicBezTo>
                    <a:pt x="135" y="20"/>
                    <a:pt x="134" y="20"/>
                    <a:pt x="134" y="21"/>
                  </a:cubicBezTo>
                  <a:cubicBezTo>
                    <a:pt x="133" y="21"/>
                    <a:pt x="133" y="22"/>
                    <a:pt x="133" y="23"/>
                  </a:cubicBezTo>
                  <a:cubicBezTo>
                    <a:pt x="133" y="23"/>
                    <a:pt x="133" y="25"/>
                    <a:pt x="134" y="26"/>
                  </a:cubicBezTo>
                  <a:cubicBezTo>
                    <a:pt x="141" y="45"/>
                    <a:pt x="141" y="45"/>
                    <a:pt x="141" y="45"/>
                  </a:cubicBezTo>
                  <a:cubicBezTo>
                    <a:pt x="149" y="25"/>
                    <a:pt x="149" y="25"/>
                    <a:pt x="149" y="25"/>
                  </a:cubicBezTo>
                  <a:cubicBezTo>
                    <a:pt x="149" y="24"/>
                    <a:pt x="150" y="23"/>
                    <a:pt x="150" y="22"/>
                  </a:cubicBezTo>
                  <a:cubicBezTo>
                    <a:pt x="150" y="21"/>
                    <a:pt x="150" y="21"/>
                    <a:pt x="149" y="21"/>
                  </a:cubicBezTo>
                  <a:cubicBezTo>
                    <a:pt x="149" y="21"/>
                    <a:pt x="149" y="20"/>
                    <a:pt x="149" y="20"/>
                  </a:cubicBezTo>
                  <a:cubicBezTo>
                    <a:pt x="148" y="20"/>
                    <a:pt x="147" y="20"/>
                    <a:pt x="146" y="20"/>
                  </a:cubicBezTo>
                  <a:cubicBezTo>
                    <a:pt x="146" y="19"/>
                    <a:pt x="146" y="19"/>
                    <a:pt x="146" y="19"/>
                  </a:cubicBezTo>
                  <a:cubicBezTo>
                    <a:pt x="157" y="19"/>
                    <a:pt x="157" y="19"/>
                    <a:pt x="157" y="19"/>
                  </a:cubicBezTo>
                  <a:cubicBezTo>
                    <a:pt x="157" y="20"/>
                    <a:pt x="157" y="20"/>
                    <a:pt x="157" y="20"/>
                  </a:cubicBezTo>
                  <a:cubicBezTo>
                    <a:pt x="156" y="20"/>
                    <a:pt x="155" y="20"/>
                    <a:pt x="155" y="21"/>
                  </a:cubicBezTo>
                  <a:cubicBezTo>
                    <a:pt x="154" y="21"/>
                    <a:pt x="153" y="23"/>
                    <a:pt x="152" y="24"/>
                  </a:cubicBezTo>
                  <a:cubicBezTo>
                    <a:pt x="141" y="53"/>
                    <a:pt x="141" y="53"/>
                    <a:pt x="141" y="53"/>
                  </a:cubicBezTo>
                  <a:cubicBezTo>
                    <a:pt x="139" y="53"/>
                    <a:pt x="139" y="53"/>
                    <a:pt x="139" y="53"/>
                  </a:cubicBezTo>
                  <a:cubicBezTo>
                    <a:pt x="127" y="25"/>
                    <a:pt x="127" y="25"/>
                    <a:pt x="127" y="25"/>
                  </a:cubicBezTo>
                  <a:cubicBezTo>
                    <a:pt x="127" y="23"/>
                    <a:pt x="126" y="22"/>
                    <a:pt x="126" y="22"/>
                  </a:cubicBezTo>
                  <a:cubicBezTo>
                    <a:pt x="125" y="21"/>
                    <a:pt x="125" y="21"/>
                    <a:pt x="124" y="20"/>
                  </a:cubicBezTo>
                  <a:cubicBezTo>
                    <a:pt x="123" y="20"/>
                    <a:pt x="123" y="20"/>
                    <a:pt x="121" y="19"/>
                  </a:cubicBezTo>
                  <a:cubicBezTo>
                    <a:pt x="122" y="19"/>
                    <a:pt x="122" y="19"/>
                    <a:pt x="122" y="19"/>
                  </a:cubicBezTo>
                  <a:close/>
                  <a:moveTo>
                    <a:pt x="169" y="31"/>
                  </a:moveTo>
                  <a:cubicBezTo>
                    <a:pt x="169" y="37"/>
                    <a:pt x="170" y="40"/>
                    <a:pt x="173" y="43"/>
                  </a:cubicBezTo>
                  <a:cubicBezTo>
                    <a:pt x="175" y="46"/>
                    <a:pt x="178" y="48"/>
                    <a:pt x="181" y="48"/>
                  </a:cubicBezTo>
                  <a:cubicBezTo>
                    <a:pt x="183" y="48"/>
                    <a:pt x="185" y="47"/>
                    <a:pt x="187" y="46"/>
                  </a:cubicBezTo>
                  <a:cubicBezTo>
                    <a:pt x="188" y="45"/>
                    <a:pt x="189" y="43"/>
                    <a:pt x="191" y="39"/>
                  </a:cubicBezTo>
                  <a:cubicBezTo>
                    <a:pt x="192" y="40"/>
                    <a:pt x="192" y="40"/>
                    <a:pt x="192" y="40"/>
                  </a:cubicBezTo>
                  <a:cubicBezTo>
                    <a:pt x="191" y="43"/>
                    <a:pt x="190" y="47"/>
                    <a:pt x="187" y="49"/>
                  </a:cubicBezTo>
                  <a:cubicBezTo>
                    <a:pt x="185" y="52"/>
                    <a:pt x="182" y="53"/>
                    <a:pt x="178" y="53"/>
                  </a:cubicBezTo>
                  <a:cubicBezTo>
                    <a:pt x="174" y="53"/>
                    <a:pt x="171" y="52"/>
                    <a:pt x="168" y="49"/>
                  </a:cubicBezTo>
                  <a:cubicBezTo>
                    <a:pt x="165" y="45"/>
                    <a:pt x="164" y="41"/>
                    <a:pt x="164" y="36"/>
                  </a:cubicBezTo>
                  <a:cubicBezTo>
                    <a:pt x="164" y="30"/>
                    <a:pt x="166" y="25"/>
                    <a:pt x="169" y="22"/>
                  </a:cubicBezTo>
                  <a:cubicBezTo>
                    <a:pt x="171" y="19"/>
                    <a:pt x="175" y="17"/>
                    <a:pt x="179" y="17"/>
                  </a:cubicBezTo>
                  <a:cubicBezTo>
                    <a:pt x="183" y="17"/>
                    <a:pt x="186" y="19"/>
                    <a:pt x="189" y="21"/>
                  </a:cubicBezTo>
                  <a:cubicBezTo>
                    <a:pt x="191" y="23"/>
                    <a:pt x="192" y="27"/>
                    <a:pt x="192" y="31"/>
                  </a:cubicBezTo>
                  <a:cubicBezTo>
                    <a:pt x="169" y="31"/>
                    <a:pt x="169" y="31"/>
                    <a:pt x="169" y="31"/>
                  </a:cubicBezTo>
                  <a:close/>
                  <a:moveTo>
                    <a:pt x="169" y="29"/>
                  </a:moveTo>
                  <a:cubicBezTo>
                    <a:pt x="184" y="29"/>
                    <a:pt x="184" y="29"/>
                    <a:pt x="184" y="29"/>
                  </a:cubicBezTo>
                  <a:cubicBezTo>
                    <a:pt x="184" y="27"/>
                    <a:pt x="184" y="26"/>
                    <a:pt x="183" y="25"/>
                  </a:cubicBezTo>
                  <a:cubicBezTo>
                    <a:pt x="183" y="24"/>
                    <a:pt x="182" y="23"/>
                    <a:pt x="181" y="22"/>
                  </a:cubicBezTo>
                  <a:cubicBezTo>
                    <a:pt x="179" y="21"/>
                    <a:pt x="178" y="21"/>
                    <a:pt x="177" y="21"/>
                  </a:cubicBezTo>
                  <a:cubicBezTo>
                    <a:pt x="175" y="21"/>
                    <a:pt x="173" y="21"/>
                    <a:pt x="172" y="23"/>
                  </a:cubicBezTo>
                  <a:cubicBezTo>
                    <a:pt x="170" y="24"/>
                    <a:pt x="169" y="27"/>
                    <a:pt x="169" y="29"/>
                  </a:cubicBezTo>
                  <a:close/>
                  <a:moveTo>
                    <a:pt x="209" y="18"/>
                  </a:moveTo>
                  <a:cubicBezTo>
                    <a:pt x="209" y="25"/>
                    <a:pt x="209" y="25"/>
                    <a:pt x="209" y="25"/>
                  </a:cubicBezTo>
                  <a:cubicBezTo>
                    <a:pt x="212" y="20"/>
                    <a:pt x="215" y="18"/>
                    <a:pt x="218" y="18"/>
                  </a:cubicBezTo>
                  <a:cubicBezTo>
                    <a:pt x="219" y="18"/>
                    <a:pt x="220" y="18"/>
                    <a:pt x="221" y="19"/>
                  </a:cubicBezTo>
                  <a:cubicBezTo>
                    <a:pt x="222" y="20"/>
                    <a:pt x="222" y="21"/>
                    <a:pt x="222" y="22"/>
                  </a:cubicBezTo>
                  <a:cubicBezTo>
                    <a:pt x="222" y="23"/>
                    <a:pt x="222" y="23"/>
                    <a:pt x="221" y="24"/>
                  </a:cubicBezTo>
                  <a:cubicBezTo>
                    <a:pt x="221" y="25"/>
                    <a:pt x="220" y="25"/>
                    <a:pt x="219" y="25"/>
                  </a:cubicBezTo>
                  <a:cubicBezTo>
                    <a:pt x="218" y="25"/>
                    <a:pt x="217" y="25"/>
                    <a:pt x="216" y="24"/>
                  </a:cubicBezTo>
                  <a:cubicBezTo>
                    <a:pt x="215" y="23"/>
                    <a:pt x="214" y="23"/>
                    <a:pt x="214" y="23"/>
                  </a:cubicBezTo>
                  <a:cubicBezTo>
                    <a:pt x="213" y="23"/>
                    <a:pt x="213" y="23"/>
                    <a:pt x="213" y="24"/>
                  </a:cubicBezTo>
                  <a:cubicBezTo>
                    <a:pt x="211" y="25"/>
                    <a:pt x="211" y="27"/>
                    <a:pt x="209" y="29"/>
                  </a:cubicBezTo>
                  <a:cubicBezTo>
                    <a:pt x="209" y="45"/>
                    <a:pt x="209" y="45"/>
                    <a:pt x="209" y="45"/>
                  </a:cubicBezTo>
                  <a:cubicBezTo>
                    <a:pt x="209" y="47"/>
                    <a:pt x="210" y="49"/>
                    <a:pt x="210" y="50"/>
                  </a:cubicBezTo>
                  <a:cubicBezTo>
                    <a:pt x="211" y="51"/>
                    <a:pt x="211" y="51"/>
                    <a:pt x="212" y="51"/>
                  </a:cubicBezTo>
                  <a:cubicBezTo>
                    <a:pt x="213" y="52"/>
                    <a:pt x="214" y="52"/>
                    <a:pt x="215" y="52"/>
                  </a:cubicBezTo>
                  <a:cubicBezTo>
                    <a:pt x="215" y="53"/>
                    <a:pt x="215" y="53"/>
                    <a:pt x="215" y="53"/>
                  </a:cubicBezTo>
                  <a:cubicBezTo>
                    <a:pt x="198" y="53"/>
                    <a:pt x="198" y="53"/>
                    <a:pt x="198" y="53"/>
                  </a:cubicBezTo>
                  <a:cubicBezTo>
                    <a:pt x="198" y="52"/>
                    <a:pt x="198" y="52"/>
                    <a:pt x="198" y="52"/>
                  </a:cubicBezTo>
                  <a:cubicBezTo>
                    <a:pt x="200" y="52"/>
                    <a:pt x="201" y="52"/>
                    <a:pt x="202" y="51"/>
                  </a:cubicBezTo>
                  <a:cubicBezTo>
                    <a:pt x="202" y="51"/>
                    <a:pt x="203" y="50"/>
                    <a:pt x="203" y="49"/>
                  </a:cubicBezTo>
                  <a:cubicBezTo>
                    <a:pt x="203" y="49"/>
                    <a:pt x="203" y="48"/>
                    <a:pt x="203" y="46"/>
                  </a:cubicBezTo>
                  <a:cubicBezTo>
                    <a:pt x="203" y="33"/>
                    <a:pt x="203" y="33"/>
                    <a:pt x="203" y="33"/>
                  </a:cubicBezTo>
                  <a:cubicBezTo>
                    <a:pt x="203" y="29"/>
                    <a:pt x="203" y="26"/>
                    <a:pt x="203" y="25"/>
                  </a:cubicBezTo>
                  <a:cubicBezTo>
                    <a:pt x="203" y="25"/>
                    <a:pt x="202" y="24"/>
                    <a:pt x="202" y="24"/>
                  </a:cubicBezTo>
                  <a:cubicBezTo>
                    <a:pt x="201" y="23"/>
                    <a:pt x="201" y="23"/>
                    <a:pt x="200" y="23"/>
                  </a:cubicBezTo>
                  <a:cubicBezTo>
                    <a:pt x="199" y="23"/>
                    <a:pt x="199" y="23"/>
                    <a:pt x="198" y="24"/>
                  </a:cubicBezTo>
                  <a:cubicBezTo>
                    <a:pt x="197" y="23"/>
                    <a:pt x="197" y="23"/>
                    <a:pt x="197" y="23"/>
                  </a:cubicBezTo>
                  <a:cubicBezTo>
                    <a:pt x="207" y="19"/>
                    <a:pt x="207" y="19"/>
                    <a:pt x="207" y="19"/>
                  </a:cubicBezTo>
                  <a:cubicBezTo>
                    <a:pt x="209" y="19"/>
                    <a:pt x="209" y="19"/>
                    <a:pt x="209" y="19"/>
                  </a:cubicBezTo>
                  <a:cubicBezTo>
                    <a:pt x="209" y="18"/>
                    <a:pt x="209" y="18"/>
                    <a:pt x="209" y="18"/>
                  </a:cubicBezTo>
                  <a:close/>
                  <a:moveTo>
                    <a:pt x="249" y="18"/>
                  </a:moveTo>
                  <a:cubicBezTo>
                    <a:pt x="249" y="29"/>
                    <a:pt x="249" y="29"/>
                    <a:pt x="249" y="29"/>
                  </a:cubicBezTo>
                  <a:cubicBezTo>
                    <a:pt x="247" y="29"/>
                    <a:pt x="247" y="29"/>
                    <a:pt x="247" y="29"/>
                  </a:cubicBezTo>
                  <a:cubicBezTo>
                    <a:pt x="247" y="26"/>
                    <a:pt x="245" y="23"/>
                    <a:pt x="244" y="22"/>
                  </a:cubicBezTo>
                  <a:cubicBezTo>
                    <a:pt x="242" y="21"/>
                    <a:pt x="241" y="20"/>
                    <a:pt x="238" y="20"/>
                  </a:cubicBezTo>
                  <a:cubicBezTo>
                    <a:pt x="237" y="20"/>
                    <a:pt x="235" y="20"/>
                    <a:pt x="234" y="21"/>
                  </a:cubicBezTo>
                  <a:cubicBezTo>
                    <a:pt x="233" y="22"/>
                    <a:pt x="233" y="23"/>
                    <a:pt x="233" y="24"/>
                  </a:cubicBezTo>
                  <a:cubicBezTo>
                    <a:pt x="233" y="25"/>
                    <a:pt x="233" y="27"/>
                    <a:pt x="234" y="28"/>
                  </a:cubicBezTo>
                  <a:cubicBezTo>
                    <a:pt x="235" y="29"/>
                    <a:pt x="236" y="30"/>
                    <a:pt x="238" y="31"/>
                  </a:cubicBezTo>
                  <a:cubicBezTo>
                    <a:pt x="243" y="34"/>
                    <a:pt x="243" y="34"/>
                    <a:pt x="243" y="34"/>
                  </a:cubicBezTo>
                  <a:cubicBezTo>
                    <a:pt x="248" y="36"/>
                    <a:pt x="251" y="39"/>
                    <a:pt x="251" y="43"/>
                  </a:cubicBezTo>
                  <a:cubicBezTo>
                    <a:pt x="251" y="47"/>
                    <a:pt x="249" y="49"/>
                    <a:pt x="247" y="51"/>
                  </a:cubicBezTo>
                  <a:cubicBezTo>
                    <a:pt x="245" y="53"/>
                    <a:pt x="243" y="54"/>
                    <a:pt x="240" y="54"/>
                  </a:cubicBezTo>
                  <a:cubicBezTo>
                    <a:pt x="238" y="54"/>
                    <a:pt x="235" y="53"/>
                    <a:pt x="233" y="53"/>
                  </a:cubicBezTo>
                  <a:cubicBezTo>
                    <a:pt x="232" y="52"/>
                    <a:pt x="231" y="52"/>
                    <a:pt x="231" y="52"/>
                  </a:cubicBezTo>
                  <a:cubicBezTo>
                    <a:pt x="231" y="52"/>
                    <a:pt x="230" y="53"/>
                    <a:pt x="230" y="53"/>
                  </a:cubicBezTo>
                  <a:cubicBezTo>
                    <a:pt x="229" y="53"/>
                    <a:pt x="229" y="53"/>
                    <a:pt x="229" y="53"/>
                  </a:cubicBezTo>
                  <a:cubicBezTo>
                    <a:pt x="229" y="41"/>
                    <a:pt x="229" y="41"/>
                    <a:pt x="229" y="41"/>
                  </a:cubicBezTo>
                  <a:cubicBezTo>
                    <a:pt x="230" y="41"/>
                    <a:pt x="230" y="41"/>
                    <a:pt x="230" y="41"/>
                  </a:cubicBezTo>
                  <a:cubicBezTo>
                    <a:pt x="231" y="45"/>
                    <a:pt x="232" y="47"/>
                    <a:pt x="234" y="49"/>
                  </a:cubicBezTo>
                  <a:cubicBezTo>
                    <a:pt x="236" y="51"/>
                    <a:pt x="238" y="52"/>
                    <a:pt x="240" y="52"/>
                  </a:cubicBezTo>
                  <a:cubicBezTo>
                    <a:pt x="242" y="52"/>
                    <a:pt x="243" y="51"/>
                    <a:pt x="244" y="50"/>
                  </a:cubicBezTo>
                  <a:cubicBezTo>
                    <a:pt x="245" y="49"/>
                    <a:pt x="246" y="48"/>
                    <a:pt x="246" y="47"/>
                  </a:cubicBezTo>
                  <a:cubicBezTo>
                    <a:pt x="246" y="45"/>
                    <a:pt x="245" y="43"/>
                    <a:pt x="244" y="42"/>
                  </a:cubicBezTo>
                  <a:cubicBezTo>
                    <a:pt x="243" y="41"/>
                    <a:pt x="241" y="39"/>
                    <a:pt x="237" y="38"/>
                  </a:cubicBezTo>
                  <a:cubicBezTo>
                    <a:pt x="234" y="36"/>
                    <a:pt x="232" y="35"/>
                    <a:pt x="231" y="33"/>
                  </a:cubicBezTo>
                  <a:cubicBezTo>
                    <a:pt x="229" y="31"/>
                    <a:pt x="229" y="30"/>
                    <a:pt x="229" y="28"/>
                  </a:cubicBezTo>
                  <a:cubicBezTo>
                    <a:pt x="229" y="25"/>
                    <a:pt x="230" y="23"/>
                    <a:pt x="232" y="21"/>
                  </a:cubicBezTo>
                  <a:cubicBezTo>
                    <a:pt x="234" y="19"/>
                    <a:pt x="236" y="18"/>
                    <a:pt x="239" y="18"/>
                  </a:cubicBezTo>
                  <a:cubicBezTo>
                    <a:pt x="240" y="18"/>
                    <a:pt x="242" y="18"/>
                    <a:pt x="244" y="19"/>
                  </a:cubicBezTo>
                  <a:cubicBezTo>
                    <a:pt x="245" y="19"/>
                    <a:pt x="246" y="19"/>
                    <a:pt x="246" y="19"/>
                  </a:cubicBezTo>
                  <a:cubicBezTo>
                    <a:pt x="247" y="19"/>
                    <a:pt x="247" y="19"/>
                    <a:pt x="247" y="19"/>
                  </a:cubicBezTo>
                  <a:cubicBezTo>
                    <a:pt x="247" y="19"/>
                    <a:pt x="247" y="18"/>
                    <a:pt x="248" y="17"/>
                  </a:cubicBezTo>
                  <a:cubicBezTo>
                    <a:pt x="249" y="18"/>
                    <a:pt x="249" y="18"/>
                    <a:pt x="249" y="18"/>
                  </a:cubicBezTo>
                  <a:close/>
                  <a:moveTo>
                    <a:pt x="268" y="0"/>
                  </a:moveTo>
                  <a:cubicBezTo>
                    <a:pt x="269" y="0"/>
                    <a:pt x="270" y="0"/>
                    <a:pt x="271" y="1"/>
                  </a:cubicBezTo>
                  <a:cubicBezTo>
                    <a:pt x="271" y="2"/>
                    <a:pt x="272" y="3"/>
                    <a:pt x="272" y="4"/>
                  </a:cubicBezTo>
                  <a:cubicBezTo>
                    <a:pt x="272" y="5"/>
                    <a:pt x="271" y="6"/>
                    <a:pt x="271" y="7"/>
                  </a:cubicBezTo>
                  <a:cubicBezTo>
                    <a:pt x="270" y="7"/>
                    <a:pt x="269" y="8"/>
                    <a:pt x="268" y="8"/>
                  </a:cubicBezTo>
                  <a:cubicBezTo>
                    <a:pt x="267" y="8"/>
                    <a:pt x="266" y="7"/>
                    <a:pt x="266" y="7"/>
                  </a:cubicBezTo>
                  <a:cubicBezTo>
                    <a:pt x="265" y="6"/>
                    <a:pt x="265" y="5"/>
                    <a:pt x="265" y="4"/>
                  </a:cubicBezTo>
                  <a:cubicBezTo>
                    <a:pt x="265" y="3"/>
                    <a:pt x="265" y="2"/>
                    <a:pt x="266" y="1"/>
                  </a:cubicBezTo>
                  <a:cubicBezTo>
                    <a:pt x="266" y="0"/>
                    <a:pt x="267" y="0"/>
                    <a:pt x="268" y="0"/>
                  </a:cubicBezTo>
                  <a:close/>
                  <a:moveTo>
                    <a:pt x="271" y="18"/>
                  </a:moveTo>
                  <a:cubicBezTo>
                    <a:pt x="271" y="45"/>
                    <a:pt x="271" y="45"/>
                    <a:pt x="271" y="45"/>
                  </a:cubicBezTo>
                  <a:cubicBezTo>
                    <a:pt x="271" y="47"/>
                    <a:pt x="271" y="49"/>
                    <a:pt x="271" y="49"/>
                  </a:cubicBezTo>
                  <a:cubicBezTo>
                    <a:pt x="272" y="50"/>
                    <a:pt x="272" y="51"/>
                    <a:pt x="273" y="51"/>
                  </a:cubicBezTo>
                  <a:cubicBezTo>
                    <a:pt x="273" y="51"/>
                    <a:pt x="274" y="51"/>
                    <a:pt x="276" y="51"/>
                  </a:cubicBezTo>
                  <a:cubicBezTo>
                    <a:pt x="276" y="53"/>
                    <a:pt x="276" y="53"/>
                    <a:pt x="276" y="53"/>
                  </a:cubicBezTo>
                  <a:cubicBezTo>
                    <a:pt x="260" y="53"/>
                    <a:pt x="260" y="53"/>
                    <a:pt x="260" y="53"/>
                  </a:cubicBezTo>
                  <a:cubicBezTo>
                    <a:pt x="260" y="51"/>
                    <a:pt x="260" y="51"/>
                    <a:pt x="260" y="51"/>
                  </a:cubicBezTo>
                  <a:cubicBezTo>
                    <a:pt x="261" y="51"/>
                    <a:pt x="263" y="51"/>
                    <a:pt x="263" y="51"/>
                  </a:cubicBezTo>
                  <a:cubicBezTo>
                    <a:pt x="263" y="51"/>
                    <a:pt x="264" y="50"/>
                    <a:pt x="264" y="49"/>
                  </a:cubicBezTo>
                  <a:cubicBezTo>
                    <a:pt x="265" y="49"/>
                    <a:pt x="265" y="47"/>
                    <a:pt x="265" y="45"/>
                  </a:cubicBezTo>
                  <a:cubicBezTo>
                    <a:pt x="265" y="32"/>
                    <a:pt x="265" y="32"/>
                    <a:pt x="265" y="32"/>
                  </a:cubicBezTo>
                  <a:cubicBezTo>
                    <a:pt x="265" y="28"/>
                    <a:pt x="265" y="26"/>
                    <a:pt x="264" y="25"/>
                  </a:cubicBezTo>
                  <a:cubicBezTo>
                    <a:pt x="264" y="24"/>
                    <a:pt x="264" y="23"/>
                    <a:pt x="263" y="23"/>
                  </a:cubicBezTo>
                  <a:cubicBezTo>
                    <a:pt x="263" y="23"/>
                    <a:pt x="263" y="23"/>
                    <a:pt x="262" y="23"/>
                  </a:cubicBezTo>
                  <a:cubicBezTo>
                    <a:pt x="261" y="23"/>
                    <a:pt x="260" y="23"/>
                    <a:pt x="259" y="23"/>
                  </a:cubicBezTo>
                  <a:cubicBezTo>
                    <a:pt x="259" y="22"/>
                    <a:pt x="259" y="22"/>
                    <a:pt x="259" y="22"/>
                  </a:cubicBezTo>
                  <a:cubicBezTo>
                    <a:pt x="269" y="18"/>
                    <a:pt x="269" y="18"/>
                    <a:pt x="269" y="18"/>
                  </a:cubicBezTo>
                  <a:cubicBezTo>
                    <a:pt x="271" y="18"/>
                    <a:pt x="271" y="18"/>
                    <a:pt x="271" y="18"/>
                  </a:cubicBezTo>
                  <a:close/>
                  <a:moveTo>
                    <a:pt x="293" y="7"/>
                  </a:moveTo>
                  <a:cubicBezTo>
                    <a:pt x="293" y="19"/>
                    <a:pt x="293" y="19"/>
                    <a:pt x="293" y="19"/>
                  </a:cubicBezTo>
                  <a:cubicBezTo>
                    <a:pt x="301" y="19"/>
                    <a:pt x="301" y="19"/>
                    <a:pt x="301" y="19"/>
                  </a:cubicBezTo>
                  <a:cubicBezTo>
                    <a:pt x="301" y="21"/>
                    <a:pt x="301" y="21"/>
                    <a:pt x="301" y="21"/>
                  </a:cubicBezTo>
                  <a:cubicBezTo>
                    <a:pt x="293" y="21"/>
                    <a:pt x="293" y="21"/>
                    <a:pt x="293" y="21"/>
                  </a:cubicBezTo>
                  <a:cubicBezTo>
                    <a:pt x="293" y="43"/>
                    <a:pt x="293" y="43"/>
                    <a:pt x="293" y="43"/>
                  </a:cubicBezTo>
                  <a:cubicBezTo>
                    <a:pt x="293" y="45"/>
                    <a:pt x="294" y="47"/>
                    <a:pt x="294" y="48"/>
                  </a:cubicBezTo>
                  <a:cubicBezTo>
                    <a:pt x="295" y="49"/>
                    <a:pt x="295" y="49"/>
                    <a:pt x="297" y="49"/>
                  </a:cubicBezTo>
                  <a:cubicBezTo>
                    <a:pt x="297" y="49"/>
                    <a:pt x="298" y="49"/>
                    <a:pt x="299" y="48"/>
                  </a:cubicBezTo>
                  <a:cubicBezTo>
                    <a:pt x="300" y="48"/>
                    <a:pt x="300" y="47"/>
                    <a:pt x="301" y="46"/>
                  </a:cubicBezTo>
                  <a:cubicBezTo>
                    <a:pt x="302" y="46"/>
                    <a:pt x="302" y="46"/>
                    <a:pt x="302" y="46"/>
                  </a:cubicBezTo>
                  <a:cubicBezTo>
                    <a:pt x="301" y="48"/>
                    <a:pt x="300" y="50"/>
                    <a:pt x="298" y="51"/>
                  </a:cubicBezTo>
                  <a:cubicBezTo>
                    <a:pt x="297" y="53"/>
                    <a:pt x="295" y="53"/>
                    <a:pt x="293" y="53"/>
                  </a:cubicBezTo>
                  <a:cubicBezTo>
                    <a:pt x="292" y="53"/>
                    <a:pt x="291" y="53"/>
                    <a:pt x="290" y="53"/>
                  </a:cubicBezTo>
                  <a:cubicBezTo>
                    <a:pt x="289" y="52"/>
                    <a:pt x="288" y="51"/>
                    <a:pt x="288" y="50"/>
                  </a:cubicBezTo>
                  <a:cubicBezTo>
                    <a:pt x="287" y="49"/>
                    <a:pt x="287" y="47"/>
                    <a:pt x="287" y="44"/>
                  </a:cubicBezTo>
                  <a:cubicBezTo>
                    <a:pt x="287" y="21"/>
                    <a:pt x="287" y="21"/>
                    <a:pt x="287" y="21"/>
                  </a:cubicBezTo>
                  <a:cubicBezTo>
                    <a:pt x="282" y="21"/>
                    <a:pt x="282" y="21"/>
                    <a:pt x="282" y="21"/>
                  </a:cubicBezTo>
                  <a:cubicBezTo>
                    <a:pt x="282" y="20"/>
                    <a:pt x="282" y="20"/>
                    <a:pt x="282" y="20"/>
                  </a:cubicBezTo>
                  <a:cubicBezTo>
                    <a:pt x="283" y="20"/>
                    <a:pt x="285" y="19"/>
                    <a:pt x="286" y="17"/>
                  </a:cubicBezTo>
                  <a:cubicBezTo>
                    <a:pt x="287" y="16"/>
                    <a:pt x="288" y="15"/>
                    <a:pt x="289" y="13"/>
                  </a:cubicBezTo>
                  <a:cubicBezTo>
                    <a:pt x="290" y="12"/>
                    <a:pt x="291" y="10"/>
                    <a:pt x="292" y="7"/>
                  </a:cubicBezTo>
                  <a:cubicBezTo>
                    <a:pt x="293" y="7"/>
                    <a:pt x="293" y="7"/>
                    <a:pt x="293" y="7"/>
                  </a:cubicBezTo>
                  <a:close/>
                  <a:moveTo>
                    <a:pt x="306" y="19"/>
                  </a:moveTo>
                  <a:cubicBezTo>
                    <a:pt x="321" y="19"/>
                    <a:pt x="321" y="19"/>
                    <a:pt x="321" y="19"/>
                  </a:cubicBezTo>
                  <a:cubicBezTo>
                    <a:pt x="321" y="20"/>
                    <a:pt x="321" y="20"/>
                    <a:pt x="321" y="20"/>
                  </a:cubicBezTo>
                  <a:cubicBezTo>
                    <a:pt x="320" y="20"/>
                    <a:pt x="320" y="20"/>
                    <a:pt x="320" y="20"/>
                  </a:cubicBezTo>
                  <a:cubicBezTo>
                    <a:pt x="319" y="20"/>
                    <a:pt x="318" y="20"/>
                    <a:pt x="318" y="21"/>
                  </a:cubicBezTo>
                  <a:cubicBezTo>
                    <a:pt x="317" y="21"/>
                    <a:pt x="317" y="22"/>
                    <a:pt x="317" y="22"/>
                  </a:cubicBezTo>
                  <a:cubicBezTo>
                    <a:pt x="317" y="23"/>
                    <a:pt x="317" y="25"/>
                    <a:pt x="318" y="26"/>
                  </a:cubicBezTo>
                  <a:cubicBezTo>
                    <a:pt x="326" y="43"/>
                    <a:pt x="326" y="43"/>
                    <a:pt x="326" y="43"/>
                  </a:cubicBezTo>
                  <a:cubicBezTo>
                    <a:pt x="333" y="25"/>
                    <a:pt x="333" y="25"/>
                    <a:pt x="333" y="25"/>
                  </a:cubicBezTo>
                  <a:cubicBezTo>
                    <a:pt x="334" y="23"/>
                    <a:pt x="334" y="23"/>
                    <a:pt x="334" y="21"/>
                  </a:cubicBezTo>
                  <a:cubicBezTo>
                    <a:pt x="334" y="21"/>
                    <a:pt x="334" y="21"/>
                    <a:pt x="333" y="20"/>
                  </a:cubicBezTo>
                  <a:cubicBezTo>
                    <a:pt x="333" y="20"/>
                    <a:pt x="333" y="20"/>
                    <a:pt x="333" y="19"/>
                  </a:cubicBezTo>
                  <a:cubicBezTo>
                    <a:pt x="332" y="19"/>
                    <a:pt x="331" y="19"/>
                    <a:pt x="331" y="19"/>
                  </a:cubicBezTo>
                  <a:cubicBezTo>
                    <a:pt x="331" y="18"/>
                    <a:pt x="331" y="18"/>
                    <a:pt x="331" y="18"/>
                  </a:cubicBezTo>
                  <a:cubicBezTo>
                    <a:pt x="341" y="18"/>
                    <a:pt x="341" y="18"/>
                    <a:pt x="341" y="18"/>
                  </a:cubicBezTo>
                  <a:cubicBezTo>
                    <a:pt x="341" y="19"/>
                    <a:pt x="341" y="19"/>
                    <a:pt x="341" y="19"/>
                  </a:cubicBezTo>
                  <a:cubicBezTo>
                    <a:pt x="341" y="19"/>
                    <a:pt x="340" y="19"/>
                    <a:pt x="339" y="19"/>
                  </a:cubicBezTo>
                  <a:cubicBezTo>
                    <a:pt x="339" y="20"/>
                    <a:pt x="338" y="20"/>
                    <a:pt x="338" y="21"/>
                  </a:cubicBezTo>
                  <a:cubicBezTo>
                    <a:pt x="337" y="21"/>
                    <a:pt x="337" y="22"/>
                    <a:pt x="337" y="24"/>
                  </a:cubicBezTo>
                  <a:cubicBezTo>
                    <a:pt x="323" y="58"/>
                    <a:pt x="323" y="58"/>
                    <a:pt x="323" y="58"/>
                  </a:cubicBezTo>
                  <a:cubicBezTo>
                    <a:pt x="322" y="61"/>
                    <a:pt x="321" y="63"/>
                    <a:pt x="318" y="65"/>
                  </a:cubicBezTo>
                  <a:cubicBezTo>
                    <a:pt x="316" y="67"/>
                    <a:pt x="314" y="68"/>
                    <a:pt x="312" y="68"/>
                  </a:cubicBezTo>
                  <a:cubicBezTo>
                    <a:pt x="311" y="68"/>
                    <a:pt x="310" y="67"/>
                    <a:pt x="309" y="67"/>
                  </a:cubicBezTo>
                  <a:cubicBezTo>
                    <a:pt x="308" y="66"/>
                    <a:pt x="307" y="65"/>
                    <a:pt x="307" y="64"/>
                  </a:cubicBezTo>
                  <a:cubicBezTo>
                    <a:pt x="307" y="63"/>
                    <a:pt x="308" y="62"/>
                    <a:pt x="308" y="61"/>
                  </a:cubicBezTo>
                  <a:cubicBezTo>
                    <a:pt x="309" y="61"/>
                    <a:pt x="310" y="61"/>
                    <a:pt x="311" y="61"/>
                  </a:cubicBezTo>
                  <a:cubicBezTo>
                    <a:pt x="312" y="61"/>
                    <a:pt x="313" y="61"/>
                    <a:pt x="314" y="61"/>
                  </a:cubicBezTo>
                  <a:cubicBezTo>
                    <a:pt x="315" y="62"/>
                    <a:pt x="316" y="62"/>
                    <a:pt x="316" y="62"/>
                  </a:cubicBezTo>
                  <a:cubicBezTo>
                    <a:pt x="317" y="62"/>
                    <a:pt x="317" y="61"/>
                    <a:pt x="318" y="61"/>
                  </a:cubicBezTo>
                  <a:cubicBezTo>
                    <a:pt x="319" y="60"/>
                    <a:pt x="320" y="58"/>
                    <a:pt x="321" y="56"/>
                  </a:cubicBezTo>
                  <a:cubicBezTo>
                    <a:pt x="323" y="50"/>
                    <a:pt x="323" y="50"/>
                    <a:pt x="323" y="50"/>
                  </a:cubicBezTo>
                  <a:cubicBezTo>
                    <a:pt x="311" y="25"/>
                    <a:pt x="311" y="25"/>
                    <a:pt x="311" y="25"/>
                  </a:cubicBezTo>
                  <a:cubicBezTo>
                    <a:pt x="311" y="24"/>
                    <a:pt x="311" y="23"/>
                    <a:pt x="310" y="22"/>
                  </a:cubicBezTo>
                  <a:cubicBezTo>
                    <a:pt x="309" y="21"/>
                    <a:pt x="309" y="20"/>
                    <a:pt x="308" y="20"/>
                  </a:cubicBezTo>
                  <a:cubicBezTo>
                    <a:pt x="308" y="20"/>
                    <a:pt x="307" y="19"/>
                    <a:pt x="305" y="19"/>
                  </a:cubicBezTo>
                  <a:cubicBezTo>
                    <a:pt x="306" y="19"/>
                    <a:pt x="306" y="19"/>
                    <a:pt x="306" y="19"/>
                  </a:cubicBezTo>
                  <a:close/>
                  <a:moveTo>
                    <a:pt x="379" y="18"/>
                  </a:moveTo>
                  <a:cubicBezTo>
                    <a:pt x="383" y="18"/>
                    <a:pt x="387" y="20"/>
                    <a:pt x="391" y="24"/>
                  </a:cubicBezTo>
                  <a:cubicBezTo>
                    <a:pt x="393" y="27"/>
                    <a:pt x="395" y="31"/>
                    <a:pt x="395" y="35"/>
                  </a:cubicBezTo>
                  <a:cubicBezTo>
                    <a:pt x="395" y="39"/>
                    <a:pt x="394" y="41"/>
                    <a:pt x="393" y="45"/>
                  </a:cubicBezTo>
                  <a:cubicBezTo>
                    <a:pt x="391" y="48"/>
                    <a:pt x="389" y="50"/>
                    <a:pt x="387" y="52"/>
                  </a:cubicBezTo>
                  <a:cubicBezTo>
                    <a:pt x="385" y="53"/>
                    <a:pt x="382" y="54"/>
                    <a:pt x="379" y="54"/>
                  </a:cubicBezTo>
                  <a:cubicBezTo>
                    <a:pt x="374" y="54"/>
                    <a:pt x="370" y="52"/>
                    <a:pt x="367" y="48"/>
                  </a:cubicBezTo>
                  <a:cubicBezTo>
                    <a:pt x="365" y="45"/>
                    <a:pt x="363" y="41"/>
                    <a:pt x="363" y="37"/>
                  </a:cubicBezTo>
                  <a:cubicBezTo>
                    <a:pt x="363" y="33"/>
                    <a:pt x="364" y="30"/>
                    <a:pt x="366" y="27"/>
                  </a:cubicBezTo>
                  <a:cubicBezTo>
                    <a:pt x="367" y="24"/>
                    <a:pt x="369" y="22"/>
                    <a:pt x="372" y="21"/>
                  </a:cubicBezTo>
                  <a:cubicBezTo>
                    <a:pt x="373" y="19"/>
                    <a:pt x="376" y="18"/>
                    <a:pt x="379" y="18"/>
                  </a:cubicBezTo>
                  <a:close/>
                  <a:moveTo>
                    <a:pt x="377" y="20"/>
                  </a:moveTo>
                  <a:cubicBezTo>
                    <a:pt x="376" y="20"/>
                    <a:pt x="375" y="21"/>
                    <a:pt x="373" y="21"/>
                  </a:cubicBezTo>
                  <a:cubicBezTo>
                    <a:pt x="372" y="22"/>
                    <a:pt x="371" y="23"/>
                    <a:pt x="370" y="25"/>
                  </a:cubicBezTo>
                  <a:cubicBezTo>
                    <a:pt x="369" y="27"/>
                    <a:pt x="369" y="30"/>
                    <a:pt x="369" y="33"/>
                  </a:cubicBezTo>
                  <a:cubicBezTo>
                    <a:pt x="369" y="38"/>
                    <a:pt x="370" y="42"/>
                    <a:pt x="372" y="46"/>
                  </a:cubicBezTo>
                  <a:cubicBezTo>
                    <a:pt x="374" y="49"/>
                    <a:pt x="376" y="51"/>
                    <a:pt x="379" y="51"/>
                  </a:cubicBezTo>
                  <a:cubicBezTo>
                    <a:pt x="382" y="51"/>
                    <a:pt x="384" y="50"/>
                    <a:pt x="385" y="48"/>
                  </a:cubicBezTo>
                  <a:cubicBezTo>
                    <a:pt x="387" y="46"/>
                    <a:pt x="387" y="43"/>
                    <a:pt x="387" y="38"/>
                  </a:cubicBezTo>
                  <a:cubicBezTo>
                    <a:pt x="387" y="32"/>
                    <a:pt x="386" y="27"/>
                    <a:pt x="384" y="24"/>
                  </a:cubicBezTo>
                  <a:cubicBezTo>
                    <a:pt x="382" y="21"/>
                    <a:pt x="380" y="20"/>
                    <a:pt x="377" y="20"/>
                  </a:cubicBezTo>
                  <a:close/>
                  <a:moveTo>
                    <a:pt x="415" y="21"/>
                  </a:moveTo>
                  <a:cubicBezTo>
                    <a:pt x="415" y="44"/>
                    <a:pt x="415" y="44"/>
                    <a:pt x="415" y="44"/>
                  </a:cubicBezTo>
                  <a:cubicBezTo>
                    <a:pt x="415" y="47"/>
                    <a:pt x="416" y="49"/>
                    <a:pt x="416" y="50"/>
                  </a:cubicBezTo>
                  <a:cubicBezTo>
                    <a:pt x="417" y="51"/>
                    <a:pt x="418" y="51"/>
                    <a:pt x="420" y="51"/>
                  </a:cubicBezTo>
                  <a:cubicBezTo>
                    <a:pt x="423" y="51"/>
                    <a:pt x="423" y="51"/>
                    <a:pt x="423" y="51"/>
                  </a:cubicBezTo>
                  <a:cubicBezTo>
                    <a:pt x="423" y="53"/>
                    <a:pt x="423" y="53"/>
                    <a:pt x="423" y="53"/>
                  </a:cubicBezTo>
                  <a:cubicBezTo>
                    <a:pt x="403" y="53"/>
                    <a:pt x="403" y="53"/>
                    <a:pt x="403" y="53"/>
                  </a:cubicBezTo>
                  <a:cubicBezTo>
                    <a:pt x="403" y="51"/>
                    <a:pt x="403" y="51"/>
                    <a:pt x="403" y="51"/>
                  </a:cubicBezTo>
                  <a:cubicBezTo>
                    <a:pt x="405" y="51"/>
                    <a:pt x="405" y="51"/>
                    <a:pt x="405" y="51"/>
                  </a:cubicBezTo>
                  <a:cubicBezTo>
                    <a:pt x="406" y="51"/>
                    <a:pt x="407" y="51"/>
                    <a:pt x="408" y="51"/>
                  </a:cubicBezTo>
                  <a:cubicBezTo>
                    <a:pt x="409" y="50"/>
                    <a:pt x="409" y="49"/>
                    <a:pt x="409" y="49"/>
                  </a:cubicBezTo>
                  <a:cubicBezTo>
                    <a:pt x="410" y="48"/>
                    <a:pt x="410" y="46"/>
                    <a:pt x="410" y="44"/>
                  </a:cubicBezTo>
                  <a:cubicBezTo>
                    <a:pt x="410" y="21"/>
                    <a:pt x="410" y="21"/>
                    <a:pt x="410" y="21"/>
                  </a:cubicBezTo>
                  <a:cubicBezTo>
                    <a:pt x="403" y="21"/>
                    <a:pt x="403" y="21"/>
                    <a:pt x="403" y="21"/>
                  </a:cubicBezTo>
                  <a:cubicBezTo>
                    <a:pt x="403" y="19"/>
                    <a:pt x="403" y="19"/>
                    <a:pt x="403" y="19"/>
                  </a:cubicBezTo>
                  <a:cubicBezTo>
                    <a:pt x="410" y="19"/>
                    <a:pt x="410" y="19"/>
                    <a:pt x="410" y="19"/>
                  </a:cubicBezTo>
                  <a:cubicBezTo>
                    <a:pt x="410" y="16"/>
                    <a:pt x="410" y="16"/>
                    <a:pt x="410" y="16"/>
                  </a:cubicBezTo>
                  <a:cubicBezTo>
                    <a:pt x="410" y="13"/>
                    <a:pt x="410" y="10"/>
                    <a:pt x="411" y="7"/>
                  </a:cubicBezTo>
                  <a:cubicBezTo>
                    <a:pt x="413" y="5"/>
                    <a:pt x="414" y="3"/>
                    <a:pt x="416" y="2"/>
                  </a:cubicBezTo>
                  <a:cubicBezTo>
                    <a:pt x="418" y="0"/>
                    <a:pt x="421" y="0"/>
                    <a:pt x="423" y="0"/>
                  </a:cubicBezTo>
                  <a:cubicBezTo>
                    <a:pt x="426" y="0"/>
                    <a:pt x="428" y="1"/>
                    <a:pt x="430" y="2"/>
                  </a:cubicBezTo>
                  <a:cubicBezTo>
                    <a:pt x="431" y="3"/>
                    <a:pt x="432" y="5"/>
                    <a:pt x="432" y="6"/>
                  </a:cubicBezTo>
                  <a:cubicBezTo>
                    <a:pt x="432" y="7"/>
                    <a:pt x="432" y="7"/>
                    <a:pt x="431" y="8"/>
                  </a:cubicBezTo>
                  <a:cubicBezTo>
                    <a:pt x="431" y="9"/>
                    <a:pt x="430" y="9"/>
                    <a:pt x="429" y="9"/>
                  </a:cubicBezTo>
                  <a:cubicBezTo>
                    <a:pt x="429" y="9"/>
                    <a:pt x="428" y="8"/>
                    <a:pt x="428" y="8"/>
                  </a:cubicBezTo>
                  <a:cubicBezTo>
                    <a:pt x="427" y="7"/>
                    <a:pt x="427" y="7"/>
                    <a:pt x="425" y="5"/>
                  </a:cubicBezTo>
                  <a:cubicBezTo>
                    <a:pt x="425" y="4"/>
                    <a:pt x="424" y="3"/>
                    <a:pt x="423" y="2"/>
                  </a:cubicBezTo>
                  <a:cubicBezTo>
                    <a:pt x="422" y="2"/>
                    <a:pt x="421" y="1"/>
                    <a:pt x="421" y="1"/>
                  </a:cubicBezTo>
                  <a:cubicBezTo>
                    <a:pt x="419" y="1"/>
                    <a:pt x="419" y="2"/>
                    <a:pt x="418" y="2"/>
                  </a:cubicBezTo>
                  <a:cubicBezTo>
                    <a:pt x="417" y="3"/>
                    <a:pt x="417" y="4"/>
                    <a:pt x="416" y="5"/>
                  </a:cubicBezTo>
                  <a:cubicBezTo>
                    <a:pt x="416" y="6"/>
                    <a:pt x="416" y="9"/>
                    <a:pt x="416" y="15"/>
                  </a:cubicBezTo>
                  <a:cubicBezTo>
                    <a:pt x="416" y="17"/>
                    <a:pt x="416" y="17"/>
                    <a:pt x="416" y="17"/>
                  </a:cubicBezTo>
                  <a:cubicBezTo>
                    <a:pt x="424" y="17"/>
                    <a:pt x="424" y="17"/>
                    <a:pt x="424" y="17"/>
                  </a:cubicBezTo>
                  <a:cubicBezTo>
                    <a:pt x="424" y="21"/>
                    <a:pt x="424" y="21"/>
                    <a:pt x="424" y="21"/>
                  </a:cubicBezTo>
                  <a:cubicBezTo>
                    <a:pt x="415" y="21"/>
                    <a:pt x="415" y="21"/>
                    <a:pt x="415" y="21"/>
                  </a:cubicBezTo>
                  <a:close/>
                  <a:moveTo>
                    <a:pt x="477" y="1"/>
                  </a:moveTo>
                  <a:cubicBezTo>
                    <a:pt x="477" y="19"/>
                    <a:pt x="477" y="19"/>
                    <a:pt x="477" y="19"/>
                  </a:cubicBezTo>
                  <a:cubicBezTo>
                    <a:pt x="475" y="19"/>
                    <a:pt x="475" y="19"/>
                    <a:pt x="475" y="19"/>
                  </a:cubicBezTo>
                  <a:cubicBezTo>
                    <a:pt x="475" y="15"/>
                    <a:pt x="474" y="13"/>
                    <a:pt x="473" y="11"/>
                  </a:cubicBezTo>
                  <a:cubicBezTo>
                    <a:pt x="472" y="9"/>
                    <a:pt x="470" y="7"/>
                    <a:pt x="468" y="6"/>
                  </a:cubicBezTo>
                  <a:cubicBezTo>
                    <a:pt x="466" y="5"/>
                    <a:pt x="464" y="4"/>
                    <a:pt x="462" y="4"/>
                  </a:cubicBezTo>
                  <a:cubicBezTo>
                    <a:pt x="459" y="4"/>
                    <a:pt x="457" y="5"/>
                    <a:pt x="456" y="7"/>
                  </a:cubicBezTo>
                  <a:cubicBezTo>
                    <a:pt x="454" y="8"/>
                    <a:pt x="453" y="10"/>
                    <a:pt x="453" y="12"/>
                  </a:cubicBezTo>
                  <a:cubicBezTo>
                    <a:pt x="453" y="13"/>
                    <a:pt x="454" y="15"/>
                    <a:pt x="455" y="16"/>
                  </a:cubicBezTo>
                  <a:cubicBezTo>
                    <a:pt x="457" y="18"/>
                    <a:pt x="460" y="20"/>
                    <a:pt x="465" y="23"/>
                  </a:cubicBezTo>
                  <a:cubicBezTo>
                    <a:pt x="470" y="26"/>
                    <a:pt x="473" y="28"/>
                    <a:pt x="475" y="29"/>
                  </a:cubicBezTo>
                  <a:cubicBezTo>
                    <a:pt x="476" y="31"/>
                    <a:pt x="477" y="32"/>
                    <a:pt x="479" y="34"/>
                  </a:cubicBezTo>
                  <a:cubicBezTo>
                    <a:pt x="479" y="36"/>
                    <a:pt x="480" y="38"/>
                    <a:pt x="480" y="40"/>
                  </a:cubicBezTo>
                  <a:cubicBezTo>
                    <a:pt x="480" y="44"/>
                    <a:pt x="478" y="47"/>
                    <a:pt x="475" y="50"/>
                  </a:cubicBezTo>
                  <a:cubicBezTo>
                    <a:pt x="473" y="53"/>
                    <a:pt x="469" y="54"/>
                    <a:pt x="465" y="54"/>
                  </a:cubicBezTo>
                  <a:cubicBezTo>
                    <a:pt x="463" y="54"/>
                    <a:pt x="462" y="54"/>
                    <a:pt x="461" y="53"/>
                  </a:cubicBezTo>
                  <a:cubicBezTo>
                    <a:pt x="460" y="53"/>
                    <a:pt x="458" y="53"/>
                    <a:pt x="456" y="52"/>
                  </a:cubicBezTo>
                  <a:cubicBezTo>
                    <a:pt x="454" y="51"/>
                    <a:pt x="453" y="51"/>
                    <a:pt x="452" y="51"/>
                  </a:cubicBezTo>
                  <a:cubicBezTo>
                    <a:pt x="451" y="51"/>
                    <a:pt x="451" y="51"/>
                    <a:pt x="450" y="51"/>
                  </a:cubicBezTo>
                  <a:cubicBezTo>
                    <a:pt x="450" y="52"/>
                    <a:pt x="450" y="53"/>
                    <a:pt x="449" y="54"/>
                  </a:cubicBezTo>
                  <a:cubicBezTo>
                    <a:pt x="448" y="54"/>
                    <a:pt x="448" y="54"/>
                    <a:pt x="448" y="54"/>
                  </a:cubicBezTo>
                  <a:cubicBezTo>
                    <a:pt x="448" y="37"/>
                    <a:pt x="448" y="37"/>
                    <a:pt x="448" y="37"/>
                  </a:cubicBezTo>
                  <a:cubicBezTo>
                    <a:pt x="449" y="37"/>
                    <a:pt x="449" y="37"/>
                    <a:pt x="449" y="37"/>
                  </a:cubicBezTo>
                  <a:cubicBezTo>
                    <a:pt x="450" y="40"/>
                    <a:pt x="451" y="43"/>
                    <a:pt x="452" y="45"/>
                  </a:cubicBezTo>
                  <a:cubicBezTo>
                    <a:pt x="453" y="46"/>
                    <a:pt x="455" y="48"/>
                    <a:pt x="457" y="49"/>
                  </a:cubicBezTo>
                  <a:cubicBezTo>
                    <a:pt x="459" y="50"/>
                    <a:pt x="461" y="51"/>
                    <a:pt x="464" y="51"/>
                  </a:cubicBezTo>
                  <a:cubicBezTo>
                    <a:pt x="467" y="51"/>
                    <a:pt x="469" y="50"/>
                    <a:pt x="471" y="48"/>
                  </a:cubicBezTo>
                  <a:cubicBezTo>
                    <a:pt x="473" y="47"/>
                    <a:pt x="473" y="45"/>
                    <a:pt x="473" y="43"/>
                  </a:cubicBezTo>
                  <a:cubicBezTo>
                    <a:pt x="473" y="41"/>
                    <a:pt x="473" y="40"/>
                    <a:pt x="473" y="39"/>
                  </a:cubicBezTo>
                  <a:cubicBezTo>
                    <a:pt x="472" y="38"/>
                    <a:pt x="471" y="37"/>
                    <a:pt x="469" y="35"/>
                  </a:cubicBezTo>
                  <a:cubicBezTo>
                    <a:pt x="469" y="35"/>
                    <a:pt x="466" y="33"/>
                    <a:pt x="462" y="31"/>
                  </a:cubicBezTo>
                  <a:cubicBezTo>
                    <a:pt x="458" y="28"/>
                    <a:pt x="455" y="26"/>
                    <a:pt x="453" y="25"/>
                  </a:cubicBezTo>
                  <a:cubicBezTo>
                    <a:pt x="451" y="23"/>
                    <a:pt x="450" y="22"/>
                    <a:pt x="449" y="20"/>
                  </a:cubicBezTo>
                  <a:cubicBezTo>
                    <a:pt x="448" y="19"/>
                    <a:pt x="448" y="17"/>
                    <a:pt x="448" y="15"/>
                  </a:cubicBezTo>
                  <a:cubicBezTo>
                    <a:pt x="448" y="11"/>
                    <a:pt x="449" y="8"/>
                    <a:pt x="452" y="5"/>
                  </a:cubicBezTo>
                  <a:cubicBezTo>
                    <a:pt x="455" y="3"/>
                    <a:pt x="458" y="1"/>
                    <a:pt x="462" y="1"/>
                  </a:cubicBezTo>
                  <a:cubicBezTo>
                    <a:pt x="464" y="1"/>
                    <a:pt x="467" y="2"/>
                    <a:pt x="470" y="3"/>
                  </a:cubicBezTo>
                  <a:cubicBezTo>
                    <a:pt x="471" y="4"/>
                    <a:pt x="472" y="4"/>
                    <a:pt x="473" y="4"/>
                  </a:cubicBezTo>
                  <a:cubicBezTo>
                    <a:pt x="473" y="4"/>
                    <a:pt x="474" y="4"/>
                    <a:pt x="474" y="4"/>
                  </a:cubicBezTo>
                  <a:cubicBezTo>
                    <a:pt x="475" y="3"/>
                    <a:pt x="475" y="3"/>
                    <a:pt x="475" y="1"/>
                  </a:cubicBezTo>
                  <a:cubicBezTo>
                    <a:pt x="477" y="1"/>
                    <a:pt x="477" y="1"/>
                    <a:pt x="477" y="1"/>
                  </a:cubicBezTo>
                  <a:close/>
                  <a:moveTo>
                    <a:pt x="517" y="40"/>
                  </a:moveTo>
                  <a:cubicBezTo>
                    <a:pt x="517" y="44"/>
                    <a:pt x="515" y="48"/>
                    <a:pt x="512" y="50"/>
                  </a:cubicBezTo>
                  <a:cubicBezTo>
                    <a:pt x="510" y="53"/>
                    <a:pt x="507" y="54"/>
                    <a:pt x="504" y="54"/>
                  </a:cubicBezTo>
                  <a:cubicBezTo>
                    <a:pt x="500" y="54"/>
                    <a:pt x="497" y="52"/>
                    <a:pt x="494" y="49"/>
                  </a:cubicBezTo>
                  <a:cubicBezTo>
                    <a:pt x="491" y="46"/>
                    <a:pt x="490" y="41"/>
                    <a:pt x="490" y="36"/>
                  </a:cubicBezTo>
                  <a:cubicBezTo>
                    <a:pt x="490" y="31"/>
                    <a:pt x="492" y="26"/>
                    <a:pt x="495" y="23"/>
                  </a:cubicBezTo>
                  <a:cubicBezTo>
                    <a:pt x="498" y="19"/>
                    <a:pt x="501" y="17"/>
                    <a:pt x="506" y="17"/>
                  </a:cubicBezTo>
                  <a:cubicBezTo>
                    <a:pt x="509" y="17"/>
                    <a:pt x="512" y="18"/>
                    <a:pt x="514" y="20"/>
                  </a:cubicBezTo>
                  <a:cubicBezTo>
                    <a:pt x="516" y="22"/>
                    <a:pt x="517" y="24"/>
                    <a:pt x="517" y="26"/>
                  </a:cubicBezTo>
                  <a:cubicBezTo>
                    <a:pt x="517" y="27"/>
                    <a:pt x="517" y="27"/>
                    <a:pt x="516" y="28"/>
                  </a:cubicBezTo>
                  <a:cubicBezTo>
                    <a:pt x="516" y="29"/>
                    <a:pt x="515" y="29"/>
                    <a:pt x="514" y="29"/>
                  </a:cubicBezTo>
                  <a:cubicBezTo>
                    <a:pt x="512" y="29"/>
                    <a:pt x="511" y="29"/>
                    <a:pt x="511" y="27"/>
                  </a:cubicBezTo>
                  <a:cubicBezTo>
                    <a:pt x="510" y="27"/>
                    <a:pt x="510" y="26"/>
                    <a:pt x="510" y="25"/>
                  </a:cubicBezTo>
                  <a:cubicBezTo>
                    <a:pt x="510" y="23"/>
                    <a:pt x="509" y="22"/>
                    <a:pt x="508" y="21"/>
                  </a:cubicBezTo>
                  <a:cubicBezTo>
                    <a:pt x="507" y="21"/>
                    <a:pt x="506" y="20"/>
                    <a:pt x="505" y="20"/>
                  </a:cubicBezTo>
                  <a:cubicBezTo>
                    <a:pt x="502" y="20"/>
                    <a:pt x="500" y="21"/>
                    <a:pt x="499" y="23"/>
                  </a:cubicBezTo>
                  <a:cubicBezTo>
                    <a:pt x="497" y="25"/>
                    <a:pt x="496" y="29"/>
                    <a:pt x="496" y="33"/>
                  </a:cubicBezTo>
                  <a:cubicBezTo>
                    <a:pt x="496" y="37"/>
                    <a:pt x="497" y="40"/>
                    <a:pt x="499" y="43"/>
                  </a:cubicBezTo>
                  <a:cubicBezTo>
                    <a:pt x="501" y="47"/>
                    <a:pt x="503" y="48"/>
                    <a:pt x="507" y="48"/>
                  </a:cubicBezTo>
                  <a:cubicBezTo>
                    <a:pt x="509" y="48"/>
                    <a:pt x="511" y="47"/>
                    <a:pt x="513" y="46"/>
                  </a:cubicBezTo>
                  <a:cubicBezTo>
                    <a:pt x="514" y="45"/>
                    <a:pt x="515" y="43"/>
                    <a:pt x="517" y="40"/>
                  </a:cubicBezTo>
                  <a:cubicBezTo>
                    <a:pt x="517" y="40"/>
                    <a:pt x="517" y="40"/>
                    <a:pt x="517" y="40"/>
                  </a:cubicBezTo>
                  <a:close/>
                  <a:moveTo>
                    <a:pt x="534" y="0"/>
                  </a:moveTo>
                  <a:cubicBezTo>
                    <a:pt x="535" y="0"/>
                    <a:pt x="536" y="0"/>
                    <a:pt x="537" y="1"/>
                  </a:cubicBezTo>
                  <a:cubicBezTo>
                    <a:pt x="537" y="2"/>
                    <a:pt x="538" y="3"/>
                    <a:pt x="538" y="4"/>
                  </a:cubicBezTo>
                  <a:cubicBezTo>
                    <a:pt x="538" y="5"/>
                    <a:pt x="537" y="6"/>
                    <a:pt x="537" y="7"/>
                  </a:cubicBezTo>
                  <a:cubicBezTo>
                    <a:pt x="536" y="7"/>
                    <a:pt x="535" y="8"/>
                    <a:pt x="534" y="8"/>
                  </a:cubicBezTo>
                  <a:cubicBezTo>
                    <a:pt x="533" y="8"/>
                    <a:pt x="532" y="7"/>
                    <a:pt x="532" y="7"/>
                  </a:cubicBezTo>
                  <a:cubicBezTo>
                    <a:pt x="531" y="6"/>
                    <a:pt x="531" y="5"/>
                    <a:pt x="531" y="4"/>
                  </a:cubicBezTo>
                  <a:cubicBezTo>
                    <a:pt x="531" y="3"/>
                    <a:pt x="531" y="2"/>
                    <a:pt x="532" y="1"/>
                  </a:cubicBezTo>
                  <a:cubicBezTo>
                    <a:pt x="532" y="0"/>
                    <a:pt x="533" y="0"/>
                    <a:pt x="534" y="0"/>
                  </a:cubicBezTo>
                  <a:close/>
                  <a:moveTo>
                    <a:pt x="537" y="18"/>
                  </a:moveTo>
                  <a:cubicBezTo>
                    <a:pt x="537" y="45"/>
                    <a:pt x="537" y="45"/>
                    <a:pt x="537" y="45"/>
                  </a:cubicBezTo>
                  <a:cubicBezTo>
                    <a:pt x="537" y="47"/>
                    <a:pt x="537" y="49"/>
                    <a:pt x="537" y="49"/>
                  </a:cubicBezTo>
                  <a:cubicBezTo>
                    <a:pt x="538" y="50"/>
                    <a:pt x="538" y="51"/>
                    <a:pt x="539" y="51"/>
                  </a:cubicBezTo>
                  <a:cubicBezTo>
                    <a:pt x="539" y="51"/>
                    <a:pt x="540" y="51"/>
                    <a:pt x="542" y="51"/>
                  </a:cubicBezTo>
                  <a:cubicBezTo>
                    <a:pt x="542" y="53"/>
                    <a:pt x="542" y="53"/>
                    <a:pt x="542" y="53"/>
                  </a:cubicBezTo>
                  <a:cubicBezTo>
                    <a:pt x="526" y="53"/>
                    <a:pt x="526" y="53"/>
                    <a:pt x="526" y="53"/>
                  </a:cubicBezTo>
                  <a:cubicBezTo>
                    <a:pt x="526" y="51"/>
                    <a:pt x="526" y="51"/>
                    <a:pt x="526" y="51"/>
                  </a:cubicBezTo>
                  <a:cubicBezTo>
                    <a:pt x="527" y="51"/>
                    <a:pt x="529" y="51"/>
                    <a:pt x="529" y="51"/>
                  </a:cubicBezTo>
                  <a:cubicBezTo>
                    <a:pt x="529" y="51"/>
                    <a:pt x="530" y="50"/>
                    <a:pt x="530" y="49"/>
                  </a:cubicBezTo>
                  <a:cubicBezTo>
                    <a:pt x="531" y="49"/>
                    <a:pt x="531" y="47"/>
                    <a:pt x="531" y="45"/>
                  </a:cubicBezTo>
                  <a:cubicBezTo>
                    <a:pt x="531" y="32"/>
                    <a:pt x="531" y="32"/>
                    <a:pt x="531" y="32"/>
                  </a:cubicBezTo>
                  <a:cubicBezTo>
                    <a:pt x="531" y="28"/>
                    <a:pt x="531" y="26"/>
                    <a:pt x="530" y="25"/>
                  </a:cubicBezTo>
                  <a:cubicBezTo>
                    <a:pt x="530" y="24"/>
                    <a:pt x="530" y="23"/>
                    <a:pt x="529" y="23"/>
                  </a:cubicBezTo>
                  <a:cubicBezTo>
                    <a:pt x="529" y="23"/>
                    <a:pt x="529" y="23"/>
                    <a:pt x="528" y="23"/>
                  </a:cubicBezTo>
                  <a:cubicBezTo>
                    <a:pt x="527" y="23"/>
                    <a:pt x="526" y="23"/>
                    <a:pt x="525" y="23"/>
                  </a:cubicBezTo>
                  <a:cubicBezTo>
                    <a:pt x="525" y="22"/>
                    <a:pt x="525" y="22"/>
                    <a:pt x="525" y="22"/>
                  </a:cubicBezTo>
                  <a:cubicBezTo>
                    <a:pt x="535" y="18"/>
                    <a:pt x="535" y="18"/>
                    <a:pt x="535" y="18"/>
                  </a:cubicBezTo>
                  <a:cubicBezTo>
                    <a:pt x="537" y="18"/>
                    <a:pt x="537" y="18"/>
                    <a:pt x="537" y="18"/>
                  </a:cubicBezTo>
                  <a:close/>
                  <a:moveTo>
                    <a:pt x="555" y="31"/>
                  </a:moveTo>
                  <a:cubicBezTo>
                    <a:pt x="555" y="37"/>
                    <a:pt x="557" y="40"/>
                    <a:pt x="559" y="43"/>
                  </a:cubicBezTo>
                  <a:cubicBezTo>
                    <a:pt x="561" y="46"/>
                    <a:pt x="564" y="48"/>
                    <a:pt x="567" y="48"/>
                  </a:cubicBezTo>
                  <a:cubicBezTo>
                    <a:pt x="569" y="48"/>
                    <a:pt x="571" y="47"/>
                    <a:pt x="573" y="46"/>
                  </a:cubicBezTo>
                  <a:cubicBezTo>
                    <a:pt x="575" y="45"/>
                    <a:pt x="576" y="43"/>
                    <a:pt x="577" y="39"/>
                  </a:cubicBezTo>
                  <a:cubicBezTo>
                    <a:pt x="578" y="40"/>
                    <a:pt x="578" y="40"/>
                    <a:pt x="578" y="40"/>
                  </a:cubicBezTo>
                  <a:cubicBezTo>
                    <a:pt x="578" y="43"/>
                    <a:pt x="576" y="47"/>
                    <a:pt x="574" y="49"/>
                  </a:cubicBezTo>
                  <a:cubicBezTo>
                    <a:pt x="571" y="52"/>
                    <a:pt x="568" y="53"/>
                    <a:pt x="565" y="53"/>
                  </a:cubicBezTo>
                  <a:cubicBezTo>
                    <a:pt x="561" y="53"/>
                    <a:pt x="557" y="52"/>
                    <a:pt x="555" y="49"/>
                  </a:cubicBezTo>
                  <a:cubicBezTo>
                    <a:pt x="552" y="45"/>
                    <a:pt x="551" y="41"/>
                    <a:pt x="551" y="36"/>
                  </a:cubicBezTo>
                  <a:cubicBezTo>
                    <a:pt x="551" y="30"/>
                    <a:pt x="552" y="25"/>
                    <a:pt x="555" y="22"/>
                  </a:cubicBezTo>
                  <a:cubicBezTo>
                    <a:pt x="558" y="19"/>
                    <a:pt x="561" y="17"/>
                    <a:pt x="566" y="17"/>
                  </a:cubicBezTo>
                  <a:cubicBezTo>
                    <a:pt x="569" y="17"/>
                    <a:pt x="573" y="19"/>
                    <a:pt x="575" y="21"/>
                  </a:cubicBezTo>
                  <a:cubicBezTo>
                    <a:pt x="577" y="23"/>
                    <a:pt x="579" y="27"/>
                    <a:pt x="579" y="31"/>
                  </a:cubicBezTo>
                  <a:cubicBezTo>
                    <a:pt x="555" y="31"/>
                    <a:pt x="555" y="31"/>
                    <a:pt x="555" y="31"/>
                  </a:cubicBezTo>
                  <a:close/>
                  <a:moveTo>
                    <a:pt x="555" y="29"/>
                  </a:moveTo>
                  <a:cubicBezTo>
                    <a:pt x="571" y="29"/>
                    <a:pt x="571" y="29"/>
                    <a:pt x="571" y="29"/>
                  </a:cubicBezTo>
                  <a:cubicBezTo>
                    <a:pt x="571" y="27"/>
                    <a:pt x="570" y="26"/>
                    <a:pt x="570" y="25"/>
                  </a:cubicBezTo>
                  <a:cubicBezTo>
                    <a:pt x="569" y="24"/>
                    <a:pt x="568" y="23"/>
                    <a:pt x="567" y="22"/>
                  </a:cubicBezTo>
                  <a:cubicBezTo>
                    <a:pt x="566" y="21"/>
                    <a:pt x="565" y="21"/>
                    <a:pt x="563" y="21"/>
                  </a:cubicBezTo>
                  <a:cubicBezTo>
                    <a:pt x="561" y="21"/>
                    <a:pt x="560" y="21"/>
                    <a:pt x="558" y="23"/>
                  </a:cubicBezTo>
                  <a:cubicBezTo>
                    <a:pt x="557" y="24"/>
                    <a:pt x="555" y="27"/>
                    <a:pt x="555" y="29"/>
                  </a:cubicBezTo>
                  <a:close/>
                  <a:moveTo>
                    <a:pt x="595" y="25"/>
                  </a:moveTo>
                  <a:cubicBezTo>
                    <a:pt x="599" y="20"/>
                    <a:pt x="603" y="18"/>
                    <a:pt x="606" y="18"/>
                  </a:cubicBezTo>
                  <a:cubicBezTo>
                    <a:pt x="608" y="18"/>
                    <a:pt x="609" y="18"/>
                    <a:pt x="611" y="19"/>
                  </a:cubicBezTo>
                  <a:cubicBezTo>
                    <a:pt x="612" y="20"/>
                    <a:pt x="613" y="21"/>
                    <a:pt x="614" y="23"/>
                  </a:cubicBezTo>
                  <a:cubicBezTo>
                    <a:pt x="615" y="25"/>
                    <a:pt x="615" y="27"/>
                    <a:pt x="615" y="30"/>
                  </a:cubicBezTo>
                  <a:cubicBezTo>
                    <a:pt x="615" y="45"/>
                    <a:pt x="615" y="45"/>
                    <a:pt x="615" y="45"/>
                  </a:cubicBezTo>
                  <a:cubicBezTo>
                    <a:pt x="615" y="47"/>
                    <a:pt x="615" y="48"/>
                    <a:pt x="615" y="49"/>
                  </a:cubicBezTo>
                  <a:cubicBezTo>
                    <a:pt x="616" y="50"/>
                    <a:pt x="616" y="50"/>
                    <a:pt x="617" y="51"/>
                  </a:cubicBezTo>
                  <a:cubicBezTo>
                    <a:pt x="617" y="51"/>
                    <a:pt x="618" y="51"/>
                    <a:pt x="620" y="51"/>
                  </a:cubicBezTo>
                  <a:cubicBezTo>
                    <a:pt x="620" y="52"/>
                    <a:pt x="620" y="52"/>
                    <a:pt x="620" y="52"/>
                  </a:cubicBezTo>
                  <a:cubicBezTo>
                    <a:pt x="604" y="52"/>
                    <a:pt x="604" y="52"/>
                    <a:pt x="604" y="52"/>
                  </a:cubicBezTo>
                  <a:cubicBezTo>
                    <a:pt x="604" y="51"/>
                    <a:pt x="604" y="51"/>
                    <a:pt x="604" y="51"/>
                  </a:cubicBezTo>
                  <a:cubicBezTo>
                    <a:pt x="605" y="51"/>
                    <a:pt x="605" y="51"/>
                    <a:pt x="605" y="51"/>
                  </a:cubicBezTo>
                  <a:cubicBezTo>
                    <a:pt x="606" y="51"/>
                    <a:pt x="607" y="51"/>
                    <a:pt x="608" y="50"/>
                  </a:cubicBezTo>
                  <a:cubicBezTo>
                    <a:pt x="609" y="50"/>
                    <a:pt x="609" y="49"/>
                    <a:pt x="609" y="48"/>
                  </a:cubicBezTo>
                  <a:cubicBezTo>
                    <a:pt x="609" y="48"/>
                    <a:pt x="609" y="47"/>
                    <a:pt x="609" y="45"/>
                  </a:cubicBezTo>
                  <a:cubicBezTo>
                    <a:pt x="609" y="31"/>
                    <a:pt x="609" y="31"/>
                    <a:pt x="609" y="31"/>
                  </a:cubicBezTo>
                  <a:cubicBezTo>
                    <a:pt x="609" y="27"/>
                    <a:pt x="609" y="25"/>
                    <a:pt x="608" y="24"/>
                  </a:cubicBezTo>
                  <a:cubicBezTo>
                    <a:pt x="607" y="23"/>
                    <a:pt x="606" y="22"/>
                    <a:pt x="604" y="22"/>
                  </a:cubicBezTo>
                  <a:cubicBezTo>
                    <a:pt x="601" y="22"/>
                    <a:pt x="598" y="23"/>
                    <a:pt x="595" y="27"/>
                  </a:cubicBezTo>
                  <a:cubicBezTo>
                    <a:pt x="595" y="45"/>
                    <a:pt x="595" y="45"/>
                    <a:pt x="595" y="45"/>
                  </a:cubicBezTo>
                  <a:cubicBezTo>
                    <a:pt x="595" y="47"/>
                    <a:pt x="595" y="48"/>
                    <a:pt x="596" y="49"/>
                  </a:cubicBezTo>
                  <a:cubicBezTo>
                    <a:pt x="596" y="50"/>
                    <a:pt x="597" y="50"/>
                    <a:pt x="597" y="51"/>
                  </a:cubicBezTo>
                  <a:cubicBezTo>
                    <a:pt x="597" y="51"/>
                    <a:pt x="599" y="51"/>
                    <a:pt x="601" y="51"/>
                  </a:cubicBezTo>
                  <a:cubicBezTo>
                    <a:pt x="601" y="52"/>
                    <a:pt x="601" y="52"/>
                    <a:pt x="601" y="52"/>
                  </a:cubicBezTo>
                  <a:cubicBezTo>
                    <a:pt x="585" y="52"/>
                    <a:pt x="585" y="52"/>
                    <a:pt x="585" y="52"/>
                  </a:cubicBezTo>
                  <a:cubicBezTo>
                    <a:pt x="585" y="51"/>
                    <a:pt x="585" y="51"/>
                    <a:pt x="585" y="51"/>
                  </a:cubicBezTo>
                  <a:cubicBezTo>
                    <a:pt x="585" y="51"/>
                    <a:pt x="585" y="51"/>
                    <a:pt x="585" y="51"/>
                  </a:cubicBezTo>
                  <a:cubicBezTo>
                    <a:pt x="587" y="51"/>
                    <a:pt x="588" y="51"/>
                    <a:pt x="589" y="50"/>
                  </a:cubicBezTo>
                  <a:cubicBezTo>
                    <a:pt x="589" y="49"/>
                    <a:pt x="589" y="47"/>
                    <a:pt x="589" y="45"/>
                  </a:cubicBezTo>
                  <a:cubicBezTo>
                    <a:pt x="589" y="32"/>
                    <a:pt x="589" y="32"/>
                    <a:pt x="589" y="32"/>
                  </a:cubicBezTo>
                  <a:cubicBezTo>
                    <a:pt x="589" y="28"/>
                    <a:pt x="589" y="25"/>
                    <a:pt x="589" y="24"/>
                  </a:cubicBezTo>
                  <a:cubicBezTo>
                    <a:pt x="589" y="23"/>
                    <a:pt x="589" y="23"/>
                    <a:pt x="588" y="22"/>
                  </a:cubicBezTo>
                  <a:cubicBezTo>
                    <a:pt x="588" y="22"/>
                    <a:pt x="587" y="22"/>
                    <a:pt x="587" y="22"/>
                  </a:cubicBezTo>
                  <a:cubicBezTo>
                    <a:pt x="586" y="22"/>
                    <a:pt x="585" y="22"/>
                    <a:pt x="584" y="22"/>
                  </a:cubicBezTo>
                  <a:cubicBezTo>
                    <a:pt x="584" y="21"/>
                    <a:pt x="584" y="21"/>
                    <a:pt x="584" y="21"/>
                  </a:cubicBezTo>
                  <a:cubicBezTo>
                    <a:pt x="594" y="17"/>
                    <a:pt x="594" y="17"/>
                    <a:pt x="594" y="17"/>
                  </a:cubicBezTo>
                  <a:cubicBezTo>
                    <a:pt x="595" y="17"/>
                    <a:pt x="595" y="17"/>
                    <a:pt x="595" y="17"/>
                  </a:cubicBezTo>
                  <a:cubicBezTo>
                    <a:pt x="595" y="25"/>
                    <a:pt x="595" y="25"/>
                    <a:pt x="595" y="25"/>
                  </a:cubicBezTo>
                  <a:close/>
                  <a:moveTo>
                    <a:pt x="654" y="40"/>
                  </a:moveTo>
                  <a:cubicBezTo>
                    <a:pt x="653" y="44"/>
                    <a:pt x="651" y="48"/>
                    <a:pt x="649" y="50"/>
                  </a:cubicBezTo>
                  <a:cubicBezTo>
                    <a:pt x="646" y="53"/>
                    <a:pt x="643" y="54"/>
                    <a:pt x="640" y="54"/>
                  </a:cubicBezTo>
                  <a:cubicBezTo>
                    <a:pt x="637" y="54"/>
                    <a:pt x="633" y="52"/>
                    <a:pt x="631" y="49"/>
                  </a:cubicBezTo>
                  <a:cubicBezTo>
                    <a:pt x="628" y="46"/>
                    <a:pt x="627" y="41"/>
                    <a:pt x="627" y="36"/>
                  </a:cubicBezTo>
                  <a:cubicBezTo>
                    <a:pt x="627" y="31"/>
                    <a:pt x="628" y="26"/>
                    <a:pt x="631" y="23"/>
                  </a:cubicBezTo>
                  <a:cubicBezTo>
                    <a:pt x="634" y="19"/>
                    <a:pt x="638" y="17"/>
                    <a:pt x="642" y="17"/>
                  </a:cubicBezTo>
                  <a:cubicBezTo>
                    <a:pt x="645" y="17"/>
                    <a:pt x="648" y="18"/>
                    <a:pt x="650" y="20"/>
                  </a:cubicBezTo>
                  <a:cubicBezTo>
                    <a:pt x="652" y="22"/>
                    <a:pt x="653" y="24"/>
                    <a:pt x="653" y="26"/>
                  </a:cubicBezTo>
                  <a:cubicBezTo>
                    <a:pt x="653" y="27"/>
                    <a:pt x="653" y="27"/>
                    <a:pt x="653" y="28"/>
                  </a:cubicBezTo>
                  <a:cubicBezTo>
                    <a:pt x="652" y="29"/>
                    <a:pt x="651" y="29"/>
                    <a:pt x="650" y="29"/>
                  </a:cubicBezTo>
                  <a:cubicBezTo>
                    <a:pt x="649" y="29"/>
                    <a:pt x="648" y="29"/>
                    <a:pt x="647" y="27"/>
                  </a:cubicBezTo>
                  <a:cubicBezTo>
                    <a:pt x="647" y="27"/>
                    <a:pt x="646" y="26"/>
                    <a:pt x="646" y="25"/>
                  </a:cubicBezTo>
                  <a:cubicBezTo>
                    <a:pt x="646" y="23"/>
                    <a:pt x="645" y="22"/>
                    <a:pt x="645" y="21"/>
                  </a:cubicBezTo>
                  <a:cubicBezTo>
                    <a:pt x="644" y="21"/>
                    <a:pt x="643" y="20"/>
                    <a:pt x="641" y="20"/>
                  </a:cubicBezTo>
                  <a:cubicBezTo>
                    <a:pt x="639" y="20"/>
                    <a:pt x="637" y="21"/>
                    <a:pt x="635" y="23"/>
                  </a:cubicBezTo>
                  <a:cubicBezTo>
                    <a:pt x="633" y="25"/>
                    <a:pt x="633" y="29"/>
                    <a:pt x="633" y="33"/>
                  </a:cubicBezTo>
                  <a:cubicBezTo>
                    <a:pt x="633" y="37"/>
                    <a:pt x="633" y="40"/>
                    <a:pt x="635" y="43"/>
                  </a:cubicBezTo>
                  <a:cubicBezTo>
                    <a:pt x="637" y="47"/>
                    <a:pt x="640" y="48"/>
                    <a:pt x="643" y="48"/>
                  </a:cubicBezTo>
                  <a:cubicBezTo>
                    <a:pt x="645" y="48"/>
                    <a:pt x="647" y="47"/>
                    <a:pt x="649" y="46"/>
                  </a:cubicBezTo>
                  <a:cubicBezTo>
                    <a:pt x="651" y="45"/>
                    <a:pt x="652" y="43"/>
                    <a:pt x="654" y="40"/>
                  </a:cubicBezTo>
                  <a:cubicBezTo>
                    <a:pt x="654" y="40"/>
                    <a:pt x="654" y="40"/>
                    <a:pt x="654" y="40"/>
                  </a:cubicBezTo>
                  <a:close/>
                  <a:moveTo>
                    <a:pt x="668" y="31"/>
                  </a:moveTo>
                  <a:cubicBezTo>
                    <a:pt x="668" y="37"/>
                    <a:pt x="669" y="40"/>
                    <a:pt x="671" y="43"/>
                  </a:cubicBezTo>
                  <a:cubicBezTo>
                    <a:pt x="674" y="46"/>
                    <a:pt x="677" y="48"/>
                    <a:pt x="680" y="48"/>
                  </a:cubicBezTo>
                  <a:cubicBezTo>
                    <a:pt x="682" y="48"/>
                    <a:pt x="684" y="47"/>
                    <a:pt x="685" y="46"/>
                  </a:cubicBezTo>
                  <a:cubicBezTo>
                    <a:pt x="687" y="45"/>
                    <a:pt x="688" y="43"/>
                    <a:pt x="689" y="39"/>
                  </a:cubicBezTo>
                  <a:cubicBezTo>
                    <a:pt x="691" y="40"/>
                    <a:pt x="691" y="40"/>
                    <a:pt x="691" y="40"/>
                  </a:cubicBezTo>
                  <a:cubicBezTo>
                    <a:pt x="690" y="43"/>
                    <a:pt x="689" y="47"/>
                    <a:pt x="686" y="49"/>
                  </a:cubicBezTo>
                  <a:cubicBezTo>
                    <a:pt x="684" y="52"/>
                    <a:pt x="681" y="53"/>
                    <a:pt x="677" y="53"/>
                  </a:cubicBezTo>
                  <a:cubicBezTo>
                    <a:pt x="673" y="53"/>
                    <a:pt x="670" y="52"/>
                    <a:pt x="667" y="49"/>
                  </a:cubicBezTo>
                  <a:cubicBezTo>
                    <a:pt x="664" y="45"/>
                    <a:pt x="663" y="41"/>
                    <a:pt x="663" y="36"/>
                  </a:cubicBezTo>
                  <a:cubicBezTo>
                    <a:pt x="663" y="30"/>
                    <a:pt x="665" y="25"/>
                    <a:pt x="667" y="22"/>
                  </a:cubicBezTo>
                  <a:cubicBezTo>
                    <a:pt x="670" y="19"/>
                    <a:pt x="674" y="17"/>
                    <a:pt x="678" y="17"/>
                  </a:cubicBezTo>
                  <a:cubicBezTo>
                    <a:pt x="682" y="17"/>
                    <a:pt x="685" y="19"/>
                    <a:pt x="687" y="21"/>
                  </a:cubicBezTo>
                  <a:cubicBezTo>
                    <a:pt x="690" y="23"/>
                    <a:pt x="691" y="27"/>
                    <a:pt x="691" y="31"/>
                  </a:cubicBezTo>
                  <a:cubicBezTo>
                    <a:pt x="668" y="31"/>
                    <a:pt x="668" y="31"/>
                    <a:pt x="668" y="31"/>
                  </a:cubicBezTo>
                  <a:close/>
                  <a:moveTo>
                    <a:pt x="668" y="29"/>
                  </a:moveTo>
                  <a:cubicBezTo>
                    <a:pt x="683" y="29"/>
                    <a:pt x="683" y="29"/>
                    <a:pt x="683" y="29"/>
                  </a:cubicBezTo>
                  <a:cubicBezTo>
                    <a:pt x="683" y="27"/>
                    <a:pt x="683" y="26"/>
                    <a:pt x="682" y="25"/>
                  </a:cubicBezTo>
                  <a:cubicBezTo>
                    <a:pt x="682" y="24"/>
                    <a:pt x="681" y="23"/>
                    <a:pt x="679" y="22"/>
                  </a:cubicBezTo>
                  <a:cubicBezTo>
                    <a:pt x="678" y="21"/>
                    <a:pt x="677" y="21"/>
                    <a:pt x="676" y="21"/>
                  </a:cubicBezTo>
                  <a:cubicBezTo>
                    <a:pt x="674" y="21"/>
                    <a:pt x="672" y="21"/>
                    <a:pt x="671" y="23"/>
                  </a:cubicBezTo>
                  <a:cubicBezTo>
                    <a:pt x="669" y="24"/>
                    <a:pt x="668" y="27"/>
                    <a:pt x="668" y="29"/>
                  </a:cubicBezTo>
                  <a:close/>
                  <a:moveTo>
                    <a:pt x="731" y="48"/>
                  </a:moveTo>
                  <a:cubicBezTo>
                    <a:pt x="728" y="51"/>
                    <a:pt x="726" y="52"/>
                    <a:pt x="725" y="53"/>
                  </a:cubicBezTo>
                  <a:cubicBezTo>
                    <a:pt x="724" y="53"/>
                    <a:pt x="722" y="53"/>
                    <a:pt x="721" y="53"/>
                  </a:cubicBezTo>
                  <a:cubicBezTo>
                    <a:pt x="719" y="53"/>
                    <a:pt x="717" y="53"/>
                    <a:pt x="715" y="51"/>
                  </a:cubicBezTo>
                  <a:cubicBezTo>
                    <a:pt x="714" y="49"/>
                    <a:pt x="713" y="47"/>
                    <a:pt x="713" y="45"/>
                  </a:cubicBezTo>
                  <a:cubicBezTo>
                    <a:pt x="713" y="43"/>
                    <a:pt x="714" y="41"/>
                    <a:pt x="715" y="40"/>
                  </a:cubicBezTo>
                  <a:cubicBezTo>
                    <a:pt x="715" y="39"/>
                    <a:pt x="717" y="37"/>
                    <a:pt x="720" y="35"/>
                  </a:cubicBezTo>
                  <a:cubicBezTo>
                    <a:pt x="722" y="34"/>
                    <a:pt x="726" y="32"/>
                    <a:pt x="732" y="30"/>
                  </a:cubicBezTo>
                  <a:cubicBezTo>
                    <a:pt x="732" y="29"/>
                    <a:pt x="732" y="29"/>
                    <a:pt x="732" y="29"/>
                  </a:cubicBezTo>
                  <a:cubicBezTo>
                    <a:pt x="732" y="25"/>
                    <a:pt x="731" y="23"/>
                    <a:pt x="730" y="22"/>
                  </a:cubicBezTo>
                  <a:cubicBezTo>
                    <a:pt x="729" y="21"/>
                    <a:pt x="728" y="20"/>
                    <a:pt x="726" y="20"/>
                  </a:cubicBezTo>
                  <a:cubicBezTo>
                    <a:pt x="724" y="20"/>
                    <a:pt x="723" y="20"/>
                    <a:pt x="722" y="21"/>
                  </a:cubicBezTo>
                  <a:cubicBezTo>
                    <a:pt x="721" y="22"/>
                    <a:pt x="721" y="23"/>
                    <a:pt x="721" y="24"/>
                  </a:cubicBezTo>
                  <a:cubicBezTo>
                    <a:pt x="721" y="26"/>
                    <a:pt x="721" y="26"/>
                    <a:pt x="721" y="26"/>
                  </a:cubicBezTo>
                  <a:cubicBezTo>
                    <a:pt x="721" y="27"/>
                    <a:pt x="721" y="28"/>
                    <a:pt x="720" y="29"/>
                  </a:cubicBezTo>
                  <a:cubicBezTo>
                    <a:pt x="720" y="29"/>
                    <a:pt x="719" y="29"/>
                    <a:pt x="718" y="29"/>
                  </a:cubicBezTo>
                  <a:cubicBezTo>
                    <a:pt x="717" y="29"/>
                    <a:pt x="717" y="29"/>
                    <a:pt x="716" y="29"/>
                  </a:cubicBezTo>
                  <a:cubicBezTo>
                    <a:pt x="716" y="28"/>
                    <a:pt x="715" y="27"/>
                    <a:pt x="715" y="26"/>
                  </a:cubicBezTo>
                  <a:cubicBezTo>
                    <a:pt x="715" y="24"/>
                    <a:pt x="717" y="22"/>
                    <a:pt x="719" y="20"/>
                  </a:cubicBezTo>
                  <a:cubicBezTo>
                    <a:pt x="721" y="18"/>
                    <a:pt x="724" y="17"/>
                    <a:pt x="727" y="17"/>
                  </a:cubicBezTo>
                  <a:cubicBezTo>
                    <a:pt x="730" y="17"/>
                    <a:pt x="733" y="17"/>
                    <a:pt x="735" y="19"/>
                  </a:cubicBezTo>
                  <a:cubicBezTo>
                    <a:pt x="736" y="19"/>
                    <a:pt x="737" y="21"/>
                    <a:pt x="738" y="22"/>
                  </a:cubicBezTo>
                  <a:cubicBezTo>
                    <a:pt x="738" y="23"/>
                    <a:pt x="739" y="25"/>
                    <a:pt x="739" y="29"/>
                  </a:cubicBezTo>
                  <a:cubicBezTo>
                    <a:pt x="739" y="40"/>
                    <a:pt x="739" y="40"/>
                    <a:pt x="739" y="40"/>
                  </a:cubicBezTo>
                  <a:cubicBezTo>
                    <a:pt x="739" y="43"/>
                    <a:pt x="739" y="45"/>
                    <a:pt x="739" y="46"/>
                  </a:cubicBezTo>
                  <a:cubicBezTo>
                    <a:pt x="739" y="47"/>
                    <a:pt x="739" y="47"/>
                    <a:pt x="739" y="48"/>
                  </a:cubicBezTo>
                  <a:cubicBezTo>
                    <a:pt x="739" y="48"/>
                    <a:pt x="739" y="48"/>
                    <a:pt x="740" y="48"/>
                  </a:cubicBezTo>
                  <a:cubicBezTo>
                    <a:pt x="740" y="48"/>
                    <a:pt x="741" y="48"/>
                    <a:pt x="741" y="48"/>
                  </a:cubicBezTo>
                  <a:cubicBezTo>
                    <a:pt x="741" y="47"/>
                    <a:pt x="743" y="47"/>
                    <a:pt x="744" y="45"/>
                  </a:cubicBezTo>
                  <a:cubicBezTo>
                    <a:pt x="744" y="47"/>
                    <a:pt x="744" y="47"/>
                    <a:pt x="744" y="47"/>
                  </a:cubicBezTo>
                  <a:cubicBezTo>
                    <a:pt x="741" y="51"/>
                    <a:pt x="739" y="53"/>
                    <a:pt x="736" y="53"/>
                  </a:cubicBezTo>
                  <a:cubicBezTo>
                    <a:pt x="735" y="53"/>
                    <a:pt x="734" y="52"/>
                    <a:pt x="733" y="51"/>
                  </a:cubicBezTo>
                  <a:cubicBezTo>
                    <a:pt x="732" y="51"/>
                    <a:pt x="731" y="50"/>
                    <a:pt x="731" y="48"/>
                  </a:cubicBezTo>
                  <a:close/>
                  <a:moveTo>
                    <a:pt x="731" y="45"/>
                  </a:moveTo>
                  <a:cubicBezTo>
                    <a:pt x="731" y="33"/>
                    <a:pt x="731" y="33"/>
                    <a:pt x="731" y="33"/>
                  </a:cubicBezTo>
                  <a:cubicBezTo>
                    <a:pt x="728" y="34"/>
                    <a:pt x="725" y="35"/>
                    <a:pt x="725" y="36"/>
                  </a:cubicBezTo>
                  <a:cubicBezTo>
                    <a:pt x="723" y="37"/>
                    <a:pt x="721" y="38"/>
                    <a:pt x="721" y="39"/>
                  </a:cubicBezTo>
                  <a:cubicBezTo>
                    <a:pt x="720" y="41"/>
                    <a:pt x="719" y="42"/>
                    <a:pt x="719" y="43"/>
                  </a:cubicBezTo>
                  <a:cubicBezTo>
                    <a:pt x="719" y="45"/>
                    <a:pt x="720" y="47"/>
                    <a:pt x="721" y="48"/>
                  </a:cubicBezTo>
                  <a:cubicBezTo>
                    <a:pt x="722" y="49"/>
                    <a:pt x="723" y="49"/>
                    <a:pt x="725" y="49"/>
                  </a:cubicBezTo>
                  <a:cubicBezTo>
                    <a:pt x="726" y="49"/>
                    <a:pt x="729" y="48"/>
                    <a:pt x="731" y="45"/>
                  </a:cubicBezTo>
                  <a:close/>
                  <a:moveTo>
                    <a:pt x="759" y="25"/>
                  </a:moveTo>
                  <a:cubicBezTo>
                    <a:pt x="763" y="20"/>
                    <a:pt x="766" y="18"/>
                    <a:pt x="769" y="18"/>
                  </a:cubicBezTo>
                  <a:cubicBezTo>
                    <a:pt x="771" y="18"/>
                    <a:pt x="773" y="18"/>
                    <a:pt x="774" y="19"/>
                  </a:cubicBezTo>
                  <a:cubicBezTo>
                    <a:pt x="775" y="20"/>
                    <a:pt x="777" y="21"/>
                    <a:pt x="777" y="23"/>
                  </a:cubicBezTo>
                  <a:cubicBezTo>
                    <a:pt x="778" y="25"/>
                    <a:pt x="778" y="27"/>
                    <a:pt x="778" y="30"/>
                  </a:cubicBezTo>
                  <a:cubicBezTo>
                    <a:pt x="778" y="45"/>
                    <a:pt x="778" y="45"/>
                    <a:pt x="778" y="45"/>
                  </a:cubicBezTo>
                  <a:cubicBezTo>
                    <a:pt x="778" y="47"/>
                    <a:pt x="778" y="48"/>
                    <a:pt x="779" y="49"/>
                  </a:cubicBezTo>
                  <a:cubicBezTo>
                    <a:pt x="779" y="50"/>
                    <a:pt x="779" y="50"/>
                    <a:pt x="780" y="51"/>
                  </a:cubicBezTo>
                  <a:cubicBezTo>
                    <a:pt x="780" y="51"/>
                    <a:pt x="781" y="51"/>
                    <a:pt x="783" y="51"/>
                  </a:cubicBezTo>
                  <a:cubicBezTo>
                    <a:pt x="783" y="52"/>
                    <a:pt x="783" y="52"/>
                    <a:pt x="783" y="52"/>
                  </a:cubicBezTo>
                  <a:cubicBezTo>
                    <a:pt x="767" y="52"/>
                    <a:pt x="767" y="52"/>
                    <a:pt x="767" y="52"/>
                  </a:cubicBezTo>
                  <a:cubicBezTo>
                    <a:pt x="767" y="51"/>
                    <a:pt x="767" y="51"/>
                    <a:pt x="767" y="51"/>
                  </a:cubicBezTo>
                  <a:cubicBezTo>
                    <a:pt x="768" y="51"/>
                    <a:pt x="768" y="51"/>
                    <a:pt x="768" y="51"/>
                  </a:cubicBezTo>
                  <a:cubicBezTo>
                    <a:pt x="769" y="51"/>
                    <a:pt x="770" y="51"/>
                    <a:pt x="771" y="50"/>
                  </a:cubicBezTo>
                  <a:cubicBezTo>
                    <a:pt x="772" y="50"/>
                    <a:pt x="772" y="49"/>
                    <a:pt x="772" y="48"/>
                  </a:cubicBezTo>
                  <a:cubicBezTo>
                    <a:pt x="772" y="48"/>
                    <a:pt x="772" y="47"/>
                    <a:pt x="772" y="45"/>
                  </a:cubicBezTo>
                  <a:cubicBezTo>
                    <a:pt x="772" y="31"/>
                    <a:pt x="772" y="31"/>
                    <a:pt x="772" y="31"/>
                  </a:cubicBezTo>
                  <a:cubicBezTo>
                    <a:pt x="772" y="27"/>
                    <a:pt x="772" y="25"/>
                    <a:pt x="771" y="24"/>
                  </a:cubicBezTo>
                  <a:cubicBezTo>
                    <a:pt x="770" y="23"/>
                    <a:pt x="769" y="22"/>
                    <a:pt x="767" y="22"/>
                  </a:cubicBezTo>
                  <a:cubicBezTo>
                    <a:pt x="764" y="22"/>
                    <a:pt x="761" y="23"/>
                    <a:pt x="759" y="27"/>
                  </a:cubicBezTo>
                  <a:cubicBezTo>
                    <a:pt x="759" y="45"/>
                    <a:pt x="759" y="45"/>
                    <a:pt x="759" y="45"/>
                  </a:cubicBezTo>
                  <a:cubicBezTo>
                    <a:pt x="759" y="47"/>
                    <a:pt x="759" y="48"/>
                    <a:pt x="759" y="49"/>
                  </a:cubicBezTo>
                  <a:cubicBezTo>
                    <a:pt x="759" y="50"/>
                    <a:pt x="760" y="50"/>
                    <a:pt x="760" y="51"/>
                  </a:cubicBezTo>
                  <a:cubicBezTo>
                    <a:pt x="761" y="51"/>
                    <a:pt x="762" y="51"/>
                    <a:pt x="764" y="51"/>
                  </a:cubicBezTo>
                  <a:cubicBezTo>
                    <a:pt x="764" y="52"/>
                    <a:pt x="764" y="52"/>
                    <a:pt x="764" y="52"/>
                  </a:cubicBezTo>
                  <a:cubicBezTo>
                    <a:pt x="748" y="52"/>
                    <a:pt x="748" y="52"/>
                    <a:pt x="748" y="52"/>
                  </a:cubicBezTo>
                  <a:cubicBezTo>
                    <a:pt x="748" y="51"/>
                    <a:pt x="748" y="51"/>
                    <a:pt x="748" y="51"/>
                  </a:cubicBezTo>
                  <a:cubicBezTo>
                    <a:pt x="749" y="51"/>
                    <a:pt x="749" y="51"/>
                    <a:pt x="749" y="51"/>
                  </a:cubicBezTo>
                  <a:cubicBezTo>
                    <a:pt x="750" y="51"/>
                    <a:pt x="751" y="51"/>
                    <a:pt x="752" y="50"/>
                  </a:cubicBezTo>
                  <a:cubicBezTo>
                    <a:pt x="752" y="49"/>
                    <a:pt x="753" y="47"/>
                    <a:pt x="753" y="45"/>
                  </a:cubicBezTo>
                  <a:cubicBezTo>
                    <a:pt x="753" y="32"/>
                    <a:pt x="753" y="32"/>
                    <a:pt x="753" y="32"/>
                  </a:cubicBezTo>
                  <a:cubicBezTo>
                    <a:pt x="753" y="28"/>
                    <a:pt x="753" y="25"/>
                    <a:pt x="752" y="24"/>
                  </a:cubicBezTo>
                  <a:cubicBezTo>
                    <a:pt x="752" y="23"/>
                    <a:pt x="752" y="23"/>
                    <a:pt x="751" y="22"/>
                  </a:cubicBezTo>
                  <a:cubicBezTo>
                    <a:pt x="751" y="22"/>
                    <a:pt x="751" y="22"/>
                    <a:pt x="750" y="22"/>
                  </a:cubicBezTo>
                  <a:cubicBezTo>
                    <a:pt x="749" y="22"/>
                    <a:pt x="748" y="22"/>
                    <a:pt x="747" y="22"/>
                  </a:cubicBezTo>
                  <a:cubicBezTo>
                    <a:pt x="747" y="21"/>
                    <a:pt x="747" y="21"/>
                    <a:pt x="747" y="21"/>
                  </a:cubicBezTo>
                  <a:cubicBezTo>
                    <a:pt x="757" y="17"/>
                    <a:pt x="757" y="17"/>
                    <a:pt x="757" y="17"/>
                  </a:cubicBezTo>
                  <a:cubicBezTo>
                    <a:pt x="759" y="17"/>
                    <a:pt x="759" y="17"/>
                    <a:pt x="759" y="17"/>
                  </a:cubicBezTo>
                  <a:cubicBezTo>
                    <a:pt x="759" y="25"/>
                    <a:pt x="759" y="25"/>
                    <a:pt x="759" y="25"/>
                  </a:cubicBezTo>
                  <a:close/>
                  <a:moveTo>
                    <a:pt x="812" y="49"/>
                  </a:moveTo>
                  <a:cubicBezTo>
                    <a:pt x="811" y="51"/>
                    <a:pt x="809" y="52"/>
                    <a:pt x="807" y="53"/>
                  </a:cubicBezTo>
                  <a:cubicBezTo>
                    <a:pt x="806" y="53"/>
                    <a:pt x="804" y="54"/>
                    <a:pt x="803" y="54"/>
                  </a:cubicBezTo>
                  <a:cubicBezTo>
                    <a:pt x="799" y="54"/>
                    <a:pt x="796" y="52"/>
                    <a:pt x="793" y="49"/>
                  </a:cubicBezTo>
                  <a:cubicBezTo>
                    <a:pt x="791" y="46"/>
                    <a:pt x="789" y="42"/>
                    <a:pt x="789" y="37"/>
                  </a:cubicBezTo>
                  <a:cubicBezTo>
                    <a:pt x="789" y="32"/>
                    <a:pt x="791" y="28"/>
                    <a:pt x="794" y="24"/>
                  </a:cubicBezTo>
                  <a:cubicBezTo>
                    <a:pt x="797" y="20"/>
                    <a:pt x="801" y="18"/>
                    <a:pt x="805" y="18"/>
                  </a:cubicBezTo>
                  <a:cubicBezTo>
                    <a:pt x="808" y="18"/>
                    <a:pt x="810" y="19"/>
                    <a:pt x="812" y="21"/>
                  </a:cubicBezTo>
                  <a:cubicBezTo>
                    <a:pt x="812" y="14"/>
                    <a:pt x="812" y="14"/>
                    <a:pt x="812" y="14"/>
                  </a:cubicBezTo>
                  <a:cubicBezTo>
                    <a:pt x="812" y="10"/>
                    <a:pt x="812" y="8"/>
                    <a:pt x="812" y="7"/>
                  </a:cubicBezTo>
                  <a:cubicBezTo>
                    <a:pt x="812" y="6"/>
                    <a:pt x="811" y="5"/>
                    <a:pt x="811" y="5"/>
                  </a:cubicBezTo>
                  <a:cubicBezTo>
                    <a:pt x="811" y="5"/>
                    <a:pt x="810" y="5"/>
                    <a:pt x="809" y="5"/>
                  </a:cubicBezTo>
                  <a:cubicBezTo>
                    <a:pt x="809" y="5"/>
                    <a:pt x="808" y="5"/>
                    <a:pt x="807" y="5"/>
                  </a:cubicBezTo>
                  <a:cubicBezTo>
                    <a:pt x="807" y="4"/>
                    <a:pt x="807" y="4"/>
                    <a:pt x="807" y="4"/>
                  </a:cubicBezTo>
                  <a:cubicBezTo>
                    <a:pt x="816" y="0"/>
                    <a:pt x="816" y="0"/>
                    <a:pt x="816" y="0"/>
                  </a:cubicBezTo>
                  <a:cubicBezTo>
                    <a:pt x="818" y="0"/>
                    <a:pt x="818" y="0"/>
                    <a:pt x="818" y="0"/>
                  </a:cubicBezTo>
                  <a:cubicBezTo>
                    <a:pt x="818" y="39"/>
                    <a:pt x="818" y="39"/>
                    <a:pt x="818" y="39"/>
                  </a:cubicBezTo>
                  <a:cubicBezTo>
                    <a:pt x="818" y="43"/>
                    <a:pt x="818" y="45"/>
                    <a:pt x="818" y="46"/>
                  </a:cubicBezTo>
                  <a:cubicBezTo>
                    <a:pt x="818" y="47"/>
                    <a:pt x="819" y="48"/>
                    <a:pt x="819" y="48"/>
                  </a:cubicBezTo>
                  <a:cubicBezTo>
                    <a:pt x="819" y="49"/>
                    <a:pt x="820" y="49"/>
                    <a:pt x="820" y="49"/>
                  </a:cubicBezTo>
                  <a:cubicBezTo>
                    <a:pt x="821" y="49"/>
                    <a:pt x="822" y="48"/>
                    <a:pt x="823" y="48"/>
                  </a:cubicBezTo>
                  <a:cubicBezTo>
                    <a:pt x="823" y="49"/>
                    <a:pt x="823" y="49"/>
                    <a:pt x="823" y="49"/>
                  </a:cubicBezTo>
                  <a:cubicBezTo>
                    <a:pt x="813" y="53"/>
                    <a:pt x="813" y="53"/>
                    <a:pt x="813" y="53"/>
                  </a:cubicBezTo>
                  <a:cubicBezTo>
                    <a:pt x="812" y="53"/>
                    <a:pt x="812" y="53"/>
                    <a:pt x="812" y="53"/>
                  </a:cubicBezTo>
                  <a:cubicBezTo>
                    <a:pt x="812" y="49"/>
                    <a:pt x="812" y="49"/>
                    <a:pt x="812" y="49"/>
                  </a:cubicBezTo>
                  <a:close/>
                  <a:moveTo>
                    <a:pt x="812" y="46"/>
                  </a:moveTo>
                  <a:cubicBezTo>
                    <a:pt x="812" y="29"/>
                    <a:pt x="812" y="29"/>
                    <a:pt x="812" y="29"/>
                  </a:cubicBezTo>
                  <a:cubicBezTo>
                    <a:pt x="812" y="27"/>
                    <a:pt x="812" y="25"/>
                    <a:pt x="811" y="24"/>
                  </a:cubicBezTo>
                  <a:cubicBezTo>
                    <a:pt x="810" y="23"/>
                    <a:pt x="809" y="22"/>
                    <a:pt x="808" y="21"/>
                  </a:cubicBezTo>
                  <a:cubicBezTo>
                    <a:pt x="807" y="20"/>
                    <a:pt x="806" y="20"/>
                    <a:pt x="805" y="20"/>
                  </a:cubicBezTo>
                  <a:cubicBezTo>
                    <a:pt x="803" y="20"/>
                    <a:pt x="801" y="21"/>
                    <a:pt x="799" y="23"/>
                  </a:cubicBezTo>
                  <a:cubicBezTo>
                    <a:pt x="797" y="25"/>
                    <a:pt x="796" y="29"/>
                    <a:pt x="796" y="34"/>
                  </a:cubicBezTo>
                  <a:cubicBezTo>
                    <a:pt x="796" y="39"/>
                    <a:pt x="797" y="43"/>
                    <a:pt x="799" y="45"/>
                  </a:cubicBezTo>
                  <a:cubicBezTo>
                    <a:pt x="801" y="48"/>
                    <a:pt x="803" y="49"/>
                    <a:pt x="806" y="49"/>
                  </a:cubicBezTo>
                  <a:cubicBezTo>
                    <a:pt x="808" y="50"/>
                    <a:pt x="810" y="49"/>
                    <a:pt x="812" y="46"/>
                  </a:cubicBezTo>
                  <a:close/>
                  <a:moveTo>
                    <a:pt x="883" y="3"/>
                  </a:moveTo>
                  <a:cubicBezTo>
                    <a:pt x="883" y="14"/>
                    <a:pt x="883" y="14"/>
                    <a:pt x="883" y="14"/>
                  </a:cubicBezTo>
                  <a:cubicBezTo>
                    <a:pt x="882" y="14"/>
                    <a:pt x="882" y="14"/>
                    <a:pt x="882" y="14"/>
                  </a:cubicBezTo>
                  <a:cubicBezTo>
                    <a:pt x="882" y="12"/>
                    <a:pt x="881" y="11"/>
                    <a:pt x="881" y="10"/>
                  </a:cubicBezTo>
                  <a:cubicBezTo>
                    <a:pt x="880" y="8"/>
                    <a:pt x="879" y="7"/>
                    <a:pt x="878" y="7"/>
                  </a:cubicBezTo>
                  <a:cubicBezTo>
                    <a:pt x="877" y="6"/>
                    <a:pt x="875" y="5"/>
                    <a:pt x="873" y="5"/>
                  </a:cubicBezTo>
                  <a:cubicBezTo>
                    <a:pt x="867" y="5"/>
                    <a:pt x="867" y="5"/>
                    <a:pt x="867" y="5"/>
                  </a:cubicBezTo>
                  <a:cubicBezTo>
                    <a:pt x="867" y="44"/>
                    <a:pt x="867" y="44"/>
                    <a:pt x="867" y="44"/>
                  </a:cubicBezTo>
                  <a:cubicBezTo>
                    <a:pt x="867" y="47"/>
                    <a:pt x="867" y="49"/>
                    <a:pt x="867" y="49"/>
                  </a:cubicBezTo>
                  <a:cubicBezTo>
                    <a:pt x="868" y="51"/>
                    <a:pt x="870" y="51"/>
                    <a:pt x="871" y="51"/>
                  </a:cubicBezTo>
                  <a:cubicBezTo>
                    <a:pt x="873" y="51"/>
                    <a:pt x="873" y="51"/>
                    <a:pt x="873" y="51"/>
                  </a:cubicBezTo>
                  <a:cubicBezTo>
                    <a:pt x="873" y="52"/>
                    <a:pt x="873" y="52"/>
                    <a:pt x="873" y="52"/>
                  </a:cubicBezTo>
                  <a:cubicBezTo>
                    <a:pt x="853" y="52"/>
                    <a:pt x="853" y="52"/>
                    <a:pt x="853" y="52"/>
                  </a:cubicBezTo>
                  <a:cubicBezTo>
                    <a:pt x="853" y="51"/>
                    <a:pt x="853" y="51"/>
                    <a:pt x="853" y="51"/>
                  </a:cubicBezTo>
                  <a:cubicBezTo>
                    <a:pt x="854" y="51"/>
                    <a:pt x="854" y="51"/>
                    <a:pt x="854" y="51"/>
                  </a:cubicBezTo>
                  <a:cubicBezTo>
                    <a:pt x="856" y="51"/>
                    <a:pt x="858" y="50"/>
                    <a:pt x="859" y="49"/>
                  </a:cubicBezTo>
                  <a:cubicBezTo>
                    <a:pt x="859" y="48"/>
                    <a:pt x="859" y="47"/>
                    <a:pt x="859" y="43"/>
                  </a:cubicBezTo>
                  <a:cubicBezTo>
                    <a:pt x="859" y="5"/>
                    <a:pt x="859" y="5"/>
                    <a:pt x="859" y="5"/>
                  </a:cubicBezTo>
                  <a:cubicBezTo>
                    <a:pt x="853" y="5"/>
                    <a:pt x="853" y="5"/>
                    <a:pt x="853" y="5"/>
                  </a:cubicBezTo>
                  <a:cubicBezTo>
                    <a:pt x="851" y="5"/>
                    <a:pt x="849" y="5"/>
                    <a:pt x="849" y="6"/>
                  </a:cubicBezTo>
                  <a:cubicBezTo>
                    <a:pt x="847" y="6"/>
                    <a:pt x="846" y="7"/>
                    <a:pt x="845" y="9"/>
                  </a:cubicBezTo>
                  <a:cubicBezTo>
                    <a:pt x="845" y="10"/>
                    <a:pt x="844" y="12"/>
                    <a:pt x="844" y="14"/>
                  </a:cubicBezTo>
                  <a:cubicBezTo>
                    <a:pt x="843" y="14"/>
                    <a:pt x="843" y="14"/>
                    <a:pt x="843" y="14"/>
                  </a:cubicBezTo>
                  <a:cubicBezTo>
                    <a:pt x="843" y="3"/>
                    <a:pt x="843" y="3"/>
                    <a:pt x="843" y="3"/>
                  </a:cubicBezTo>
                  <a:cubicBezTo>
                    <a:pt x="883" y="3"/>
                    <a:pt x="883" y="3"/>
                    <a:pt x="883" y="3"/>
                  </a:cubicBezTo>
                  <a:close/>
                  <a:moveTo>
                    <a:pt x="891" y="31"/>
                  </a:moveTo>
                  <a:cubicBezTo>
                    <a:pt x="891" y="37"/>
                    <a:pt x="893" y="40"/>
                    <a:pt x="895" y="43"/>
                  </a:cubicBezTo>
                  <a:cubicBezTo>
                    <a:pt x="897" y="46"/>
                    <a:pt x="900" y="48"/>
                    <a:pt x="903" y="48"/>
                  </a:cubicBezTo>
                  <a:cubicBezTo>
                    <a:pt x="905" y="48"/>
                    <a:pt x="907" y="47"/>
                    <a:pt x="909" y="46"/>
                  </a:cubicBezTo>
                  <a:cubicBezTo>
                    <a:pt x="911" y="45"/>
                    <a:pt x="912" y="43"/>
                    <a:pt x="913" y="39"/>
                  </a:cubicBezTo>
                  <a:cubicBezTo>
                    <a:pt x="914" y="40"/>
                    <a:pt x="914" y="40"/>
                    <a:pt x="914" y="40"/>
                  </a:cubicBezTo>
                  <a:cubicBezTo>
                    <a:pt x="914" y="43"/>
                    <a:pt x="912" y="47"/>
                    <a:pt x="910" y="49"/>
                  </a:cubicBezTo>
                  <a:cubicBezTo>
                    <a:pt x="907" y="52"/>
                    <a:pt x="904" y="53"/>
                    <a:pt x="901" y="53"/>
                  </a:cubicBezTo>
                  <a:cubicBezTo>
                    <a:pt x="897" y="53"/>
                    <a:pt x="893" y="52"/>
                    <a:pt x="891" y="49"/>
                  </a:cubicBezTo>
                  <a:cubicBezTo>
                    <a:pt x="888" y="45"/>
                    <a:pt x="887" y="41"/>
                    <a:pt x="887" y="36"/>
                  </a:cubicBezTo>
                  <a:cubicBezTo>
                    <a:pt x="887" y="30"/>
                    <a:pt x="888" y="25"/>
                    <a:pt x="891" y="22"/>
                  </a:cubicBezTo>
                  <a:cubicBezTo>
                    <a:pt x="894" y="19"/>
                    <a:pt x="897" y="17"/>
                    <a:pt x="902" y="17"/>
                  </a:cubicBezTo>
                  <a:cubicBezTo>
                    <a:pt x="905" y="17"/>
                    <a:pt x="909" y="19"/>
                    <a:pt x="911" y="21"/>
                  </a:cubicBezTo>
                  <a:cubicBezTo>
                    <a:pt x="913" y="23"/>
                    <a:pt x="915" y="27"/>
                    <a:pt x="915" y="31"/>
                  </a:cubicBezTo>
                  <a:cubicBezTo>
                    <a:pt x="891" y="31"/>
                    <a:pt x="891" y="31"/>
                    <a:pt x="891" y="31"/>
                  </a:cubicBezTo>
                  <a:close/>
                  <a:moveTo>
                    <a:pt x="891" y="29"/>
                  </a:moveTo>
                  <a:cubicBezTo>
                    <a:pt x="907" y="29"/>
                    <a:pt x="907" y="29"/>
                    <a:pt x="907" y="29"/>
                  </a:cubicBezTo>
                  <a:cubicBezTo>
                    <a:pt x="907" y="27"/>
                    <a:pt x="906" y="26"/>
                    <a:pt x="906" y="25"/>
                  </a:cubicBezTo>
                  <a:cubicBezTo>
                    <a:pt x="905" y="24"/>
                    <a:pt x="904" y="23"/>
                    <a:pt x="903" y="22"/>
                  </a:cubicBezTo>
                  <a:cubicBezTo>
                    <a:pt x="902" y="21"/>
                    <a:pt x="901" y="21"/>
                    <a:pt x="899" y="21"/>
                  </a:cubicBezTo>
                  <a:cubicBezTo>
                    <a:pt x="897" y="21"/>
                    <a:pt x="896" y="21"/>
                    <a:pt x="894" y="23"/>
                  </a:cubicBezTo>
                  <a:cubicBezTo>
                    <a:pt x="893" y="24"/>
                    <a:pt x="892" y="27"/>
                    <a:pt x="891"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Freeform 35"/>
            <p:cNvSpPr>
              <a:spLocks noEditPoints="1"/>
            </p:cNvSpPr>
            <p:nvPr userDrawn="1"/>
          </p:nvSpPr>
          <p:spPr bwMode="auto">
            <a:xfrm>
              <a:off x="10679194" y="4943758"/>
              <a:ext cx="873127" cy="103187"/>
            </a:xfrm>
            <a:custGeom>
              <a:avLst/>
              <a:gdLst>
                <a:gd name="T0" fmla="*/ 23 w 586"/>
                <a:gd name="T1" fmla="*/ 21 h 69"/>
                <a:gd name="T2" fmla="*/ 8 w 586"/>
                <a:gd name="T3" fmla="*/ 24 h 69"/>
                <a:gd name="T4" fmla="*/ 45 w 586"/>
                <a:gd name="T5" fmla="*/ 26 h 69"/>
                <a:gd name="T6" fmla="*/ 66 w 586"/>
                <a:gd name="T7" fmla="*/ 52 h 69"/>
                <a:gd name="T8" fmla="*/ 58 w 586"/>
                <a:gd name="T9" fmla="*/ 46 h 69"/>
                <a:gd name="T10" fmla="*/ 46 w 586"/>
                <a:gd name="T11" fmla="*/ 50 h 69"/>
                <a:gd name="T12" fmla="*/ 40 w 586"/>
                <a:gd name="T13" fmla="*/ 46 h 69"/>
                <a:gd name="T14" fmla="*/ 45 w 586"/>
                <a:gd name="T15" fmla="*/ 1 h 69"/>
                <a:gd name="T16" fmla="*/ 106 w 586"/>
                <a:gd name="T17" fmla="*/ 52 h 69"/>
                <a:gd name="T18" fmla="*/ 98 w 586"/>
                <a:gd name="T19" fmla="*/ 46 h 69"/>
                <a:gd name="T20" fmla="*/ 90 w 586"/>
                <a:gd name="T21" fmla="*/ 52 h 69"/>
                <a:gd name="T22" fmla="*/ 78 w 586"/>
                <a:gd name="T23" fmla="*/ 25 h 69"/>
                <a:gd name="T24" fmla="*/ 132 w 586"/>
                <a:gd name="T25" fmla="*/ 19 h 69"/>
                <a:gd name="T26" fmla="*/ 118 w 586"/>
                <a:gd name="T27" fmla="*/ 28 h 69"/>
                <a:gd name="T28" fmla="*/ 133 w 586"/>
                <a:gd name="T29" fmla="*/ 52 h 69"/>
                <a:gd name="T30" fmla="*/ 169 w 586"/>
                <a:gd name="T31" fmla="*/ 52 h 69"/>
                <a:gd name="T32" fmla="*/ 161 w 586"/>
                <a:gd name="T33" fmla="*/ 15 h 69"/>
                <a:gd name="T34" fmla="*/ 167 w 586"/>
                <a:gd name="T35" fmla="*/ 1 h 69"/>
                <a:gd name="T36" fmla="*/ 181 w 586"/>
                <a:gd name="T37" fmla="*/ 38 h 69"/>
                <a:gd name="T38" fmla="*/ 189 w 586"/>
                <a:gd name="T39" fmla="*/ 47 h 69"/>
                <a:gd name="T40" fmla="*/ 222 w 586"/>
                <a:gd name="T41" fmla="*/ 31 h 69"/>
                <a:gd name="T42" fmla="*/ 252 w 586"/>
                <a:gd name="T43" fmla="*/ 24 h 69"/>
                <a:gd name="T44" fmla="*/ 228 w 586"/>
                <a:gd name="T45" fmla="*/ 44 h 69"/>
                <a:gd name="T46" fmla="*/ 249 w 586"/>
                <a:gd name="T47" fmla="*/ 64 h 69"/>
                <a:gd name="T48" fmla="*/ 223 w 586"/>
                <a:gd name="T49" fmla="*/ 48 h 69"/>
                <a:gd name="T50" fmla="*/ 240 w 586"/>
                <a:gd name="T51" fmla="*/ 39 h 69"/>
                <a:gd name="T52" fmla="*/ 238 w 586"/>
                <a:gd name="T53" fmla="*/ 66 h 69"/>
                <a:gd name="T54" fmla="*/ 274 w 586"/>
                <a:gd name="T55" fmla="*/ 21 h 69"/>
                <a:gd name="T56" fmla="*/ 286 w 586"/>
                <a:gd name="T57" fmla="*/ 21 h 69"/>
                <a:gd name="T58" fmla="*/ 290 w 586"/>
                <a:gd name="T59" fmla="*/ 25 h 69"/>
                <a:gd name="T60" fmla="*/ 267 w 586"/>
                <a:gd name="T61" fmla="*/ 62 h 69"/>
                <a:gd name="T62" fmla="*/ 258 w 586"/>
                <a:gd name="T63" fmla="*/ 20 h 69"/>
                <a:gd name="T64" fmla="*/ 319 w 586"/>
                <a:gd name="T65" fmla="*/ 49 h 69"/>
                <a:gd name="T66" fmla="*/ 322 w 586"/>
                <a:gd name="T67" fmla="*/ 34 h 69"/>
                <a:gd name="T68" fmla="*/ 368 w 586"/>
                <a:gd name="T69" fmla="*/ 45 h 69"/>
                <a:gd name="T70" fmla="*/ 360 w 586"/>
                <a:gd name="T71" fmla="*/ 52 h 69"/>
                <a:gd name="T72" fmla="*/ 364 w 586"/>
                <a:gd name="T73" fmla="*/ 8 h 69"/>
                <a:gd name="T74" fmla="*/ 378 w 586"/>
                <a:gd name="T75" fmla="*/ 6 h 69"/>
                <a:gd name="T76" fmla="*/ 377 w 586"/>
                <a:gd name="T77" fmla="*/ 22 h 69"/>
                <a:gd name="T78" fmla="*/ 408 w 586"/>
                <a:gd name="T79" fmla="*/ 16 h 69"/>
                <a:gd name="T80" fmla="*/ 433 w 586"/>
                <a:gd name="T81" fmla="*/ 52 h 69"/>
                <a:gd name="T82" fmla="*/ 435 w 586"/>
                <a:gd name="T83" fmla="*/ 6 h 69"/>
                <a:gd name="T84" fmla="*/ 476 w 586"/>
                <a:gd name="T85" fmla="*/ 20 h 69"/>
                <a:gd name="T86" fmla="*/ 468 w 586"/>
                <a:gd name="T87" fmla="*/ 54 h 69"/>
                <a:gd name="T88" fmla="*/ 472 w 586"/>
                <a:gd name="T89" fmla="*/ 24 h 69"/>
                <a:gd name="T90" fmla="*/ 466 w 586"/>
                <a:gd name="T91" fmla="*/ 54 h 69"/>
                <a:gd name="T92" fmla="*/ 454 w 586"/>
                <a:gd name="T93" fmla="*/ 6 h 69"/>
                <a:gd name="T94" fmla="*/ 502 w 586"/>
                <a:gd name="T95" fmla="*/ 5 h 69"/>
                <a:gd name="T96" fmla="*/ 502 w 586"/>
                <a:gd name="T97" fmla="*/ 46 h 69"/>
                <a:gd name="T98" fmla="*/ 495 w 586"/>
                <a:gd name="T99" fmla="*/ 50 h 69"/>
                <a:gd name="T100" fmla="*/ 500 w 586"/>
                <a:gd name="T101" fmla="*/ 19 h 69"/>
                <a:gd name="T102" fmla="*/ 544 w 586"/>
                <a:gd name="T103" fmla="*/ 50 h 69"/>
                <a:gd name="T104" fmla="*/ 538 w 586"/>
                <a:gd name="T105" fmla="*/ 49 h 69"/>
                <a:gd name="T106" fmla="*/ 526 w 586"/>
                <a:gd name="T107" fmla="*/ 52 h 69"/>
                <a:gd name="T108" fmla="*/ 518 w 586"/>
                <a:gd name="T109" fmla="*/ 33 h 69"/>
                <a:gd name="T110" fmla="*/ 524 w 586"/>
                <a:gd name="T111" fmla="*/ 26 h 69"/>
                <a:gd name="T112" fmla="*/ 574 w 586"/>
                <a:gd name="T113" fmla="*/ 31 h 69"/>
                <a:gd name="T114" fmla="*/ 560 w 586"/>
                <a:gd name="T115" fmla="*/ 30 h 69"/>
                <a:gd name="T116" fmla="*/ 580 w 586"/>
                <a:gd name="T117" fmla="*/ 41 h 69"/>
                <a:gd name="T118" fmla="*/ 575 w 586"/>
                <a:gd name="T119" fmla="*/ 52 h 69"/>
                <a:gd name="T120" fmla="*/ 566 w 586"/>
                <a:gd name="T121" fmla="*/ 5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86" h="69">
                  <a:moveTo>
                    <a:pt x="27" y="41"/>
                  </a:moveTo>
                  <a:cubicBezTo>
                    <a:pt x="26" y="45"/>
                    <a:pt x="24" y="49"/>
                    <a:pt x="22" y="51"/>
                  </a:cubicBezTo>
                  <a:cubicBezTo>
                    <a:pt x="19" y="54"/>
                    <a:pt x="16" y="55"/>
                    <a:pt x="13" y="55"/>
                  </a:cubicBezTo>
                  <a:cubicBezTo>
                    <a:pt x="10" y="55"/>
                    <a:pt x="6" y="53"/>
                    <a:pt x="4" y="50"/>
                  </a:cubicBezTo>
                  <a:cubicBezTo>
                    <a:pt x="1" y="47"/>
                    <a:pt x="0" y="42"/>
                    <a:pt x="0" y="37"/>
                  </a:cubicBezTo>
                  <a:cubicBezTo>
                    <a:pt x="0" y="32"/>
                    <a:pt x="1" y="27"/>
                    <a:pt x="4" y="24"/>
                  </a:cubicBezTo>
                  <a:cubicBezTo>
                    <a:pt x="7" y="20"/>
                    <a:pt x="11" y="18"/>
                    <a:pt x="15" y="18"/>
                  </a:cubicBezTo>
                  <a:cubicBezTo>
                    <a:pt x="18" y="18"/>
                    <a:pt x="21" y="19"/>
                    <a:pt x="23" y="21"/>
                  </a:cubicBezTo>
                  <a:cubicBezTo>
                    <a:pt x="25" y="23"/>
                    <a:pt x="26" y="25"/>
                    <a:pt x="26" y="27"/>
                  </a:cubicBezTo>
                  <a:cubicBezTo>
                    <a:pt x="26" y="28"/>
                    <a:pt x="26" y="28"/>
                    <a:pt x="26" y="29"/>
                  </a:cubicBezTo>
                  <a:cubicBezTo>
                    <a:pt x="25" y="30"/>
                    <a:pt x="24" y="30"/>
                    <a:pt x="23" y="30"/>
                  </a:cubicBezTo>
                  <a:cubicBezTo>
                    <a:pt x="22" y="30"/>
                    <a:pt x="21" y="30"/>
                    <a:pt x="20" y="28"/>
                  </a:cubicBezTo>
                  <a:cubicBezTo>
                    <a:pt x="20" y="28"/>
                    <a:pt x="19" y="27"/>
                    <a:pt x="19" y="26"/>
                  </a:cubicBezTo>
                  <a:cubicBezTo>
                    <a:pt x="19" y="24"/>
                    <a:pt x="18" y="23"/>
                    <a:pt x="18" y="22"/>
                  </a:cubicBezTo>
                  <a:cubicBezTo>
                    <a:pt x="17" y="22"/>
                    <a:pt x="16" y="21"/>
                    <a:pt x="14" y="21"/>
                  </a:cubicBezTo>
                  <a:cubicBezTo>
                    <a:pt x="12" y="21"/>
                    <a:pt x="10" y="22"/>
                    <a:pt x="8" y="24"/>
                  </a:cubicBezTo>
                  <a:cubicBezTo>
                    <a:pt x="6" y="26"/>
                    <a:pt x="6" y="30"/>
                    <a:pt x="6" y="34"/>
                  </a:cubicBezTo>
                  <a:cubicBezTo>
                    <a:pt x="6" y="38"/>
                    <a:pt x="6" y="41"/>
                    <a:pt x="8" y="44"/>
                  </a:cubicBezTo>
                  <a:cubicBezTo>
                    <a:pt x="10" y="48"/>
                    <a:pt x="13" y="49"/>
                    <a:pt x="16" y="49"/>
                  </a:cubicBezTo>
                  <a:cubicBezTo>
                    <a:pt x="18" y="49"/>
                    <a:pt x="20" y="48"/>
                    <a:pt x="22" y="47"/>
                  </a:cubicBezTo>
                  <a:cubicBezTo>
                    <a:pt x="24" y="46"/>
                    <a:pt x="25" y="44"/>
                    <a:pt x="27" y="41"/>
                  </a:cubicBezTo>
                  <a:cubicBezTo>
                    <a:pt x="27" y="41"/>
                    <a:pt x="27" y="41"/>
                    <a:pt x="27" y="41"/>
                  </a:cubicBezTo>
                  <a:close/>
                  <a:moveTo>
                    <a:pt x="45" y="1"/>
                  </a:moveTo>
                  <a:cubicBezTo>
                    <a:pt x="45" y="26"/>
                    <a:pt x="45" y="26"/>
                    <a:pt x="45" y="26"/>
                  </a:cubicBezTo>
                  <a:cubicBezTo>
                    <a:pt x="48" y="22"/>
                    <a:pt x="50" y="21"/>
                    <a:pt x="51" y="20"/>
                  </a:cubicBezTo>
                  <a:cubicBezTo>
                    <a:pt x="53" y="19"/>
                    <a:pt x="54" y="18"/>
                    <a:pt x="56" y="18"/>
                  </a:cubicBezTo>
                  <a:cubicBezTo>
                    <a:pt x="58" y="18"/>
                    <a:pt x="60" y="19"/>
                    <a:pt x="61" y="20"/>
                  </a:cubicBezTo>
                  <a:cubicBezTo>
                    <a:pt x="62" y="21"/>
                    <a:pt x="63" y="23"/>
                    <a:pt x="64" y="25"/>
                  </a:cubicBezTo>
                  <a:cubicBezTo>
                    <a:pt x="64" y="27"/>
                    <a:pt x="64" y="30"/>
                    <a:pt x="64" y="34"/>
                  </a:cubicBezTo>
                  <a:cubicBezTo>
                    <a:pt x="64" y="46"/>
                    <a:pt x="64" y="46"/>
                    <a:pt x="64" y="46"/>
                  </a:cubicBezTo>
                  <a:cubicBezTo>
                    <a:pt x="64" y="48"/>
                    <a:pt x="64" y="50"/>
                    <a:pt x="65" y="50"/>
                  </a:cubicBezTo>
                  <a:cubicBezTo>
                    <a:pt x="65" y="51"/>
                    <a:pt x="66" y="52"/>
                    <a:pt x="66" y="52"/>
                  </a:cubicBezTo>
                  <a:cubicBezTo>
                    <a:pt x="66" y="52"/>
                    <a:pt x="68" y="52"/>
                    <a:pt x="69" y="52"/>
                  </a:cubicBezTo>
                  <a:cubicBezTo>
                    <a:pt x="69" y="54"/>
                    <a:pt x="69" y="54"/>
                    <a:pt x="69" y="54"/>
                  </a:cubicBezTo>
                  <a:cubicBezTo>
                    <a:pt x="53" y="54"/>
                    <a:pt x="53" y="54"/>
                    <a:pt x="53" y="54"/>
                  </a:cubicBezTo>
                  <a:cubicBezTo>
                    <a:pt x="53" y="52"/>
                    <a:pt x="53" y="52"/>
                    <a:pt x="53" y="52"/>
                  </a:cubicBezTo>
                  <a:cubicBezTo>
                    <a:pt x="54" y="52"/>
                    <a:pt x="54" y="52"/>
                    <a:pt x="54" y="52"/>
                  </a:cubicBezTo>
                  <a:cubicBezTo>
                    <a:pt x="56" y="52"/>
                    <a:pt x="56" y="52"/>
                    <a:pt x="57" y="52"/>
                  </a:cubicBezTo>
                  <a:cubicBezTo>
                    <a:pt x="58" y="51"/>
                    <a:pt x="58" y="50"/>
                    <a:pt x="58" y="50"/>
                  </a:cubicBezTo>
                  <a:cubicBezTo>
                    <a:pt x="58" y="49"/>
                    <a:pt x="58" y="48"/>
                    <a:pt x="58" y="46"/>
                  </a:cubicBezTo>
                  <a:cubicBezTo>
                    <a:pt x="58" y="34"/>
                    <a:pt x="58" y="34"/>
                    <a:pt x="58" y="34"/>
                  </a:cubicBezTo>
                  <a:cubicBezTo>
                    <a:pt x="58" y="30"/>
                    <a:pt x="58" y="28"/>
                    <a:pt x="58" y="27"/>
                  </a:cubicBezTo>
                  <a:cubicBezTo>
                    <a:pt x="58" y="26"/>
                    <a:pt x="57" y="25"/>
                    <a:pt x="56" y="24"/>
                  </a:cubicBezTo>
                  <a:cubicBezTo>
                    <a:pt x="56" y="24"/>
                    <a:pt x="55" y="23"/>
                    <a:pt x="54" y="23"/>
                  </a:cubicBezTo>
                  <a:cubicBezTo>
                    <a:pt x="52" y="23"/>
                    <a:pt x="51" y="24"/>
                    <a:pt x="50" y="24"/>
                  </a:cubicBezTo>
                  <a:cubicBezTo>
                    <a:pt x="49" y="25"/>
                    <a:pt x="47" y="26"/>
                    <a:pt x="46" y="28"/>
                  </a:cubicBezTo>
                  <a:cubicBezTo>
                    <a:pt x="46" y="46"/>
                    <a:pt x="46" y="46"/>
                    <a:pt x="46" y="46"/>
                  </a:cubicBezTo>
                  <a:cubicBezTo>
                    <a:pt x="46" y="48"/>
                    <a:pt x="46" y="50"/>
                    <a:pt x="46" y="50"/>
                  </a:cubicBezTo>
                  <a:cubicBezTo>
                    <a:pt x="46" y="51"/>
                    <a:pt x="47" y="52"/>
                    <a:pt x="47" y="52"/>
                  </a:cubicBezTo>
                  <a:cubicBezTo>
                    <a:pt x="48" y="52"/>
                    <a:pt x="49" y="52"/>
                    <a:pt x="51" y="52"/>
                  </a:cubicBezTo>
                  <a:cubicBezTo>
                    <a:pt x="51" y="54"/>
                    <a:pt x="51" y="54"/>
                    <a:pt x="51" y="54"/>
                  </a:cubicBezTo>
                  <a:cubicBezTo>
                    <a:pt x="34" y="54"/>
                    <a:pt x="34" y="54"/>
                    <a:pt x="34" y="54"/>
                  </a:cubicBezTo>
                  <a:cubicBezTo>
                    <a:pt x="34" y="52"/>
                    <a:pt x="34" y="52"/>
                    <a:pt x="34" y="52"/>
                  </a:cubicBezTo>
                  <a:cubicBezTo>
                    <a:pt x="36" y="52"/>
                    <a:pt x="37" y="52"/>
                    <a:pt x="38" y="52"/>
                  </a:cubicBezTo>
                  <a:cubicBezTo>
                    <a:pt x="38" y="51"/>
                    <a:pt x="39" y="51"/>
                    <a:pt x="39" y="50"/>
                  </a:cubicBezTo>
                  <a:cubicBezTo>
                    <a:pt x="40" y="49"/>
                    <a:pt x="40" y="48"/>
                    <a:pt x="40" y="46"/>
                  </a:cubicBezTo>
                  <a:cubicBezTo>
                    <a:pt x="40" y="15"/>
                    <a:pt x="40" y="15"/>
                    <a:pt x="40" y="15"/>
                  </a:cubicBezTo>
                  <a:cubicBezTo>
                    <a:pt x="40" y="11"/>
                    <a:pt x="40" y="8"/>
                    <a:pt x="39" y="8"/>
                  </a:cubicBezTo>
                  <a:cubicBezTo>
                    <a:pt x="39" y="7"/>
                    <a:pt x="39" y="6"/>
                    <a:pt x="38" y="6"/>
                  </a:cubicBezTo>
                  <a:cubicBezTo>
                    <a:pt x="38" y="5"/>
                    <a:pt x="38" y="5"/>
                    <a:pt x="37" y="5"/>
                  </a:cubicBezTo>
                  <a:cubicBezTo>
                    <a:pt x="36" y="5"/>
                    <a:pt x="36" y="5"/>
                    <a:pt x="34" y="6"/>
                  </a:cubicBezTo>
                  <a:cubicBezTo>
                    <a:pt x="34" y="4"/>
                    <a:pt x="34" y="4"/>
                    <a:pt x="34" y="4"/>
                  </a:cubicBezTo>
                  <a:cubicBezTo>
                    <a:pt x="44" y="0"/>
                    <a:pt x="44" y="0"/>
                    <a:pt x="44" y="0"/>
                  </a:cubicBezTo>
                  <a:cubicBezTo>
                    <a:pt x="45" y="1"/>
                    <a:pt x="45" y="1"/>
                    <a:pt x="45" y="1"/>
                  </a:cubicBezTo>
                  <a:close/>
                  <a:moveTo>
                    <a:pt x="85" y="26"/>
                  </a:moveTo>
                  <a:cubicBezTo>
                    <a:pt x="89" y="21"/>
                    <a:pt x="92" y="19"/>
                    <a:pt x="96" y="19"/>
                  </a:cubicBezTo>
                  <a:cubicBezTo>
                    <a:pt x="97" y="19"/>
                    <a:pt x="99" y="19"/>
                    <a:pt x="100" y="20"/>
                  </a:cubicBezTo>
                  <a:cubicBezTo>
                    <a:pt x="102" y="21"/>
                    <a:pt x="103" y="22"/>
                    <a:pt x="104" y="24"/>
                  </a:cubicBezTo>
                  <a:cubicBezTo>
                    <a:pt x="104" y="26"/>
                    <a:pt x="104" y="28"/>
                    <a:pt x="104" y="31"/>
                  </a:cubicBezTo>
                  <a:cubicBezTo>
                    <a:pt x="104" y="46"/>
                    <a:pt x="104" y="46"/>
                    <a:pt x="104" y="46"/>
                  </a:cubicBezTo>
                  <a:cubicBezTo>
                    <a:pt x="104" y="48"/>
                    <a:pt x="104" y="49"/>
                    <a:pt x="105" y="50"/>
                  </a:cubicBezTo>
                  <a:cubicBezTo>
                    <a:pt x="105" y="51"/>
                    <a:pt x="106" y="51"/>
                    <a:pt x="106" y="52"/>
                  </a:cubicBezTo>
                  <a:cubicBezTo>
                    <a:pt x="106" y="52"/>
                    <a:pt x="108" y="52"/>
                    <a:pt x="109" y="52"/>
                  </a:cubicBezTo>
                  <a:cubicBezTo>
                    <a:pt x="109" y="53"/>
                    <a:pt x="109" y="53"/>
                    <a:pt x="109" y="53"/>
                  </a:cubicBezTo>
                  <a:cubicBezTo>
                    <a:pt x="93" y="53"/>
                    <a:pt x="93" y="53"/>
                    <a:pt x="93" y="53"/>
                  </a:cubicBezTo>
                  <a:cubicBezTo>
                    <a:pt x="93" y="52"/>
                    <a:pt x="93" y="52"/>
                    <a:pt x="93" y="52"/>
                  </a:cubicBezTo>
                  <a:cubicBezTo>
                    <a:pt x="94" y="52"/>
                    <a:pt x="94" y="52"/>
                    <a:pt x="94" y="52"/>
                  </a:cubicBezTo>
                  <a:cubicBezTo>
                    <a:pt x="96" y="52"/>
                    <a:pt x="96" y="52"/>
                    <a:pt x="97" y="51"/>
                  </a:cubicBezTo>
                  <a:cubicBezTo>
                    <a:pt x="98" y="51"/>
                    <a:pt x="98" y="50"/>
                    <a:pt x="98" y="49"/>
                  </a:cubicBezTo>
                  <a:cubicBezTo>
                    <a:pt x="98" y="49"/>
                    <a:pt x="98" y="48"/>
                    <a:pt x="98" y="46"/>
                  </a:cubicBezTo>
                  <a:cubicBezTo>
                    <a:pt x="98" y="32"/>
                    <a:pt x="98" y="32"/>
                    <a:pt x="98" y="32"/>
                  </a:cubicBezTo>
                  <a:cubicBezTo>
                    <a:pt x="98" y="28"/>
                    <a:pt x="98" y="26"/>
                    <a:pt x="97" y="25"/>
                  </a:cubicBezTo>
                  <a:cubicBezTo>
                    <a:pt x="96" y="24"/>
                    <a:pt x="95" y="23"/>
                    <a:pt x="93" y="23"/>
                  </a:cubicBezTo>
                  <a:cubicBezTo>
                    <a:pt x="90" y="23"/>
                    <a:pt x="88" y="24"/>
                    <a:pt x="85" y="28"/>
                  </a:cubicBezTo>
                  <a:cubicBezTo>
                    <a:pt x="85" y="46"/>
                    <a:pt x="85" y="46"/>
                    <a:pt x="85" y="46"/>
                  </a:cubicBezTo>
                  <a:cubicBezTo>
                    <a:pt x="85" y="48"/>
                    <a:pt x="85" y="49"/>
                    <a:pt x="85" y="50"/>
                  </a:cubicBezTo>
                  <a:cubicBezTo>
                    <a:pt x="86" y="51"/>
                    <a:pt x="86" y="51"/>
                    <a:pt x="86" y="52"/>
                  </a:cubicBezTo>
                  <a:cubicBezTo>
                    <a:pt x="87" y="52"/>
                    <a:pt x="88" y="52"/>
                    <a:pt x="90" y="52"/>
                  </a:cubicBezTo>
                  <a:cubicBezTo>
                    <a:pt x="90" y="53"/>
                    <a:pt x="90" y="53"/>
                    <a:pt x="90" y="53"/>
                  </a:cubicBezTo>
                  <a:cubicBezTo>
                    <a:pt x="74" y="53"/>
                    <a:pt x="74" y="53"/>
                    <a:pt x="74" y="53"/>
                  </a:cubicBezTo>
                  <a:cubicBezTo>
                    <a:pt x="74" y="52"/>
                    <a:pt x="74" y="52"/>
                    <a:pt x="74" y="52"/>
                  </a:cubicBezTo>
                  <a:cubicBezTo>
                    <a:pt x="75" y="52"/>
                    <a:pt x="75" y="52"/>
                    <a:pt x="75" y="52"/>
                  </a:cubicBezTo>
                  <a:cubicBezTo>
                    <a:pt x="76" y="52"/>
                    <a:pt x="78" y="52"/>
                    <a:pt x="78" y="51"/>
                  </a:cubicBezTo>
                  <a:cubicBezTo>
                    <a:pt x="78" y="50"/>
                    <a:pt x="79" y="48"/>
                    <a:pt x="79" y="46"/>
                  </a:cubicBezTo>
                  <a:cubicBezTo>
                    <a:pt x="79" y="33"/>
                    <a:pt x="79" y="33"/>
                    <a:pt x="79" y="33"/>
                  </a:cubicBezTo>
                  <a:cubicBezTo>
                    <a:pt x="79" y="29"/>
                    <a:pt x="79" y="26"/>
                    <a:pt x="78" y="25"/>
                  </a:cubicBezTo>
                  <a:cubicBezTo>
                    <a:pt x="78" y="24"/>
                    <a:pt x="78" y="24"/>
                    <a:pt x="78" y="23"/>
                  </a:cubicBezTo>
                  <a:cubicBezTo>
                    <a:pt x="77" y="23"/>
                    <a:pt x="77" y="23"/>
                    <a:pt x="76" y="23"/>
                  </a:cubicBezTo>
                  <a:cubicBezTo>
                    <a:pt x="75" y="23"/>
                    <a:pt x="74" y="23"/>
                    <a:pt x="74" y="23"/>
                  </a:cubicBezTo>
                  <a:cubicBezTo>
                    <a:pt x="73" y="22"/>
                    <a:pt x="73" y="22"/>
                    <a:pt x="73" y="22"/>
                  </a:cubicBezTo>
                  <a:cubicBezTo>
                    <a:pt x="83" y="18"/>
                    <a:pt x="83" y="18"/>
                    <a:pt x="83" y="18"/>
                  </a:cubicBezTo>
                  <a:cubicBezTo>
                    <a:pt x="85" y="18"/>
                    <a:pt x="85" y="18"/>
                    <a:pt x="85" y="18"/>
                  </a:cubicBezTo>
                  <a:cubicBezTo>
                    <a:pt x="85" y="26"/>
                    <a:pt x="85" y="26"/>
                    <a:pt x="85" y="26"/>
                  </a:cubicBezTo>
                  <a:close/>
                  <a:moveTo>
                    <a:pt x="132" y="19"/>
                  </a:moveTo>
                  <a:cubicBezTo>
                    <a:pt x="136" y="19"/>
                    <a:pt x="140" y="21"/>
                    <a:pt x="144" y="25"/>
                  </a:cubicBezTo>
                  <a:cubicBezTo>
                    <a:pt x="146" y="28"/>
                    <a:pt x="148" y="32"/>
                    <a:pt x="148" y="36"/>
                  </a:cubicBezTo>
                  <a:cubicBezTo>
                    <a:pt x="148" y="40"/>
                    <a:pt x="147" y="42"/>
                    <a:pt x="146" y="46"/>
                  </a:cubicBezTo>
                  <a:cubicBezTo>
                    <a:pt x="144" y="49"/>
                    <a:pt x="142" y="51"/>
                    <a:pt x="140" y="53"/>
                  </a:cubicBezTo>
                  <a:cubicBezTo>
                    <a:pt x="137" y="54"/>
                    <a:pt x="134" y="55"/>
                    <a:pt x="131" y="55"/>
                  </a:cubicBezTo>
                  <a:cubicBezTo>
                    <a:pt x="126" y="55"/>
                    <a:pt x="122" y="53"/>
                    <a:pt x="120" y="49"/>
                  </a:cubicBezTo>
                  <a:cubicBezTo>
                    <a:pt x="117" y="46"/>
                    <a:pt x="116" y="42"/>
                    <a:pt x="116" y="38"/>
                  </a:cubicBezTo>
                  <a:cubicBezTo>
                    <a:pt x="116" y="34"/>
                    <a:pt x="117" y="31"/>
                    <a:pt x="118" y="28"/>
                  </a:cubicBezTo>
                  <a:cubicBezTo>
                    <a:pt x="120" y="26"/>
                    <a:pt x="122" y="23"/>
                    <a:pt x="124" y="22"/>
                  </a:cubicBezTo>
                  <a:cubicBezTo>
                    <a:pt x="126" y="20"/>
                    <a:pt x="129" y="19"/>
                    <a:pt x="132" y="19"/>
                  </a:cubicBezTo>
                  <a:close/>
                  <a:moveTo>
                    <a:pt x="130" y="21"/>
                  </a:moveTo>
                  <a:cubicBezTo>
                    <a:pt x="129" y="21"/>
                    <a:pt x="128" y="22"/>
                    <a:pt x="127" y="22"/>
                  </a:cubicBezTo>
                  <a:cubicBezTo>
                    <a:pt x="126" y="23"/>
                    <a:pt x="124" y="24"/>
                    <a:pt x="124" y="26"/>
                  </a:cubicBezTo>
                  <a:cubicBezTo>
                    <a:pt x="123" y="28"/>
                    <a:pt x="122" y="31"/>
                    <a:pt x="122" y="34"/>
                  </a:cubicBezTo>
                  <a:cubicBezTo>
                    <a:pt x="122" y="39"/>
                    <a:pt x="123" y="43"/>
                    <a:pt x="125" y="47"/>
                  </a:cubicBezTo>
                  <a:cubicBezTo>
                    <a:pt x="127" y="50"/>
                    <a:pt x="130" y="52"/>
                    <a:pt x="133" y="52"/>
                  </a:cubicBezTo>
                  <a:cubicBezTo>
                    <a:pt x="135" y="52"/>
                    <a:pt x="137" y="51"/>
                    <a:pt x="138" y="49"/>
                  </a:cubicBezTo>
                  <a:cubicBezTo>
                    <a:pt x="140" y="47"/>
                    <a:pt x="141" y="44"/>
                    <a:pt x="141" y="39"/>
                  </a:cubicBezTo>
                  <a:cubicBezTo>
                    <a:pt x="141" y="33"/>
                    <a:pt x="140" y="28"/>
                    <a:pt x="137" y="25"/>
                  </a:cubicBezTo>
                  <a:cubicBezTo>
                    <a:pt x="135" y="22"/>
                    <a:pt x="133" y="21"/>
                    <a:pt x="130" y="21"/>
                  </a:cubicBezTo>
                  <a:close/>
                  <a:moveTo>
                    <a:pt x="167" y="1"/>
                  </a:moveTo>
                  <a:cubicBezTo>
                    <a:pt x="167" y="46"/>
                    <a:pt x="167" y="46"/>
                    <a:pt x="167" y="46"/>
                  </a:cubicBezTo>
                  <a:cubicBezTo>
                    <a:pt x="167" y="48"/>
                    <a:pt x="167" y="50"/>
                    <a:pt x="168" y="50"/>
                  </a:cubicBezTo>
                  <a:cubicBezTo>
                    <a:pt x="168" y="51"/>
                    <a:pt x="168" y="52"/>
                    <a:pt x="169" y="52"/>
                  </a:cubicBezTo>
                  <a:cubicBezTo>
                    <a:pt x="170" y="52"/>
                    <a:pt x="170" y="52"/>
                    <a:pt x="172" y="52"/>
                  </a:cubicBezTo>
                  <a:cubicBezTo>
                    <a:pt x="172" y="54"/>
                    <a:pt x="172" y="54"/>
                    <a:pt x="172" y="54"/>
                  </a:cubicBezTo>
                  <a:cubicBezTo>
                    <a:pt x="156" y="54"/>
                    <a:pt x="156" y="54"/>
                    <a:pt x="156" y="54"/>
                  </a:cubicBezTo>
                  <a:cubicBezTo>
                    <a:pt x="156" y="52"/>
                    <a:pt x="156" y="52"/>
                    <a:pt x="156" y="52"/>
                  </a:cubicBezTo>
                  <a:cubicBezTo>
                    <a:pt x="158" y="52"/>
                    <a:pt x="159" y="52"/>
                    <a:pt x="160" y="52"/>
                  </a:cubicBezTo>
                  <a:cubicBezTo>
                    <a:pt x="160" y="52"/>
                    <a:pt x="160" y="51"/>
                    <a:pt x="161" y="50"/>
                  </a:cubicBezTo>
                  <a:cubicBezTo>
                    <a:pt x="161" y="50"/>
                    <a:pt x="161" y="48"/>
                    <a:pt x="161" y="46"/>
                  </a:cubicBezTo>
                  <a:cubicBezTo>
                    <a:pt x="161" y="15"/>
                    <a:pt x="161" y="15"/>
                    <a:pt x="161" y="15"/>
                  </a:cubicBezTo>
                  <a:cubicBezTo>
                    <a:pt x="161" y="11"/>
                    <a:pt x="161" y="9"/>
                    <a:pt x="161" y="8"/>
                  </a:cubicBezTo>
                  <a:cubicBezTo>
                    <a:pt x="161" y="7"/>
                    <a:pt x="160" y="6"/>
                    <a:pt x="160" y="6"/>
                  </a:cubicBezTo>
                  <a:cubicBezTo>
                    <a:pt x="160" y="6"/>
                    <a:pt x="159" y="6"/>
                    <a:pt x="158" y="6"/>
                  </a:cubicBezTo>
                  <a:cubicBezTo>
                    <a:pt x="158" y="6"/>
                    <a:pt x="157" y="6"/>
                    <a:pt x="156" y="6"/>
                  </a:cubicBezTo>
                  <a:cubicBezTo>
                    <a:pt x="155" y="5"/>
                    <a:pt x="155" y="5"/>
                    <a:pt x="155" y="5"/>
                  </a:cubicBezTo>
                  <a:cubicBezTo>
                    <a:pt x="165" y="1"/>
                    <a:pt x="165" y="1"/>
                    <a:pt x="165" y="1"/>
                  </a:cubicBezTo>
                  <a:cubicBezTo>
                    <a:pt x="167" y="1"/>
                    <a:pt x="167" y="1"/>
                    <a:pt x="167" y="1"/>
                  </a:cubicBezTo>
                  <a:cubicBezTo>
                    <a:pt x="167" y="1"/>
                    <a:pt x="167" y="1"/>
                    <a:pt x="167" y="1"/>
                  </a:cubicBezTo>
                  <a:close/>
                  <a:moveTo>
                    <a:pt x="196" y="19"/>
                  </a:moveTo>
                  <a:cubicBezTo>
                    <a:pt x="201" y="19"/>
                    <a:pt x="205" y="21"/>
                    <a:pt x="208" y="25"/>
                  </a:cubicBezTo>
                  <a:cubicBezTo>
                    <a:pt x="210" y="28"/>
                    <a:pt x="212" y="32"/>
                    <a:pt x="212" y="36"/>
                  </a:cubicBezTo>
                  <a:cubicBezTo>
                    <a:pt x="212" y="40"/>
                    <a:pt x="211" y="42"/>
                    <a:pt x="210" y="46"/>
                  </a:cubicBezTo>
                  <a:cubicBezTo>
                    <a:pt x="209" y="49"/>
                    <a:pt x="207" y="51"/>
                    <a:pt x="204" y="53"/>
                  </a:cubicBezTo>
                  <a:cubicBezTo>
                    <a:pt x="202" y="54"/>
                    <a:pt x="199" y="55"/>
                    <a:pt x="196" y="55"/>
                  </a:cubicBezTo>
                  <a:cubicBezTo>
                    <a:pt x="191" y="55"/>
                    <a:pt x="187" y="53"/>
                    <a:pt x="184" y="49"/>
                  </a:cubicBezTo>
                  <a:cubicBezTo>
                    <a:pt x="182" y="46"/>
                    <a:pt x="181" y="42"/>
                    <a:pt x="181" y="38"/>
                  </a:cubicBezTo>
                  <a:cubicBezTo>
                    <a:pt x="181" y="34"/>
                    <a:pt x="182" y="31"/>
                    <a:pt x="183" y="28"/>
                  </a:cubicBezTo>
                  <a:cubicBezTo>
                    <a:pt x="185" y="26"/>
                    <a:pt x="187" y="23"/>
                    <a:pt x="189" y="22"/>
                  </a:cubicBezTo>
                  <a:cubicBezTo>
                    <a:pt x="190" y="20"/>
                    <a:pt x="193" y="19"/>
                    <a:pt x="196" y="19"/>
                  </a:cubicBezTo>
                  <a:close/>
                  <a:moveTo>
                    <a:pt x="195" y="21"/>
                  </a:moveTo>
                  <a:cubicBezTo>
                    <a:pt x="194" y="21"/>
                    <a:pt x="192" y="22"/>
                    <a:pt x="191" y="22"/>
                  </a:cubicBezTo>
                  <a:cubicBezTo>
                    <a:pt x="190" y="23"/>
                    <a:pt x="188" y="24"/>
                    <a:pt x="188" y="26"/>
                  </a:cubicBezTo>
                  <a:cubicBezTo>
                    <a:pt x="187" y="28"/>
                    <a:pt x="186" y="31"/>
                    <a:pt x="186" y="34"/>
                  </a:cubicBezTo>
                  <a:cubicBezTo>
                    <a:pt x="186" y="39"/>
                    <a:pt x="187" y="43"/>
                    <a:pt x="189" y="47"/>
                  </a:cubicBezTo>
                  <a:cubicBezTo>
                    <a:pt x="191" y="50"/>
                    <a:pt x="194" y="52"/>
                    <a:pt x="197" y="52"/>
                  </a:cubicBezTo>
                  <a:cubicBezTo>
                    <a:pt x="199" y="52"/>
                    <a:pt x="201" y="51"/>
                    <a:pt x="202" y="49"/>
                  </a:cubicBezTo>
                  <a:cubicBezTo>
                    <a:pt x="204" y="47"/>
                    <a:pt x="205" y="44"/>
                    <a:pt x="205" y="39"/>
                  </a:cubicBezTo>
                  <a:cubicBezTo>
                    <a:pt x="205" y="33"/>
                    <a:pt x="204" y="28"/>
                    <a:pt x="201" y="25"/>
                  </a:cubicBezTo>
                  <a:cubicBezTo>
                    <a:pt x="200" y="22"/>
                    <a:pt x="197" y="21"/>
                    <a:pt x="195" y="21"/>
                  </a:cubicBezTo>
                  <a:close/>
                  <a:moveTo>
                    <a:pt x="229" y="41"/>
                  </a:moveTo>
                  <a:cubicBezTo>
                    <a:pt x="227" y="40"/>
                    <a:pt x="225" y="39"/>
                    <a:pt x="224" y="37"/>
                  </a:cubicBezTo>
                  <a:cubicBezTo>
                    <a:pt x="223" y="35"/>
                    <a:pt x="222" y="33"/>
                    <a:pt x="222" y="31"/>
                  </a:cubicBezTo>
                  <a:cubicBezTo>
                    <a:pt x="222" y="28"/>
                    <a:pt x="224" y="24"/>
                    <a:pt x="226" y="22"/>
                  </a:cubicBezTo>
                  <a:cubicBezTo>
                    <a:pt x="228" y="20"/>
                    <a:pt x="232" y="18"/>
                    <a:pt x="235" y="18"/>
                  </a:cubicBezTo>
                  <a:cubicBezTo>
                    <a:pt x="238" y="18"/>
                    <a:pt x="241" y="19"/>
                    <a:pt x="243" y="21"/>
                  </a:cubicBezTo>
                  <a:cubicBezTo>
                    <a:pt x="250" y="21"/>
                    <a:pt x="250" y="21"/>
                    <a:pt x="250" y="21"/>
                  </a:cubicBezTo>
                  <a:cubicBezTo>
                    <a:pt x="251" y="21"/>
                    <a:pt x="252" y="21"/>
                    <a:pt x="252" y="21"/>
                  </a:cubicBezTo>
                  <a:cubicBezTo>
                    <a:pt x="252" y="21"/>
                    <a:pt x="252" y="21"/>
                    <a:pt x="252" y="21"/>
                  </a:cubicBezTo>
                  <a:cubicBezTo>
                    <a:pt x="252" y="22"/>
                    <a:pt x="252" y="22"/>
                    <a:pt x="252" y="22"/>
                  </a:cubicBezTo>
                  <a:cubicBezTo>
                    <a:pt x="252" y="23"/>
                    <a:pt x="252" y="24"/>
                    <a:pt x="252" y="24"/>
                  </a:cubicBezTo>
                  <a:cubicBezTo>
                    <a:pt x="252" y="24"/>
                    <a:pt x="252" y="24"/>
                    <a:pt x="252" y="24"/>
                  </a:cubicBezTo>
                  <a:cubicBezTo>
                    <a:pt x="252" y="24"/>
                    <a:pt x="251" y="24"/>
                    <a:pt x="250" y="24"/>
                  </a:cubicBezTo>
                  <a:cubicBezTo>
                    <a:pt x="246" y="24"/>
                    <a:pt x="246" y="24"/>
                    <a:pt x="246" y="24"/>
                  </a:cubicBezTo>
                  <a:cubicBezTo>
                    <a:pt x="247" y="26"/>
                    <a:pt x="248" y="28"/>
                    <a:pt x="248" y="31"/>
                  </a:cubicBezTo>
                  <a:cubicBezTo>
                    <a:pt x="248" y="34"/>
                    <a:pt x="246" y="37"/>
                    <a:pt x="244" y="39"/>
                  </a:cubicBezTo>
                  <a:cubicBezTo>
                    <a:pt x="242" y="41"/>
                    <a:pt x="238" y="42"/>
                    <a:pt x="235" y="42"/>
                  </a:cubicBezTo>
                  <a:cubicBezTo>
                    <a:pt x="233" y="42"/>
                    <a:pt x="232" y="42"/>
                    <a:pt x="230" y="41"/>
                  </a:cubicBezTo>
                  <a:cubicBezTo>
                    <a:pt x="229" y="42"/>
                    <a:pt x="228" y="43"/>
                    <a:pt x="228" y="44"/>
                  </a:cubicBezTo>
                  <a:cubicBezTo>
                    <a:pt x="228" y="44"/>
                    <a:pt x="228" y="45"/>
                    <a:pt x="228" y="45"/>
                  </a:cubicBezTo>
                  <a:cubicBezTo>
                    <a:pt x="228" y="46"/>
                    <a:pt x="228" y="46"/>
                    <a:pt x="228" y="46"/>
                  </a:cubicBezTo>
                  <a:cubicBezTo>
                    <a:pt x="228" y="47"/>
                    <a:pt x="229" y="47"/>
                    <a:pt x="230" y="47"/>
                  </a:cubicBezTo>
                  <a:cubicBezTo>
                    <a:pt x="231" y="47"/>
                    <a:pt x="233" y="47"/>
                    <a:pt x="236" y="48"/>
                  </a:cubicBezTo>
                  <a:cubicBezTo>
                    <a:pt x="240" y="48"/>
                    <a:pt x="244" y="48"/>
                    <a:pt x="245" y="48"/>
                  </a:cubicBezTo>
                  <a:cubicBezTo>
                    <a:pt x="248" y="48"/>
                    <a:pt x="249" y="49"/>
                    <a:pt x="250" y="50"/>
                  </a:cubicBezTo>
                  <a:cubicBezTo>
                    <a:pt x="252" y="52"/>
                    <a:pt x="252" y="54"/>
                    <a:pt x="252" y="56"/>
                  </a:cubicBezTo>
                  <a:cubicBezTo>
                    <a:pt x="252" y="58"/>
                    <a:pt x="251" y="61"/>
                    <a:pt x="249" y="64"/>
                  </a:cubicBezTo>
                  <a:cubicBezTo>
                    <a:pt x="245" y="67"/>
                    <a:pt x="240" y="69"/>
                    <a:pt x="234" y="69"/>
                  </a:cubicBezTo>
                  <a:cubicBezTo>
                    <a:pt x="230" y="69"/>
                    <a:pt x="226" y="68"/>
                    <a:pt x="223" y="66"/>
                  </a:cubicBezTo>
                  <a:cubicBezTo>
                    <a:pt x="221" y="65"/>
                    <a:pt x="220" y="64"/>
                    <a:pt x="220" y="62"/>
                  </a:cubicBezTo>
                  <a:cubicBezTo>
                    <a:pt x="220" y="62"/>
                    <a:pt x="220" y="61"/>
                    <a:pt x="220" y="60"/>
                  </a:cubicBezTo>
                  <a:cubicBezTo>
                    <a:pt x="221" y="60"/>
                    <a:pt x="222" y="58"/>
                    <a:pt x="223" y="56"/>
                  </a:cubicBezTo>
                  <a:cubicBezTo>
                    <a:pt x="223" y="56"/>
                    <a:pt x="224" y="55"/>
                    <a:pt x="226" y="52"/>
                  </a:cubicBezTo>
                  <a:cubicBezTo>
                    <a:pt x="225" y="52"/>
                    <a:pt x="224" y="51"/>
                    <a:pt x="224" y="50"/>
                  </a:cubicBezTo>
                  <a:cubicBezTo>
                    <a:pt x="223" y="50"/>
                    <a:pt x="223" y="49"/>
                    <a:pt x="223" y="48"/>
                  </a:cubicBezTo>
                  <a:cubicBezTo>
                    <a:pt x="223" y="48"/>
                    <a:pt x="223" y="46"/>
                    <a:pt x="224" y="45"/>
                  </a:cubicBezTo>
                  <a:cubicBezTo>
                    <a:pt x="225" y="45"/>
                    <a:pt x="226" y="44"/>
                    <a:pt x="229" y="41"/>
                  </a:cubicBezTo>
                  <a:close/>
                  <a:moveTo>
                    <a:pt x="235" y="20"/>
                  </a:moveTo>
                  <a:cubicBezTo>
                    <a:pt x="233" y="20"/>
                    <a:pt x="232" y="21"/>
                    <a:pt x="230" y="22"/>
                  </a:cubicBezTo>
                  <a:cubicBezTo>
                    <a:pt x="229" y="24"/>
                    <a:pt x="229" y="26"/>
                    <a:pt x="229" y="29"/>
                  </a:cubicBezTo>
                  <a:cubicBezTo>
                    <a:pt x="229" y="33"/>
                    <a:pt x="230" y="36"/>
                    <a:pt x="231" y="38"/>
                  </a:cubicBezTo>
                  <a:cubicBezTo>
                    <a:pt x="232" y="40"/>
                    <a:pt x="234" y="41"/>
                    <a:pt x="236" y="41"/>
                  </a:cubicBezTo>
                  <a:cubicBezTo>
                    <a:pt x="238" y="41"/>
                    <a:pt x="239" y="40"/>
                    <a:pt x="240" y="39"/>
                  </a:cubicBezTo>
                  <a:cubicBezTo>
                    <a:pt x="242" y="37"/>
                    <a:pt x="242" y="35"/>
                    <a:pt x="242" y="32"/>
                  </a:cubicBezTo>
                  <a:cubicBezTo>
                    <a:pt x="242" y="28"/>
                    <a:pt x="241" y="25"/>
                    <a:pt x="240" y="23"/>
                  </a:cubicBezTo>
                  <a:cubicBezTo>
                    <a:pt x="238" y="21"/>
                    <a:pt x="237" y="20"/>
                    <a:pt x="235" y="20"/>
                  </a:cubicBezTo>
                  <a:close/>
                  <a:moveTo>
                    <a:pt x="228" y="54"/>
                  </a:moveTo>
                  <a:cubicBezTo>
                    <a:pt x="227" y="55"/>
                    <a:pt x="226" y="56"/>
                    <a:pt x="226" y="57"/>
                  </a:cubicBezTo>
                  <a:cubicBezTo>
                    <a:pt x="226" y="58"/>
                    <a:pt x="225" y="59"/>
                    <a:pt x="225" y="60"/>
                  </a:cubicBezTo>
                  <a:cubicBezTo>
                    <a:pt x="225" y="62"/>
                    <a:pt x="226" y="63"/>
                    <a:pt x="227" y="64"/>
                  </a:cubicBezTo>
                  <a:cubicBezTo>
                    <a:pt x="230" y="65"/>
                    <a:pt x="233" y="66"/>
                    <a:pt x="238" y="66"/>
                  </a:cubicBezTo>
                  <a:cubicBezTo>
                    <a:pt x="242" y="66"/>
                    <a:pt x="245" y="65"/>
                    <a:pt x="247" y="64"/>
                  </a:cubicBezTo>
                  <a:cubicBezTo>
                    <a:pt x="249" y="62"/>
                    <a:pt x="250" y="60"/>
                    <a:pt x="250" y="58"/>
                  </a:cubicBezTo>
                  <a:cubicBezTo>
                    <a:pt x="250" y="57"/>
                    <a:pt x="250" y="56"/>
                    <a:pt x="248" y="56"/>
                  </a:cubicBezTo>
                  <a:cubicBezTo>
                    <a:pt x="247" y="55"/>
                    <a:pt x="245" y="55"/>
                    <a:pt x="241" y="55"/>
                  </a:cubicBezTo>
                  <a:cubicBezTo>
                    <a:pt x="236" y="54"/>
                    <a:pt x="231" y="54"/>
                    <a:pt x="228" y="54"/>
                  </a:cubicBezTo>
                  <a:close/>
                  <a:moveTo>
                    <a:pt x="258" y="20"/>
                  </a:moveTo>
                  <a:cubicBezTo>
                    <a:pt x="274" y="20"/>
                    <a:pt x="274" y="20"/>
                    <a:pt x="274" y="20"/>
                  </a:cubicBezTo>
                  <a:cubicBezTo>
                    <a:pt x="274" y="21"/>
                    <a:pt x="274" y="21"/>
                    <a:pt x="274" y="21"/>
                  </a:cubicBezTo>
                  <a:cubicBezTo>
                    <a:pt x="273" y="21"/>
                    <a:pt x="273" y="21"/>
                    <a:pt x="273" y="21"/>
                  </a:cubicBezTo>
                  <a:cubicBezTo>
                    <a:pt x="272" y="21"/>
                    <a:pt x="271" y="21"/>
                    <a:pt x="270" y="22"/>
                  </a:cubicBezTo>
                  <a:cubicBezTo>
                    <a:pt x="270" y="22"/>
                    <a:pt x="270" y="23"/>
                    <a:pt x="270" y="23"/>
                  </a:cubicBezTo>
                  <a:cubicBezTo>
                    <a:pt x="270" y="24"/>
                    <a:pt x="270" y="26"/>
                    <a:pt x="271" y="27"/>
                  </a:cubicBezTo>
                  <a:cubicBezTo>
                    <a:pt x="279" y="44"/>
                    <a:pt x="279" y="44"/>
                    <a:pt x="279" y="44"/>
                  </a:cubicBezTo>
                  <a:cubicBezTo>
                    <a:pt x="286" y="26"/>
                    <a:pt x="286" y="26"/>
                    <a:pt x="286" y="26"/>
                  </a:cubicBezTo>
                  <a:cubicBezTo>
                    <a:pt x="286" y="24"/>
                    <a:pt x="287" y="24"/>
                    <a:pt x="287" y="22"/>
                  </a:cubicBezTo>
                  <a:cubicBezTo>
                    <a:pt x="287" y="22"/>
                    <a:pt x="287" y="22"/>
                    <a:pt x="286" y="21"/>
                  </a:cubicBezTo>
                  <a:cubicBezTo>
                    <a:pt x="286" y="21"/>
                    <a:pt x="286" y="21"/>
                    <a:pt x="286" y="20"/>
                  </a:cubicBezTo>
                  <a:cubicBezTo>
                    <a:pt x="285" y="20"/>
                    <a:pt x="284" y="20"/>
                    <a:pt x="284" y="20"/>
                  </a:cubicBezTo>
                  <a:cubicBezTo>
                    <a:pt x="284" y="19"/>
                    <a:pt x="284" y="19"/>
                    <a:pt x="284" y="19"/>
                  </a:cubicBezTo>
                  <a:cubicBezTo>
                    <a:pt x="294" y="19"/>
                    <a:pt x="294" y="19"/>
                    <a:pt x="294" y="19"/>
                  </a:cubicBezTo>
                  <a:cubicBezTo>
                    <a:pt x="294" y="20"/>
                    <a:pt x="294" y="20"/>
                    <a:pt x="294" y="20"/>
                  </a:cubicBezTo>
                  <a:cubicBezTo>
                    <a:pt x="294" y="20"/>
                    <a:pt x="293" y="20"/>
                    <a:pt x="292" y="20"/>
                  </a:cubicBezTo>
                  <a:cubicBezTo>
                    <a:pt x="292" y="21"/>
                    <a:pt x="292" y="21"/>
                    <a:pt x="291" y="22"/>
                  </a:cubicBezTo>
                  <a:cubicBezTo>
                    <a:pt x="290" y="22"/>
                    <a:pt x="290" y="23"/>
                    <a:pt x="290" y="25"/>
                  </a:cubicBezTo>
                  <a:cubicBezTo>
                    <a:pt x="276" y="59"/>
                    <a:pt x="276" y="59"/>
                    <a:pt x="276" y="59"/>
                  </a:cubicBezTo>
                  <a:cubicBezTo>
                    <a:pt x="275" y="62"/>
                    <a:pt x="274" y="64"/>
                    <a:pt x="271" y="66"/>
                  </a:cubicBezTo>
                  <a:cubicBezTo>
                    <a:pt x="269" y="68"/>
                    <a:pt x="267" y="69"/>
                    <a:pt x="265" y="69"/>
                  </a:cubicBezTo>
                  <a:cubicBezTo>
                    <a:pt x="264" y="69"/>
                    <a:pt x="263" y="68"/>
                    <a:pt x="262" y="68"/>
                  </a:cubicBezTo>
                  <a:cubicBezTo>
                    <a:pt x="261" y="67"/>
                    <a:pt x="260" y="66"/>
                    <a:pt x="260" y="65"/>
                  </a:cubicBezTo>
                  <a:cubicBezTo>
                    <a:pt x="260" y="64"/>
                    <a:pt x="261" y="63"/>
                    <a:pt x="261" y="62"/>
                  </a:cubicBezTo>
                  <a:cubicBezTo>
                    <a:pt x="262" y="62"/>
                    <a:pt x="263" y="62"/>
                    <a:pt x="264" y="62"/>
                  </a:cubicBezTo>
                  <a:cubicBezTo>
                    <a:pt x="265" y="62"/>
                    <a:pt x="266" y="62"/>
                    <a:pt x="267" y="62"/>
                  </a:cubicBezTo>
                  <a:cubicBezTo>
                    <a:pt x="268" y="63"/>
                    <a:pt x="269" y="63"/>
                    <a:pt x="269" y="63"/>
                  </a:cubicBezTo>
                  <a:cubicBezTo>
                    <a:pt x="270" y="63"/>
                    <a:pt x="270" y="62"/>
                    <a:pt x="271" y="62"/>
                  </a:cubicBezTo>
                  <a:cubicBezTo>
                    <a:pt x="272" y="61"/>
                    <a:pt x="273" y="59"/>
                    <a:pt x="274" y="57"/>
                  </a:cubicBezTo>
                  <a:cubicBezTo>
                    <a:pt x="276" y="51"/>
                    <a:pt x="276" y="51"/>
                    <a:pt x="276" y="51"/>
                  </a:cubicBezTo>
                  <a:cubicBezTo>
                    <a:pt x="264" y="26"/>
                    <a:pt x="264" y="26"/>
                    <a:pt x="264" y="26"/>
                  </a:cubicBezTo>
                  <a:cubicBezTo>
                    <a:pt x="264" y="25"/>
                    <a:pt x="264" y="24"/>
                    <a:pt x="263" y="23"/>
                  </a:cubicBezTo>
                  <a:cubicBezTo>
                    <a:pt x="262" y="22"/>
                    <a:pt x="262" y="21"/>
                    <a:pt x="261" y="21"/>
                  </a:cubicBezTo>
                  <a:cubicBezTo>
                    <a:pt x="261" y="21"/>
                    <a:pt x="260" y="20"/>
                    <a:pt x="258" y="20"/>
                  </a:cubicBezTo>
                  <a:cubicBezTo>
                    <a:pt x="258" y="20"/>
                    <a:pt x="258" y="20"/>
                    <a:pt x="258" y="20"/>
                  </a:cubicBezTo>
                  <a:close/>
                  <a:moveTo>
                    <a:pt x="331" y="19"/>
                  </a:moveTo>
                  <a:cubicBezTo>
                    <a:pt x="336" y="19"/>
                    <a:pt x="340" y="21"/>
                    <a:pt x="343" y="25"/>
                  </a:cubicBezTo>
                  <a:cubicBezTo>
                    <a:pt x="346" y="28"/>
                    <a:pt x="347" y="32"/>
                    <a:pt x="347" y="36"/>
                  </a:cubicBezTo>
                  <a:cubicBezTo>
                    <a:pt x="347" y="40"/>
                    <a:pt x="346" y="42"/>
                    <a:pt x="345" y="46"/>
                  </a:cubicBezTo>
                  <a:cubicBezTo>
                    <a:pt x="344" y="49"/>
                    <a:pt x="342" y="51"/>
                    <a:pt x="339" y="53"/>
                  </a:cubicBezTo>
                  <a:cubicBezTo>
                    <a:pt x="336" y="54"/>
                    <a:pt x="334" y="55"/>
                    <a:pt x="331" y="55"/>
                  </a:cubicBezTo>
                  <a:cubicBezTo>
                    <a:pt x="326" y="55"/>
                    <a:pt x="322" y="53"/>
                    <a:pt x="319" y="49"/>
                  </a:cubicBezTo>
                  <a:cubicBezTo>
                    <a:pt x="317" y="46"/>
                    <a:pt x="316" y="42"/>
                    <a:pt x="316" y="38"/>
                  </a:cubicBezTo>
                  <a:cubicBezTo>
                    <a:pt x="316" y="34"/>
                    <a:pt x="316" y="31"/>
                    <a:pt x="318" y="28"/>
                  </a:cubicBezTo>
                  <a:cubicBezTo>
                    <a:pt x="320" y="26"/>
                    <a:pt x="322" y="23"/>
                    <a:pt x="324" y="22"/>
                  </a:cubicBezTo>
                  <a:cubicBezTo>
                    <a:pt x="326" y="20"/>
                    <a:pt x="328" y="19"/>
                    <a:pt x="331" y="19"/>
                  </a:cubicBezTo>
                  <a:close/>
                  <a:moveTo>
                    <a:pt x="330" y="21"/>
                  </a:moveTo>
                  <a:cubicBezTo>
                    <a:pt x="329" y="21"/>
                    <a:pt x="328" y="22"/>
                    <a:pt x="326" y="22"/>
                  </a:cubicBezTo>
                  <a:cubicBezTo>
                    <a:pt x="325" y="23"/>
                    <a:pt x="324" y="24"/>
                    <a:pt x="323" y="26"/>
                  </a:cubicBezTo>
                  <a:cubicBezTo>
                    <a:pt x="322" y="28"/>
                    <a:pt x="322" y="31"/>
                    <a:pt x="322" y="34"/>
                  </a:cubicBezTo>
                  <a:cubicBezTo>
                    <a:pt x="322" y="39"/>
                    <a:pt x="323" y="43"/>
                    <a:pt x="325" y="47"/>
                  </a:cubicBezTo>
                  <a:cubicBezTo>
                    <a:pt x="327" y="50"/>
                    <a:pt x="329" y="52"/>
                    <a:pt x="332" y="52"/>
                  </a:cubicBezTo>
                  <a:cubicBezTo>
                    <a:pt x="335" y="52"/>
                    <a:pt x="337" y="51"/>
                    <a:pt x="338" y="49"/>
                  </a:cubicBezTo>
                  <a:cubicBezTo>
                    <a:pt x="340" y="47"/>
                    <a:pt x="340" y="44"/>
                    <a:pt x="340" y="39"/>
                  </a:cubicBezTo>
                  <a:cubicBezTo>
                    <a:pt x="340" y="33"/>
                    <a:pt x="339" y="28"/>
                    <a:pt x="337" y="25"/>
                  </a:cubicBezTo>
                  <a:cubicBezTo>
                    <a:pt x="335" y="22"/>
                    <a:pt x="332" y="21"/>
                    <a:pt x="330" y="21"/>
                  </a:cubicBezTo>
                  <a:close/>
                  <a:moveTo>
                    <a:pt x="368" y="22"/>
                  </a:moveTo>
                  <a:cubicBezTo>
                    <a:pt x="368" y="45"/>
                    <a:pt x="368" y="45"/>
                    <a:pt x="368" y="45"/>
                  </a:cubicBezTo>
                  <a:cubicBezTo>
                    <a:pt x="368" y="48"/>
                    <a:pt x="368" y="50"/>
                    <a:pt x="369" y="51"/>
                  </a:cubicBezTo>
                  <a:cubicBezTo>
                    <a:pt x="370" y="52"/>
                    <a:pt x="371" y="52"/>
                    <a:pt x="373" y="52"/>
                  </a:cubicBezTo>
                  <a:cubicBezTo>
                    <a:pt x="376" y="52"/>
                    <a:pt x="376" y="52"/>
                    <a:pt x="376" y="52"/>
                  </a:cubicBezTo>
                  <a:cubicBezTo>
                    <a:pt x="376" y="54"/>
                    <a:pt x="376" y="54"/>
                    <a:pt x="376" y="54"/>
                  </a:cubicBezTo>
                  <a:cubicBezTo>
                    <a:pt x="356" y="54"/>
                    <a:pt x="356" y="54"/>
                    <a:pt x="356" y="54"/>
                  </a:cubicBezTo>
                  <a:cubicBezTo>
                    <a:pt x="356" y="52"/>
                    <a:pt x="356" y="52"/>
                    <a:pt x="356" y="52"/>
                  </a:cubicBezTo>
                  <a:cubicBezTo>
                    <a:pt x="358" y="52"/>
                    <a:pt x="358" y="52"/>
                    <a:pt x="358" y="52"/>
                  </a:cubicBezTo>
                  <a:cubicBezTo>
                    <a:pt x="358" y="52"/>
                    <a:pt x="360" y="52"/>
                    <a:pt x="360" y="52"/>
                  </a:cubicBezTo>
                  <a:cubicBezTo>
                    <a:pt x="361" y="51"/>
                    <a:pt x="362" y="50"/>
                    <a:pt x="362" y="50"/>
                  </a:cubicBezTo>
                  <a:cubicBezTo>
                    <a:pt x="362" y="49"/>
                    <a:pt x="362" y="47"/>
                    <a:pt x="362" y="45"/>
                  </a:cubicBezTo>
                  <a:cubicBezTo>
                    <a:pt x="362" y="22"/>
                    <a:pt x="362" y="22"/>
                    <a:pt x="362" y="22"/>
                  </a:cubicBezTo>
                  <a:cubicBezTo>
                    <a:pt x="356" y="22"/>
                    <a:pt x="356" y="22"/>
                    <a:pt x="356" y="22"/>
                  </a:cubicBezTo>
                  <a:cubicBezTo>
                    <a:pt x="356" y="20"/>
                    <a:pt x="356" y="20"/>
                    <a:pt x="356" y="20"/>
                  </a:cubicBezTo>
                  <a:cubicBezTo>
                    <a:pt x="362" y="20"/>
                    <a:pt x="362" y="20"/>
                    <a:pt x="362" y="20"/>
                  </a:cubicBezTo>
                  <a:cubicBezTo>
                    <a:pt x="362" y="17"/>
                    <a:pt x="362" y="17"/>
                    <a:pt x="362" y="17"/>
                  </a:cubicBezTo>
                  <a:cubicBezTo>
                    <a:pt x="362" y="14"/>
                    <a:pt x="363" y="11"/>
                    <a:pt x="364" y="8"/>
                  </a:cubicBezTo>
                  <a:cubicBezTo>
                    <a:pt x="365" y="6"/>
                    <a:pt x="367" y="4"/>
                    <a:pt x="369" y="3"/>
                  </a:cubicBezTo>
                  <a:cubicBezTo>
                    <a:pt x="371" y="2"/>
                    <a:pt x="373" y="1"/>
                    <a:pt x="376" y="1"/>
                  </a:cubicBezTo>
                  <a:cubicBezTo>
                    <a:pt x="378" y="1"/>
                    <a:pt x="381" y="2"/>
                    <a:pt x="383" y="3"/>
                  </a:cubicBezTo>
                  <a:cubicBezTo>
                    <a:pt x="384" y="4"/>
                    <a:pt x="385" y="6"/>
                    <a:pt x="385" y="7"/>
                  </a:cubicBezTo>
                  <a:cubicBezTo>
                    <a:pt x="385" y="8"/>
                    <a:pt x="384" y="8"/>
                    <a:pt x="384" y="9"/>
                  </a:cubicBezTo>
                  <a:cubicBezTo>
                    <a:pt x="383" y="10"/>
                    <a:pt x="383" y="10"/>
                    <a:pt x="382" y="10"/>
                  </a:cubicBezTo>
                  <a:cubicBezTo>
                    <a:pt x="382" y="10"/>
                    <a:pt x="381" y="9"/>
                    <a:pt x="380" y="9"/>
                  </a:cubicBezTo>
                  <a:cubicBezTo>
                    <a:pt x="380" y="8"/>
                    <a:pt x="379" y="8"/>
                    <a:pt x="378" y="6"/>
                  </a:cubicBezTo>
                  <a:cubicBezTo>
                    <a:pt x="377" y="5"/>
                    <a:pt x="376" y="4"/>
                    <a:pt x="376" y="3"/>
                  </a:cubicBezTo>
                  <a:cubicBezTo>
                    <a:pt x="375" y="3"/>
                    <a:pt x="374" y="2"/>
                    <a:pt x="373" y="2"/>
                  </a:cubicBezTo>
                  <a:cubicBezTo>
                    <a:pt x="372" y="2"/>
                    <a:pt x="371" y="3"/>
                    <a:pt x="370" y="3"/>
                  </a:cubicBezTo>
                  <a:cubicBezTo>
                    <a:pt x="370" y="4"/>
                    <a:pt x="369" y="5"/>
                    <a:pt x="369" y="6"/>
                  </a:cubicBezTo>
                  <a:cubicBezTo>
                    <a:pt x="368" y="7"/>
                    <a:pt x="368" y="10"/>
                    <a:pt x="368" y="16"/>
                  </a:cubicBezTo>
                  <a:cubicBezTo>
                    <a:pt x="368" y="18"/>
                    <a:pt x="368" y="18"/>
                    <a:pt x="368" y="18"/>
                  </a:cubicBezTo>
                  <a:cubicBezTo>
                    <a:pt x="377" y="18"/>
                    <a:pt x="377" y="18"/>
                    <a:pt x="377" y="18"/>
                  </a:cubicBezTo>
                  <a:cubicBezTo>
                    <a:pt x="377" y="22"/>
                    <a:pt x="377" y="22"/>
                    <a:pt x="377" y="22"/>
                  </a:cubicBezTo>
                  <a:cubicBezTo>
                    <a:pt x="368" y="22"/>
                    <a:pt x="368" y="22"/>
                    <a:pt x="368" y="22"/>
                  </a:cubicBezTo>
                  <a:close/>
                  <a:moveTo>
                    <a:pt x="440" y="2"/>
                  </a:moveTo>
                  <a:cubicBezTo>
                    <a:pt x="441" y="20"/>
                    <a:pt x="441" y="20"/>
                    <a:pt x="441" y="20"/>
                  </a:cubicBezTo>
                  <a:cubicBezTo>
                    <a:pt x="440" y="20"/>
                    <a:pt x="440" y="20"/>
                    <a:pt x="440" y="20"/>
                  </a:cubicBezTo>
                  <a:cubicBezTo>
                    <a:pt x="438" y="14"/>
                    <a:pt x="436" y="11"/>
                    <a:pt x="433" y="8"/>
                  </a:cubicBezTo>
                  <a:cubicBezTo>
                    <a:pt x="430" y="6"/>
                    <a:pt x="427" y="5"/>
                    <a:pt x="423" y="5"/>
                  </a:cubicBezTo>
                  <a:cubicBezTo>
                    <a:pt x="420" y="5"/>
                    <a:pt x="417" y="6"/>
                    <a:pt x="414" y="8"/>
                  </a:cubicBezTo>
                  <a:cubicBezTo>
                    <a:pt x="412" y="9"/>
                    <a:pt x="410" y="12"/>
                    <a:pt x="408" y="16"/>
                  </a:cubicBezTo>
                  <a:cubicBezTo>
                    <a:pt x="407" y="19"/>
                    <a:pt x="406" y="24"/>
                    <a:pt x="406" y="30"/>
                  </a:cubicBezTo>
                  <a:cubicBezTo>
                    <a:pt x="406" y="34"/>
                    <a:pt x="407" y="38"/>
                    <a:pt x="408" y="42"/>
                  </a:cubicBezTo>
                  <a:cubicBezTo>
                    <a:pt x="409" y="45"/>
                    <a:pt x="412" y="48"/>
                    <a:pt x="414" y="49"/>
                  </a:cubicBezTo>
                  <a:cubicBezTo>
                    <a:pt x="417" y="51"/>
                    <a:pt x="420" y="52"/>
                    <a:pt x="424" y="52"/>
                  </a:cubicBezTo>
                  <a:cubicBezTo>
                    <a:pt x="427" y="52"/>
                    <a:pt x="430" y="51"/>
                    <a:pt x="432" y="50"/>
                  </a:cubicBezTo>
                  <a:cubicBezTo>
                    <a:pt x="435" y="49"/>
                    <a:pt x="438" y="46"/>
                    <a:pt x="440" y="42"/>
                  </a:cubicBezTo>
                  <a:cubicBezTo>
                    <a:pt x="442" y="42"/>
                    <a:pt x="442" y="42"/>
                    <a:pt x="442" y="42"/>
                  </a:cubicBezTo>
                  <a:cubicBezTo>
                    <a:pt x="439" y="47"/>
                    <a:pt x="436" y="50"/>
                    <a:pt x="433" y="52"/>
                  </a:cubicBezTo>
                  <a:cubicBezTo>
                    <a:pt x="430" y="54"/>
                    <a:pt x="426" y="56"/>
                    <a:pt x="422" y="56"/>
                  </a:cubicBezTo>
                  <a:cubicBezTo>
                    <a:pt x="414" y="56"/>
                    <a:pt x="407" y="52"/>
                    <a:pt x="403" y="46"/>
                  </a:cubicBezTo>
                  <a:cubicBezTo>
                    <a:pt x="400" y="42"/>
                    <a:pt x="398" y="36"/>
                    <a:pt x="398" y="30"/>
                  </a:cubicBezTo>
                  <a:cubicBezTo>
                    <a:pt x="398" y="25"/>
                    <a:pt x="399" y="20"/>
                    <a:pt x="401" y="16"/>
                  </a:cubicBezTo>
                  <a:cubicBezTo>
                    <a:pt x="403" y="12"/>
                    <a:pt x="406" y="8"/>
                    <a:pt x="410" y="6"/>
                  </a:cubicBezTo>
                  <a:cubicBezTo>
                    <a:pt x="414" y="4"/>
                    <a:pt x="418" y="3"/>
                    <a:pt x="422" y="3"/>
                  </a:cubicBezTo>
                  <a:cubicBezTo>
                    <a:pt x="426" y="3"/>
                    <a:pt x="429" y="4"/>
                    <a:pt x="433" y="6"/>
                  </a:cubicBezTo>
                  <a:cubicBezTo>
                    <a:pt x="434" y="6"/>
                    <a:pt x="434" y="6"/>
                    <a:pt x="435" y="6"/>
                  </a:cubicBezTo>
                  <a:cubicBezTo>
                    <a:pt x="436" y="6"/>
                    <a:pt x="436" y="6"/>
                    <a:pt x="436" y="6"/>
                  </a:cubicBezTo>
                  <a:cubicBezTo>
                    <a:pt x="437" y="5"/>
                    <a:pt x="438" y="4"/>
                    <a:pt x="438" y="3"/>
                  </a:cubicBezTo>
                  <a:cubicBezTo>
                    <a:pt x="440" y="2"/>
                    <a:pt x="440" y="2"/>
                    <a:pt x="440" y="2"/>
                  </a:cubicBezTo>
                  <a:close/>
                  <a:moveTo>
                    <a:pt x="460" y="1"/>
                  </a:moveTo>
                  <a:cubicBezTo>
                    <a:pt x="460" y="26"/>
                    <a:pt x="460" y="26"/>
                    <a:pt x="460" y="26"/>
                  </a:cubicBezTo>
                  <a:cubicBezTo>
                    <a:pt x="463" y="22"/>
                    <a:pt x="465" y="21"/>
                    <a:pt x="466" y="20"/>
                  </a:cubicBezTo>
                  <a:cubicBezTo>
                    <a:pt x="468" y="19"/>
                    <a:pt x="470" y="18"/>
                    <a:pt x="471" y="18"/>
                  </a:cubicBezTo>
                  <a:cubicBezTo>
                    <a:pt x="473" y="18"/>
                    <a:pt x="475" y="19"/>
                    <a:pt x="476" y="20"/>
                  </a:cubicBezTo>
                  <a:cubicBezTo>
                    <a:pt x="477" y="21"/>
                    <a:pt x="478" y="23"/>
                    <a:pt x="479" y="25"/>
                  </a:cubicBezTo>
                  <a:cubicBezTo>
                    <a:pt x="479" y="27"/>
                    <a:pt x="480" y="30"/>
                    <a:pt x="480" y="34"/>
                  </a:cubicBezTo>
                  <a:cubicBezTo>
                    <a:pt x="480" y="46"/>
                    <a:pt x="480" y="46"/>
                    <a:pt x="480" y="46"/>
                  </a:cubicBezTo>
                  <a:cubicBezTo>
                    <a:pt x="480" y="48"/>
                    <a:pt x="480" y="50"/>
                    <a:pt x="480" y="50"/>
                  </a:cubicBezTo>
                  <a:cubicBezTo>
                    <a:pt x="480" y="51"/>
                    <a:pt x="481" y="52"/>
                    <a:pt x="481" y="52"/>
                  </a:cubicBezTo>
                  <a:cubicBezTo>
                    <a:pt x="482" y="52"/>
                    <a:pt x="483" y="52"/>
                    <a:pt x="484" y="52"/>
                  </a:cubicBezTo>
                  <a:cubicBezTo>
                    <a:pt x="484" y="54"/>
                    <a:pt x="484" y="54"/>
                    <a:pt x="484" y="54"/>
                  </a:cubicBezTo>
                  <a:cubicBezTo>
                    <a:pt x="468" y="54"/>
                    <a:pt x="468" y="54"/>
                    <a:pt x="468" y="54"/>
                  </a:cubicBezTo>
                  <a:cubicBezTo>
                    <a:pt x="468" y="52"/>
                    <a:pt x="468" y="52"/>
                    <a:pt x="468" y="52"/>
                  </a:cubicBezTo>
                  <a:cubicBezTo>
                    <a:pt x="469" y="52"/>
                    <a:pt x="469" y="52"/>
                    <a:pt x="469" y="52"/>
                  </a:cubicBezTo>
                  <a:cubicBezTo>
                    <a:pt x="471" y="52"/>
                    <a:pt x="472" y="52"/>
                    <a:pt x="472" y="52"/>
                  </a:cubicBezTo>
                  <a:cubicBezTo>
                    <a:pt x="473" y="51"/>
                    <a:pt x="474" y="50"/>
                    <a:pt x="474" y="50"/>
                  </a:cubicBezTo>
                  <a:cubicBezTo>
                    <a:pt x="474" y="49"/>
                    <a:pt x="474" y="48"/>
                    <a:pt x="474" y="46"/>
                  </a:cubicBezTo>
                  <a:cubicBezTo>
                    <a:pt x="474" y="34"/>
                    <a:pt x="474" y="34"/>
                    <a:pt x="474" y="34"/>
                  </a:cubicBezTo>
                  <a:cubicBezTo>
                    <a:pt x="474" y="30"/>
                    <a:pt x="474" y="28"/>
                    <a:pt x="473" y="27"/>
                  </a:cubicBezTo>
                  <a:cubicBezTo>
                    <a:pt x="473" y="26"/>
                    <a:pt x="472" y="25"/>
                    <a:pt x="472" y="24"/>
                  </a:cubicBezTo>
                  <a:cubicBezTo>
                    <a:pt x="471" y="24"/>
                    <a:pt x="470" y="23"/>
                    <a:pt x="469" y="23"/>
                  </a:cubicBezTo>
                  <a:cubicBezTo>
                    <a:pt x="468" y="23"/>
                    <a:pt x="466" y="24"/>
                    <a:pt x="465" y="24"/>
                  </a:cubicBezTo>
                  <a:cubicBezTo>
                    <a:pt x="464" y="25"/>
                    <a:pt x="462" y="26"/>
                    <a:pt x="461" y="28"/>
                  </a:cubicBezTo>
                  <a:cubicBezTo>
                    <a:pt x="461" y="46"/>
                    <a:pt x="461" y="46"/>
                    <a:pt x="461" y="46"/>
                  </a:cubicBezTo>
                  <a:cubicBezTo>
                    <a:pt x="461" y="48"/>
                    <a:pt x="461" y="50"/>
                    <a:pt x="461" y="50"/>
                  </a:cubicBezTo>
                  <a:cubicBezTo>
                    <a:pt x="462" y="51"/>
                    <a:pt x="462" y="52"/>
                    <a:pt x="462" y="52"/>
                  </a:cubicBezTo>
                  <a:cubicBezTo>
                    <a:pt x="463" y="52"/>
                    <a:pt x="464" y="52"/>
                    <a:pt x="466" y="52"/>
                  </a:cubicBezTo>
                  <a:cubicBezTo>
                    <a:pt x="466" y="54"/>
                    <a:pt x="466" y="54"/>
                    <a:pt x="466" y="54"/>
                  </a:cubicBezTo>
                  <a:cubicBezTo>
                    <a:pt x="450" y="54"/>
                    <a:pt x="450" y="54"/>
                    <a:pt x="450" y="54"/>
                  </a:cubicBezTo>
                  <a:cubicBezTo>
                    <a:pt x="450" y="52"/>
                    <a:pt x="450" y="52"/>
                    <a:pt x="450" y="52"/>
                  </a:cubicBezTo>
                  <a:cubicBezTo>
                    <a:pt x="451" y="52"/>
                    <a:pt x="452" y="52"/>
                    <a:pt x="453" y="52"/>
                  </a:cubicBezTo>
                  <a:cubicBezTo>
                    <a:pt x="454" y="51"/>
                    <a:pt x="454" y="51"/>
                    <a:pt x="454" y="50"/>
                  </a:cubicBezTo>
                  <a:cubicBezTo>
                    <a:pt x="455" y="49"/>
                    <a:pt x="455" y="48"/>
                    <a:pt x="455" y="46"/>
                  </a:cubicBezTo>
                  <a:cubicBezTo>
                    <a:pt x="455" y="15"/>
                    <a:pt x="455" y="15"/>
                    <a:pt x="455" y="15"/>
                  </a:cubicBezTo>
                  <a:cubicBezTo>
                    <a:pt x="455" y="11"/>
                    <a:pt x="455" y="8"/>
                    <a:pt x="454" y="8"/>
                  </a:cubicBezTo>
                  <a:cubicBezTo>
                    <a:pt x="454" y="7"/>
                    <a:pt x="454" y="6"/>
                    <a:pt x="454" y="6"/>
                  </a:cubicBezTo>
                  <a:cubicBezTo>
                    <a:pt x="453" y="5"/>
                    <a:pt x="453" y="5"/>
                    <a:pt x="452" y="5"/>
                  </a:cubicBezTo>
                  <a:cubicBezTo>
                    <a:pt x="452" y="5"/>
                    <a:pt x="451" y="5"/>
                    <a:pt x="450" y="6"/>
                  </a:cubicBezTo>
                  <a:cubicBezTo>
                    <a:pt x="449" y="4"/>
                    <a:pt x="449" y="4"/>
                    <a:pt x="449" y="4"/>
                  </a:cubicBezTo>
                  <a:cubicBezTo>
                    <a:pt x="459" y="0"/>
                    <a:pt x="459" y="0"/>
                    <a:pt x="459" y="0"/>
                  </a:cubicBezTo>
                  <a:cubicBezTo>
                    <a:pt x="460" y="1"/>
                    <a:pt x="460" y="1"/>
                    <a:pt x="460" y="1"/>
                  </a:cubicBezTo>
                  <a:close/>
                  <a:moveTo>
                    <a:pt x="499" y="1"/>
                  </a:moveTo>
                  <a:cubicBezTo>
                    <a:pt x="500" y="1"/>
                    <a:pt x="501" y="1"/>
                    <a:pt x="501" y="2"/>
                  </a:cubicBezTo>
                  <a:cubicBezTo>
                    <a:pt x="502" y="3"/>
                    <a:pt x="502" y="4"/>
                    <a:pt x="502" y="5"/>
                  </a:cubicBezTo>
                  <a:cubicBezTo>
                    <a:pt x="502" y="6"/>
                    <a:pt x="502" y="7"/>
                    <a:pt x="501" y="8"/>
                  </a:cubicBezTo>
                  <a:cubicBezTo>
                    <a:pt x="500" y="8"/>
                    <a:pt x="500" y="9"/>
                    <a:pt x="499" y="9"/>
                  </a:cubicBezTo>
                  <a:cubicBezTo>
                    <a:pt x="498" y="9"/>
                    <a:pt x="497" y="8"/>
                    <a:pt x="496" y="8"/>
                  </a:cubicBezTo>
                  <a:cubicBezTo>
                    <a:pt x="496" y="7"/>
                    <a:pt x="495" y="6"/>
                    <a:pt x="495" y="5"/>
                  </a:cubicBezTo>
                  <a:cubicBezTo>
                    <a:pt x="495" y="4"/>
                    <a:pt x="496" y="3"/>
                    <a:pt x="496" y="2"/>
                  </a:cubicBezTo>
                  <a:cubicBezTo>
                    <a:pt x="497" y="1"/>
                    <a:pt x="498" y="1"/>
                    <a:pt x="499" y="1"/>
                  </a:cubicBezTo>
                  <a:close/>
                  <a:moveTo>
                    <a:pt x="502" y="19"/>
                  </a:moveTo>
                  <a:cubicBezTo>
                    <a:pt x="502" y="46"/>
                    <a:pt x="502" y="46"/>
                    <a:pt x="502" y="46"/>
                  </a:cubicBezTo>
                  <a:cubicBezTo>
                    <a:pt x="502" y="48"/>
                    <a:pt x="502" y="50"/>
                    <a:pt x="502" y="50"/>
                  </a:cubicBezTo>
                  <a:cubicBezTo>
                    <a:pt x="503" y="51"/>
                    <a:pt x="503" y="52"/>
                    <a:pt x="504" y="52"/>
                  </a:cubicBezTo>
                  <a:cubicBezTo>
                    <a:pt x="504" y="52"/>
                    <a:pt x="505" y="52"/>
                    <a:pt x="507" y="52"/>
                  </a:cubicBezTo>
                  <a:cubicBezTo>
                    <a:pt x="507" y="54"/>
                    <a:pt x="507" y="54"/>
                    <a:pt x="507" y="54"/>
                  </a:cubicBezTo>
                  <a:cubicBezTo>
                    <a:pt x="491" y="54"/>
                    <a:pt x="491" y="54"/>
                    <a:pt x="491" y="54"/>
                  </a:cubicBezTo>
                  <a:cubicBezTo>
                    <a:pt x="491" y="52"/>
                    <a:pt x="491" y="52"/>
                    <a:pt x="491" y="52"/>
                  </a:cubicBezTo>
                  <a:cubicBezTo>
                    <a:pt x="492" y="52"/>
                    <a:pt x="494" y="52"/>
                    <a:pt x="494" y="52"/>
                  </a:cubicBezTo>
                  <a:cubicBezTo>
                    <a:pt x="494" y="52"/>
                    <a:pt x="495" y="51"/>
                    <a:pt x="495" y="50"/>
                  </a:cubicBezTo>
                  <a:cubicBezTo>
                    <a:pt x="496" y="50"/>
                    <a:pt x="496" y="48"/>
                    <a:pt x="496" y="46"/>
                  </a:cubicBezTo>
                  <a:cubicBezTo>
                    <a:pt x="496" y="33"/>
                    <a:pt x="496" y="33"/>
                    <a:pt x="496" y="33"/>
                  </a:cubicBezTo>
                  <a:cubicBezTo>
                    <a:pt x="496" y="29"/>
                    <a:pt x="496" y="27"/>
                    <a:pt x="495" y="26"/>
                  </a:cubicBezTo>
                  <a:cubicBezTo>
                    <a:pt x="495" y="25"/>
                    <a:pt x="495" y="24"/>
                    <a:pt x="494" y="24"/>
                  </a:cubicBezTo>
                  <a:cubicBezTo>
                    <a:pt x="494" y="24"/>
                    <a:pt x="494" y="24"/>
                    <a:pt x="493" y="24"/>
                  </a:cubicBezTo>
                  <a:cubicBezTo>
                    <a:pt x="492" y="24"/>
                    <a:pt x="491" y="24"/>
                    <a:pt x="490" y="24"/>
                  </a:cubicBezTo>
                  <a:cubicBezTo>
                    <a:pt x="490" y="23"/>
                    <a:pt x="490" y="23"/>
                    <a:pt x="490" y="23"/>
                  </a:cubicBezTo>
                  <a:cubicBezTo>
                    <a:pt x="500" y="19"/>
                    <a:pt x="500" y="19"/>
                    <a:pt x="500" y="19"/>
                  </a:cubicBezTo>
                  <a:cubicBezTo>
                    <a:pt x="502" y="19"/>
                    <a:pt x="502" y="19"/>
                    <a:pt x="502" y="19"/>
                  </a:cubicBezTo>
                  <a:close/>
                  <a:moveTo>
                    <a:pt x="524" y="26"/>
                  </a:moveTo>
                  <a:cubicBezTo>
                    <a:pt x="528" y="21"/>
                    <a:pt x="532" y="19"/>
                    <a:pt x="535" y="19"/>
                  </a:cubicBezTo>
                  <a:cubicBezTo>
                    <a:pt x="536" y="19"/>
                    <a:pt x="538" y="19"/>
                    <a:pt x="540" y="20"/>
                  </a:cubicBezTo>
                  <a:cubicBezTo>
                    <a:pt x="541" y="21"/>
                    <a:pt x="542" y="22"/>
                    <a:pt x="543" y="24"/>
                  </a:cubicBezTo>
                  <a:cubicBezTo>
                    <a:pt x="543" y="26"/>
                    <a:pt x="544" y="28"/>
                    <a:pt x="544" y="31"/>
                  </a:cubicBezTo>
                  <a:cubicBezTo>
                    <a:pt x="544" y="46"/>
                    <a:pt x="544" y="46"/>
                    <a:pt x="544" y="46"/>
                  </a:cubicBezTo>
                  <a:cubicBezTo>
                    <a:pt x="544" y="48"/>
                    <a:pt x="544" y="49"/>
                    <a:pt x="544" y="50"/>
                  </a:cubicBezTo>
                  <a:cubicBezTo>
                    <a:pt x="544" y="51"/>
                    <a:pt x="545" y="51"/>
                    <a:pt x="545" y="52"/>
                  </a:cubicBezTo>
                  <a:cubicBezTo>
                    <a:pt x="546" y="52"/>
                    <a:pt x="547" y="52"/>
                    <a:pt x="548" y="52"/>
                  </a:cubicBezTo>
                  <a:cubicBezTo>
                    <a:pt x="548" y="53"/>
                    <a:pt x="548" y="53"/>
                    <a:pt x="548" y="53"/>
                  </a:cubicBezTo>
                  <a:cubicBezTo>
                    <a:pt x="532" y="53"/>
                    <a:pt x="532" y="53"/>
                    <a:pt x="532" y="53"/>
                  </a:cubicBezTo>
                  <a:cubicBezTo>
                    <a:pt x="532" y="52"/>
                    <a:pt x="532" y="52"/>
                    <a:pt x="532" y="52"/>
                  </a:cubicBezTo>
                  <a:cubicBezTo>
                    <a:pt x="533" y="52"/>
                    <a:pt x="533" y="52"/>
                    <a:pt x="533" y="52"/>
                  </a:cubicBezTo>
                  <a:cubicBezTo>
                    <a:pt x="535" y="52"/>
                    <a:pt x="536" y="52"/>
                    <a:pt x="536" y="51"/>
                  </a:cubicBezTo>
                  <a:cubicBezTo>
                    <a:pt x="537" y="51"/>
                    <a:pt x="538" y="50"/>
                    <a:pt x="538" y="49"/>
                  </a:cubicBezTo>
                  <a:cubicBezTo>
                    <a:pt x="538" y="49"/>
                    <a:pt x="538" y="48"/>
                    <a:pt x="538" y="46"/>
                  </a:cubicBezTo>
                  <a:cubicBezTo>
                    <a:pt x="538" y="32"/>
                    <a:pt x="538" y="32"/>
                    <a:pt x="538" y="32"/>
                  </a:cubicBezTo>
                  <a:cubicBezTo>
                    <a:pt x="538" y="28"/>
                    <a:pt x="537" y="26"/>
                    <a:pt x="536" y="25"/>
                  </a:cubicBezTo>
                  <a:cubicBezTo>
                    <a:pt x="536" y="24"/>
                    <a:pt x="534" y="23"/>
                    <a:pt x="532" y="23"/>
                  </a:cubicBezTo>
                  <a:cubicBezTo>
                    <a:pt x="530" y="23"/>
                    <a:pt x="527" y="24"/>
                    <a:pt x="524" y="28"/>
                  </a:cubicBezTo>
                  <a:cubicBezTo>
                    <a:pt x="524" y="46"/>
                    <a:pt x="524" y="46"/>
                    <a:pt x="524" y="46"/>
                  </a:cubicBezTo>
                  <a:cubicBezTo>
                    <a:pt x="524" y="48"/>
                    <a:pt x="524" y="49"/>
                    <a:pt x="524" y="50"/>
                  </a:cubicBezTo>
                  <a:cubicBezTo>
                    <a:pt x="525" y="51"/>
                    <a:pt x="525" y="51"/>
                    <a:pt x="526" y="52"/>
                  </a:cubicBezTo>
                  <a:cubicBezTo>
                    <a:pt x="526" y="52"/>
                    <a:pt x="527" y="52"/>
                    <a:pt x="529" y="52"/>
                  </a:cubicBezTo>
                  <a:cubicBezTo>
                    <a:pt x="529" y="53"/>
                    <a:pt x="529" y="53"/>
                    <a:pt x="529" y="53"/>
                  </a:cubicBezTo>
                  <a:cubicBezTo>
                    <a:pt x="513" y="53"/>
                    <a:pt x="513" y="53"/>
                    <a:pt x="513" y="53"/>
                  </a:cubicBezTo>
                  <a:cubicBezTo>
                    <a:pt x="513" y="52"/>
                    <a:pt x="513" y="52"/>
                    <a:pt x="513" y="52"/>
                  </a:cubicBezTo>
                  <a:cubicBezTo>
                    <a:pt x="514" y="52"/>
                    <a:pt x="514" y="52"/>
                    <a:pt x="514" y="52"/>
                  </a:cubicBezTo>
                  <a:cubicBezTo>
                    <a:pt x="516" y="52"/>
                    <a:pt x="517" y="52"/>
                    <a:pt x="517" y="51"/>
                  </a:cubicBezTo>
                  <a:cubicBezTo>
                    <a:pt x="518" y="50"/>
                    <a:pt x="518" y="48"/>
                    <a:pt x="518" y="46"/>
                  </a:cubicBezTo>
                  <a:cubicBezTo>
                    <a:pt x="518" y="33"/>
                    <a:pt x="518" y="33"/>
                    <a:pt x="518" y="33"/>
                  </a:cubicBezTo>
                  <a:cubicBezTo>
                    <a:pt x="518" y="29"/>
                    <a:pt x="518" y="26"/>
                    <a:pt x="518" y="25"/>
                  </a:cubicBezTo>
                  <a:cubicBezTo>
                    <a:pt x="518" y="24"/>
                    <a:pt x="517" y="24"/>
                    <a:pt x="517" y="23"/>
                  </a:cubicBezTo>
                  <a:cubicBezTo>
                    <a:pt x="516" y="23"/>
                    <a:pt x="516" y="23"/>
                    <a:pt x="515" y="23"/>
                  </a:cubicBezTo>
                  <a:cubicBezTo>
                    <a:pt x="514" y="23"/>
                    <a:pt x="514" y="23"/>
                    <a:pt x="513" y="23"/>
                  </a:cubicBezTo>
                  <a:cubicBezTo>
                    <a:pt x="512" y="22"/>
                    <a:pt x="512" y="22"/>
                    <a:pt x="512" y="22"/>
                  </a:cubicBezTo>
                  <a:cubicBezTo>
                    <a:pt x="522" y="18"/>
                    <a:pt x="522" y="18"/>
                    <a:pt x="522" y="18"/>
                  </a:cubicBezTo>
                  <a:cubicBezTo>
                    <a:pt x="524" y="18"/>
                    <a:pt x="524" y="18"/>
                    <a:pt x="524" y="18"/>
                  </a:cubicBezTo>
                  <a:cubicBezTo>
                    <a:pt x="524" y="26"/>
                    <a:pt x="524" y="26"/>
                    <a:pt x="524" y="26"/>
                  </a:cubicBezTo>
                  <a:close/>
                  <a:moveTo>
                    <a:pt x="573" y="49"/>
                  </a:moveTo>
                  <a:cubicBezTo>
                    <a:pt x="570" y="52"/>
                    <a:pt x="568" y="53"/>
                    <a:pt x="567" y="54"/>
                  </a:cubicBezTo>
                  <a:cubicBezTo>
                    <a:pt x="566" y="54"/>
                    <a:pt x="564" y="54"/>
                    <a:pt x="563" y="54"/>
                  </a:cubicBezTo>
                  <a:cubicBezTo>
                    <a:pt x="560" y="54"/>
                    <a:pt x="559" y="54"/>
                    <a:pt x="557" y="52"/>
                  </a:cubicBezTo>
                  <a:cubicBezTo>
                    <a:pt x="556" y="50"/>
                    <a:pt x="555" y="48"/>
                    <a:pt x="555" y="46"/>
                  </a:cubicBezTo>
                  <a:cubicBezTo>
                    <a:pt x="555" y="44"/>
                    <a:pt x="556" y="42"/>
                    <a:pt x="556" y="41"/>
                  </a:cubicBezTo>
                  <a:cubicBezTo>
                    <a:pt x="557" y="40"/>
                    <a:pt x="559" y="38"/>
                    <a:pt x="562" y="36"/>
                  </a:cubicBezTo>
                  <a:cubicBezTo>
                    <a:pt x="564" y="35"/>
                    <a:pt x="568" y="33"/>
                    <a:pt x="574" y="31"/>
                  </a:cubicBezTo>
                  <a:cubicBezTo>
                    <a:pt x="574" y="30"/>
                    <a:pt x="574" y="30"/>
                    <a:pt x="574" y="30"/>
                  </a:cubicBezTo>
                  <a:cubicBezTo>
                    <a:pt x="574" y="26"/>
                    <a:pt x="573" y="24"/>
                    <a:pt x="572" y="23"/>
                  </a:cubicBezTo>
                  <a:cubicBezTo>
                    <a:pt x="571" y="22"/>
                    <a:pt x="570" y="21"/>
                    <a:pt x="568" y="21"/>
                  </a:cubicBezTo>
                  <a:cubicBezTo>
                    <a:pt x="566" y="21"/>
                    <a:pt x="565" y="21"/>
                    <a:pt x="564" y="22"/>
                  </a:cubicBezTo>
                  <a:cubicBezTo>
                    <a:pt x="563" y="23"/>
                    <a:pt x="563" y="24"/>
                    <a:pt x="563" y="25"/>
                  </a:cubicBezTo>
                  <a:cubicBezTo>
                    <a:pt x="563" y="27"/>
                    <a:pt x="563" y="27"/>
                    <a:pt x="563" y="27"/>
                  </a:cubicBezTo>
                  <a:cubicBezTo>
                    <a:pt x="563" y="28"/>
                    <a:pt x="562" y="29"/>
                    <a:pt x="562" y="30"/>
                  </a:cubicBezTo>
                  <a:cubicBezTo>
                    <a:pt x="562" y="30"/>
                    <a:pt x="561" y="30"/>
                    <a:pt x="560" y="30"/>
                  </a:cubicBezTo>
                  <a:cubicBezTo>
                    <a:pt x="559" y="30"/>
                    <a:pt x="558" y="30"/>
                    <a:pt x="558" y="30"/>
                  </a:cubicBezTo>
                  <a:cubicBezTo>
                    <a:pt x="558" y="29"/>
                    <a:pt x="557" y="28"/>
                    <a:pt x="557" y="27"/>
                  </a:cubicBezTo>
                  <a:cubicBezTo>
                    <a:pt x="557" y="25"/>
                    <a:pt x="558" y="23"/>
                    <a:pt x="560" y="21"/>
                  </a:cubicBezTo>
                  <a:cubicBezTo>
                    <a:pt x="562" y="19"/>
                    <a:pt x="566" y="18"/>
                    <a:pt x="569" y="18"/>
                  </a:cubicBezTo>
                  <a:cubicBezTo>
                    <a:pt x="572" y="18"/>
                    <a:pt x="574" y="18"/>
                    <a:pt x="576" y="20"/>
                  </a:cubicBezTo>
                  <a:cubicBezTo>
                    <a:pt x="578" y="20"/>
                    <a:pt x="579" y="22"/>
                    <a:pt x="580" y="23"/>
                  </a:cubicBezTo>
                  <a:cubicBezTo>
                    <a:pt x="580" y="24"/>
                    <a:pt x="580" y="26"/>
                    <a:pt x="580" y="30"/>
                  </a:cubicBezTo>
                  <a:cubicBezTo>
                    <a:pt x="580" y="41"/>
                    <a:pt x="580" y="41"/>
                    <a:pt x="580" y="41"/>
                  </a:cubicBezTo>
                  <a:cubicBezTo>
                    <a:pt x="580" y="44"/>
                    <a:pt x="580" y="46"/>
                    <a:pt x="580" y="47"/>
                  </a:cubicBezTo>
                  <a:cubicBezTo>
                    <a:pt x="580" y="48"/>
                    <a:pt x="581" y="48"/>
                    <a:pt x="581" y="49"/>
                  </a:cubicBezTo>
                  <a:cubicBezTo>
                    <a:pt x="581" y="49"/>
                    <a:pt x="581" y="49"/>
                    <a:pt x="582" y="49"/>
                  </a:cubicBezTo>
                  <a:cubicBezTo>
                    <a:pt x="582" y="49"/>
                    <a:pt x="582" y="49"/>
                    <a:pt x="583" y="49"/>
                  </a:cubicBezTo>
                  <a:cubicBezTo>
                    <a:pt x="583" y="48"/>
                    <a:pt x="584" y="48"/>
                    <a:pt x="586" y="46"/>
                  </a:cubicBezTo>
                  <a:cubicBezTo>
                    <a:pt x="586" y="48"/>
                    <a:pt x="586" y="48"/>
                    <a:pt x="586" y="48"/>
                  </a:cubicBezTo>
                  <a:cubicBezTo>
                    <a:pt x="583" y="52"/>
                    <a:pt x="580" y="54"/>
                    <a:pt x="578" y="54"/>
                  </a:cubicBezTo>
                  <a:cubicBezTo>
                    <a:pt x="577" y="54"/>
                    <a:pt x="576" y="53"/>
                    <a:pt x="575" y="52"/>
                  </a:cubicBezTo>
                  <a:cubicBezTo>
                    <a:pt x="574" y="52"/>
                    <a:pt x="573" y="51"/>
                    <a:pt x="573" y="49"/>
                  </a:cubicBezTo>
                  <a:close/>
                  <a:moveTo>
                    <a:pt x="573" y="46"/>
                  </a:moveTo>
                  <a:cubicBezTo>
                    <a:pt x="573" y="34"/>
                    <a:pt x="573" y="34"/>
                    <a:pt x="573" y="34"/>
                  </a:cubicBezTo>
                  <a:cubicBezTo>
                    <a:pt x="570" y="35"/>
                    <a:pt x="567" y="36"/>
                    <a:pt x="566" y="37"/>
                  </a:cubicBezTo>
                  <a:cubicBezTo>
                    <a:pt x="564" y="38"/>
                    <a:pt x="563" y="39"/>
                    <a:pt x="562" y="40"/>
                  </a:cubicBezTo>
                  <a:cubicBezTo>
                    <a:pt x="562" y="42"/>
                    <a:pt x="561" y="43"/>
                    <a:pt x="561" y="44"/>
                  </a:cubicBezTo>
                  <a:cubicBezTo>
                    <a:pt x="561" y="46"/>
                    <a:pt x="562" y="48"/>
                    <a:pt x="563" y="49"/>
                  </a:cubicBezTo>
                  <a:cubicBezTo>
                    <a:pt x="564" y="50"/>
                    <a:pt x="565" y="50"/>
                    <a:pt x="566" y="50"/>
                  </a:cubicBezTo>
                  <a:cubicBezTo>
                    <a:pt x="568" y="50"/>
                    <a:pt x="570" y="49"/>
                    <a:pt x="573" y="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 name="Freeform 36"/>
            <p:cNvSpPr>
              <a:spLocks noEditPoints="1"/>
            </p:cNvSpPr>
            <p:nvPr userDrawn="1"/>
          </p:nvSpPr>
          <p:spPr bwMode="auto">
            <a:xfrm>
              <a:off x="9304417" y="4596096"/>
              <a:ext cx="2255842" cy="300036"/>
            </a:xfrm>
            <a:custGeom>
              <a:avLst/>
              <a:gdLst>
                <a:gd name="T0" fmla="*/ 1465 w 1513"/>
                <a:gd name="T1" fmla="*/ 107 h 200"/>
                <a:gd name="T2" fmla="*/ 1416 w 1513"/>
                <a:gd name="T3" fmla="*/ 130 h 200"/>
                <a:gd name="T4" fmla="*/ 1450 w 1513"/>
                <a:gd name="T5" fmla="*/ 47 h 200"/>
                <a:gd name="T6" fmla="*/ 1458 w 1513"/>
                <a:gd name="T7" fmla="*/ 70 h 200"/>
                <a:gd name="T8" fmla="*/ 1467 w 1513"/>
                <a:gd name="T9" fmla="*/ 146 h 200"/>
                <a:gd name="T10" fmla="*/ 1410 w 1513"/>
                <a:gd name="T11" fmla="*/ 171 h 200"/>
                <a:gd name="T12" fmla="*/ 1408 w 1513"/>
                <a:gd name="T13" fmla="*/ 153 h 200"/>
                <a:gd name="T14" fmla="*/ 1272 w 1513"/>
                <a:gd name="T15" fmla="*/ 125 h 200"/>
                <a:gd name="T16" fmla="*/ 1257 w 1513"/>
                <a:gd name="T17" fmla="*/ 79 h 200"/>
                <a:gd name="T18" fmla="*/ 1298 w 1513"/>
                <a:gd name="T19" fmla="*/ 59 h 200"/>
                <a:gd name="T20" fmla="*/ 1220 w 1513"/>
                <a:gd name="T21" fmla="*/ 139 h 200"/>
                <a:gd name="T22" fmla="*/ 1112 w 1513"/>
                <a:gd name="T23" fmla="*/ 16 h 200"/>
                <a:gd name="T24" fmla="*/ 1064 w 1513"/>
                <a:gd name="T25" fmla="*/ 107 h 200"/>
                <a:gd name="T26" fmla="*/ 1074 w 1513"/>
                <a:gd name="T27" fmla="*/ 95 h 200"/>
                <a:gd name="T28" fmla="*/ 1096 w 1513"/>
                <a:gd name="T29" fmla="*/ 49 h 200"/>
                <a:gd name="T30" fmla="*/ 1098 w 1513"/>
                <a:gd name="T31" fmla="*/ 84 h 200"/>
                <a:gd name="T32" fmla="*/ 1101 w 1513"/>
                <a:gd name="T33" fmla="*/ 154 h 200"/>
                <a:gd name="T34" fmla="*/ 1038 w 1513"/>
                <a:gd name="T35" fmla="*/ 172 h 200"/>
                <a:gd name="T36" fmla="*/ 862 w 1513"/>
                <a:gd name="T37" fmla="*/ 136 h 200"/>
                <a:gd name="T38" fmla="*/ 895 w 1513"/>
                <a:gd name="T39" fmla="*/ 103 h 200"/>
                <a:gd name="T40" fmla="*/ 856 w 1513"/>
                <a:gd name="T41" fmla="*/ 83 h 200"/>
                <a:gd name="T42" fmla="*/ 873 w 1513"/>
                <a:gd name="T43" fmla="*/ 80 h 200"/>
                <a:gd name="T44" fmla="*/ 905 w 1513"/>
                <a:gd name="T45" fmla="*/ 38 h 200"/>
                <a:gd name="T46" fmla="*/ 908 w 1513"/>
                <a:gd name="T47" fmla="*/ 83 h 200"/>
                <a:gd name="T48" fmla="*/ 874 w 1513"/>
                <a:gd name="T49" fmla="*/ 168 h 200"/>
                <a:gd name="T50" fmla="*/ 809 w 1513"/>
                <a:gd name="T51" fmla="*/ 149 h 200"/>
                <a:gd name="T52" fmla="*/ 704 w 1513"/>
                <a:gd name="T53" fmla="*/ 45 h 200"/>
                <a:gd name="T54" fmla="*/ 658 w 1513"/>
                <a:gd name="T55" fmla="*/ 45 h 200"/>
                <a:gd name="T56" fmla="*/ 694 w 1513"/>
                <a:gd name="T57" fmla="*/ 50 h 200"/>
                <a:gd name="T58" fmla="*/ 705 w 1513"/>
                <a:gd name="T59" fmla="*/ 55 h 200"/>
                <a:gd name="T60" fmla="*/ 697 w 1513"/>
                <a:gd name="T61" fmla="*/ 139 h 200"/>
                <a:gd name="T62" fmla="*/ 662 w 1513"/>
                <a:gd name="T63" fmla="*/ 179 h 200"/>
                <a:gd name="T64" fmla="*/ 686 w 1513"/>
                <a:gd name="T65" fmla="*/ 141 h 200"/>
                <a:gd name="T66" fmla="*/ 720 w 1513"/>
                <a:gd name="T67" fmla="*/ 90 h 200"/>
                <a:gd name="T68" fmla="*/ 540 w 1513"/>
                <a:gd name="T69" fmla="*/ 92 h 200"/>
                <a:gd name="T70" fmla="*/ 491 w 1513"/>
                <a:gd name="T71" fmla="*/ 115 h 200"/>
                <a:gd name="T72" fmla="*/ 466 w 1513"/>
                <a:gd name="T73" fmla="*/ 70 h 200"/>
                <a:gd name="T74" fmla="*/ 444 w 1513"/>
                <a:gd name="T75" fmla="*/ 90 h 200"/>
                <a:gd name="T76" fmla="*/ 426 w 1513"/>
                <a:gd name="T77" fmla="*/ 96 h 200"/>
                <a:gd name="T78" fmla="*/ 414 w 1513"/>
                <a:gd name="T79" fmla="*/ 90 h 200"/>
                <a:gd name="T80" fmla="*/ 502 w 1513"/>
                <a:gd name="T81" fmla="*/ 43 h 200"/>
                <a:gd name="T82" fmla="*/ 560 w 1513"/>
                <a:gd name="T83" fmla="*/ 85 h 200"/>
                <a:gd name="T84" fmla="*/ 520 w 1513"/>
                <a:gd name="T85" fmla="*/ 187 h 200"/>
                <a:gd name="T86" fmla="*/ 465 w 1513"/>
                <a:gd name="T87" fmla="*/ 119 h 200"/>
                <a:gd name="T88" fmla="*/ 442 w 1513"/>
                <a:gd name="T89" fmla="*/ 153 h 200"/>
                <a:gd name="T90" fmla="*/ 282 w 1513"/>
                <a:gd name="T91" fmla="*/ 98 h 200"/>
                <a:gd name="T92" fmla="*/ 259 w 1513"/>
                <a:gd name="T93" fmla="*/ 93 h 200"/>
                <a:gd name="T94" fmla="*/ 226 w 1513"/>
                <a:gd name="T95" fmla="*/ 158 h 200"/>
                <a:gd name="T96" fmla="*/ 307 w 1513"/>
                <a:gd name="T97" fmla="*/ 43 h 200"/>
                <a:gd name="T98" fmla="*/ 290 w 1513"/>
                <a:gd name="T99" fmla="*/ 120 h 200"/>
                <a:gd name="T100" fmla="*/ 234 w 1513"/>
                <a:gd name="T101" fmla="*/ 93 h 200"/>
                <a:gd name="T102" fmla="*/ 205 w 1513"/>
                <a:gd name="T103" fmla="*/ 107 h 200"/>
                <a:gd name="T104" fmla="*/ 226 w 1513"/>
                <a:gd name="T105" fmla="*/ 171 h 200"/>
                <a:gd name="T106" fmla="*/ 101 w 1513"/>
                <a:gd name="T107" fmla="*/ 63 h 200"/>
                <a:gd name="T108" fmla="*/ 32 w 1513"/>
                <a:gd name="T109" fmla="*/ 94 h 200"/>
                <a:gd name="T110" fmla="*/ 58 w 1513"/>
                <a:gd name="T111" fmla="*/ 7 h 200"/>
                <a:gd name="T112" fmla="*/ 104 w 1513"/>
                <a:gd name="T113" fmla="*/ 90 h 200"/>
                <a:gd name="T114" fmla="*/ 48 w 1513"/>
                <a:gd name="T115" fmla="*/ 152 h 200"/>
                <a:gd name="T116" fmla="*/ 3 w 1513"/>
                <a:gd name="T117" fmla="*/ 66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513" h="200">
                  <a:moveTo>
                    <a:pt x="1410" y="31"/>
                  </a:moveTo>
                  <a:cubicBezTo>
                    <a:pt x="1410" y="28"/>
                    <a:pt x="1410" y="26"/>
                    <a:pt x="1410" y="23"/>
                  </a:cubicBezTo>
                  <a:cubicBezTo>
                    <a:pt x="1418" y="21"/>
                    <a:pt x="1413" y="3"/>
                    <a:pt x="1421" y="0"/>
                  </a:cubicBezTo>
                  <a:cubicBezTo>
                    <a:pt x="1424" y="0"/>
                    <a:pt x="1424" y="0"/>
                    <a:pt x="1424" y="0"/>
                  </a:cubicBezTo>
                  <a:cubicBezTo>
                    <a:pt x="1425" y="3"/>
                    <a:pt x="1427" y="7"/>
                    <a:pt x="1428" y="11"/>
                  </a:cubicBezTo>
                  <a:cubicBezTo>
                    <a:pt x="1428" y="13"/>
                    <a:pt x="1428" y="15"/>
                    <a:pt x="1428" y="17"/>
                  </a:cubicBezTo>
                  <a:cubicBezTo>
                    <a:pt x="1431" y="30"/>
                    <a:pt x="1429" y="36"/>
                    <a:pt x="1427" y="47"/>
                  </a:cubicBezTo>
                  <a:cubicBezTo>
                    <a:pt x="1414" y="49"/>
                    <a:pt x="1415" y="38"/>
                    <a:pt x="1410" y="31"/>
                  </a:cubicBezTo>
                  <a:close/>
                  <a:moveTo>
                    <a:pt x="1442" y="122"/>
                  </a:moveTo>
                  <a:cubicBezTo>
                    <a:pt x="1442" y="107"/>
                    <a:pt x="1454" y="110"/>
                    <a:pt x="1465" y="107"/>
                  </a:cubicBezTo>
                  <a:cubicBezTo>
                    <a:pt x="1470" y="105"/>
                    <a:pt x="1478" y="101"/>
                    <a:pt x="1482" y="97"/>
                  </a:cubicBezTo>
                  <a:cubicBezTo>
                    <a:pt x="1484" y="95"/>
                    <a:pt x="1484" y="93"/>
                    <a:pt x="1486" y="91"/>
                  </a:cubicBezTo>
                  <a:cubicBezTo>
                    <a:pt x="1485" y="90"/>
                    <a:pt x="1485" y="88"/>
                    <a:pt x="1484" y="87"/>
                  </a:cubicBezTo>
                  <a:cubicBezTo>
                    <a:pt x="1482" y="86"/>
                    <a:pt x="1479" y="83"/>
                    <a:pt x="1477" y="83"/>
                  </a:cubicBezTo>
                  <a:cubicBezTo>
                    <a:pt x="1474" y="81"/>
                    <a:pt x="1470" y="82"/>
                    <a:pt x="1468" y="81"/>
                  </a:cubicBezTo>
                  <a:cubicBezTo>
                    <a:pt x="1452" y="83"/>
                    <a:pt x="1429" y="95"/>
                    <a:pt x="1424" y="105"/>
                  </a:cubicBezTo>
                  <a:cubicBezTo>
                    <a:pt x="1424" y="108"/>
                    <a:pt x="1424" y="111"/>
                    <a:pt x="1424" y="113"/>
                  </a:cubicBezTo>
                  <a:cubicBezTo>
                    <a:pt x="1426" y="115"/>
                    <a:pt x="1428" y="117"/>
                    <a:pt x="1430" y="119"/>
                  </a:cubicBezTo>
                  <a:cubicBezTo>
                    <a:pt x="1430" y="126"/>
                    <a:pt x="1430" y="134"/>
                    <a:pt x="1422" y="135"/>
                  </a:cubicBezTo>
                  <a:cubicBezTo>
                    <a:pt x="1420" y="133"/>
                    <a:pt x="1418" y="132"/>
                    <a:pt x="1416" y="130"/>
                  </a:cubicBezTo>
                  <a:cubicBezTo>
                    <a:pt x="1414" y="132"/>
                    <a:pt x="1413" y="133"/>
                    <a:pt x="1409" y="132"/>
                  </a:cubicBezTo>
                  <a:cubicBezTo>
                    <a:pt x="1407" y="128"/>
                    <a:pt x="1397" y="105"/>
                    <a:pt x="1398" y="102"/>
                  </a:cubicBezTo>
                  <a:cubicBezTo>
                    <a:pt x="1399" y="99"/>
                    <a:pt x="1405" y="97"/>
                    <a:pt x="1408" y="96"/>
                  </a:cubicBezTo>
                  <a:cubicBezTo>
                    <a:pt x="1414" y="93"/>
                    <a:pt x="1418" y="86"/>
                    <a:pt x="1423" y="82"/>
                  </a:cubicBezTo>
                  <a:cubicBezTo>
                    <a:pt x="1426" y="80"/>
                    <a:pt x="1430" y="80"/>
                    <a:pt x="1433" y="79"/>
                  </a:cubicBezTo>
                  <a:cubicBezTo>
                    <a:pt x="1441" y="75"/>
                    <a:pt x="1447" y="65"/>
                    <a:pt x="1454" y="59"/>
                  </a:cubicBezTo>
                  <a:cubicBezTo>
                    <a:pt x="1462" y="51"/>
                    <a:pt x="1472" y="50"/>
                    <a:pt x="1478" y="41"/>
                  </a:cubicBezTo>
                  <a:cubicBezTo>
                    <a:pt x="1478" y="41"/>
                    <a:pt x="1478" y="41"/>
                    <a:pt x="1478" y="40"/>
                  </a:cubicBezTo>
                  <a:cubicBezTo>
                    <a:pt x="1477" y="40"/>
                    <a:pt x="1477" y="40"/>
                    <a:pt x="1477" y="40"/>
                  </a:cubicBezTo>
                  <a:cubicBezTo>
                    <a:pt x="1472" y="45"/>
                    <a:pt x="1459" y="54"/>
                    <a:pt x="1450" y="47"/>
                  </a:cubicBezTo>
                  <a:cubicBezTo>
                    <a:pt x="1446" y="45"/>
                    <a:pt x="1447" y="40"/>
                    <a:pt x="1444" y="37"/>
                  </a:cubicBezTo>
                  <a:cubicBezTo>
                    <a:pt x="1443" y="35"/>
                    <a:pt x="1440" y="34"/>
                    <a:pt x="1440" y="31"/>
                  </a:cubicBezTo>
                  <a:cubicBezTo>
                    <a:pt x="1440" y="29"/>
                    <a:pt x="1441" y="28"/>
                    <a:pt x="1441" y="27"/>
                  </a:cubicBezTo>
                  <a:cubicBezTo>
                    <a:pt x="1447" y="27"/>
                    <a:pt x="1459" y="35"/>
                    <a:pt x="1462" y="38"/>
                  </a:cubicBezTo>
                  <a:cubicBezTo>
                    <a:pt x="1471" y="35"/>
                    <a:pt x="1480" y="33"/>
                    <a:pt x="1488" y="28"/>
                  </a:cubicBezTo>
                  <a:cubicBezTo>
                    <a:pt x="1491" y="26"/>
                    <a:pt x="1496" y="30"/>
                    <a:pt x="1498" y="29"/>
                  </a:cubicBezTo>
                  <a:cubicBezTo>
                    <a:pt x="1502" y="32"/>
                    <a:pt x="1508" y="48"/>
                    <a:pt x="1500" y="52"/>
                  </a:cubicBezTo>
                  <a:cubicBezTo>
                    <a:pt x="1496" y="53"/>
                    <a:pt x="1490" y="53"/>
                    <a:pt x="1486" y="54"/>
                  </a:cubicBezTo>
                  <a:cubicBezTo>
                    <a:pt x="1476" y="56"/>
                    <a:pt x="1464" y="63"/>
                    <a:pt x="1457" y="69"/>
                  </a:cubicBezTo>
                  <a:cubicBezTo>
                    <a:pt x="1457" y="69"/>
                    <a:pt x="1458" y="69"/>
                    <a:pt x="1458" y="70"/>
                  </a:cubicBezTo>
                  <a:cubicBezTo>
                    <a:pt x="1458" y="70"/>
                    <a:pt x="1458" y="70"/>
                    <a:pt x="1458" y="70"/>
                  </a:cubicBezTo>
                  <a:cubicBezTo>
                    <a:pt x="1462" y="71"/>
                    <a:pt x="1469" y="68"/>
                    <a:pt x="1474" y="71"/>
                  </a:cubicBezTo>
                  <a:cubicBezTo>
                    <a:pt x="1485" y="76"/>
                    <a:pt x="1500" y="81"/>
                    <a:pt x="1500" y="99"/>
                  </a:cubicBezTo>
                  <a:cubicBezTo>
                    <a:pt x="1497" y="100"/>
                    <a:pt x="1496" y="102"/>
                    <a:pt x="1494" y="103"/>
                  </a:cubicBezTo>
                  <a:cubicBezTo>
                    <a:pt x="1488" y="105"/>
                    <a:pt x="1482" y="105"/>
                    <a:pt x="1477" y="108"/>
                  </a:cubicBezTo>
                  <a:cubicBezTo>
                    <a:pt x="1477" y="109"/>
                    <a:pt x="1477" y="109"/>
                    <a:pt x="1477" y="110"/>
                  </a:cubicBezTo>
                  <a:cubicBezTo>
                    <a:pt x="1478" y="112"/>
                    <a:pt x="1479" y="113"/>
                    <a:pt x="1479" y="118"/>
                  </a:cubicBezTo>
                  <a:cubicBezTo>
                    <a:pt x="1477" y="119"/>
                    <a:pt x="1478" y="122"/>
                    <a:pt x="1476" y="123"/>
                  </a:cubicBezTo>
                  <a:cubicBezTo>
                    <a:pt x="1472" y="130"/>
                    <a:pt x="1465" y="135"/>
                    <a:pt x="1463" y="142"/>
                  </a:cubicBezTo>
                  <a:cubicBezTo>
                    <a:pt x="1464" y="143"/>
                    <a:pt x="1466" y="145"/>
                    <a:pt x="1467" y="146"/>
                  </a:cubicBezTo>
                  <a:cubicBezTo>
                    <a:pt x="1476" y="149"/>
                    <a:pt x="1513" y="129"/>
                    <a:pt x="1508" y="151"/>
                  </a:cubicBezTo>
                  <a:cubicBezTo>
                    <a:pt x="1507" y="154"/>
                    <a:pt x="1505" y="156"/>
                    <a:pt x="1504" y="158"/>
                  </a:cubicBezTo>
                  <a:cubicBezTo>
                    <a:pt x="1500" y="158"/>
                    <a:pt x="1498" y="157"/>
                    <a:pt x="1495" y="157"/>
                  </a:cubicBezTo>
                  <a:cubicBezTo>
                    <a:pt x="1490" y="155"/>
                    <a:pt x="1472" y="161"/>
                    <a:pt x="1469" y="163"/>
                  </a:cubicBezTo>
                  <a:cubicBezTo>
                    <a:pt x="1470" y="169"/>
                    <a:pt x="1471" y="175"/>
                    <a:pt x="1471" y="182"/>
                  </a:cubicBezTo>
                  <a:cubicBezTo>
                    <a:pt x="1469" y="183"/>
                    <a:pt x="1469" y="185"/>
                    <a:pt x="1468" y="186"/>
                  </a:cubicBezTo>
                  <a:cubicBezTo>
                    <a:pt x="1465" y="188"/>
                    <a:pt x="1462" y="187"/>
                    <a:pt x="1458" y="189"/>
                  </a:cubicBezTo>
                  <a:cubicBezTo>
                    <a:pt x="1456" y="190"/>
                    <a:pt x="1453" y="193"/>
                    <a:pt x="1450" y="193"/>
                  </a:cubicBezTo>
                  <a:cubicBezTo>
                    <a:pt x="1432" y="200"/>
                    <a:pt x="1414" y="183"/>
                    <a:pt x="1410" y="171"/>
                  </a:cubicBezTo>
                  <a:cubicBezTo>
                    <a:pt x="1410" y="171"/>
                    <a:pt x="1410" y="171"/>
                    <a:pt x="1410" y="171"/>
                  </a:cubicBezTo>
                  <a:cubicBezTo>
                    <a:pt x="1416" y="171"/>
                    <a:pt x="1423" y="177"/>
                    <a:pt x="1428" y="179"/>
                  </a:cubicBezTo>
                  <a:cubicBezTo>
                    <a:pt x="1430" y="179"/>
                    <a:pt x="1433" y="179"/>
                    <a:pt x="1435" y="179"/>
                  </a:cubicBezTo>
                  <a:cubicBezTo>
                    <a:pt x="1449" y="179"/>
                    <a:pt x="1457" y="174"/>
                    <a:pt x="1463" y="165"/>
                  </a:cubicBezTo>
                  <a:cubicBezTo>
                    <a:pt x="1463" y="164"/>
                    <a:pt x="1463" y="163"/>
                    <a:pt x="1463" y="162"/>
                  </a:cubicBezTo>
                  <a:cubicBezTo>
                    <a:pt x="1462" y="162"/>
                    <a:pt x="1461" y="161"/>
                    <a:pt x="1460" y="161"/>
                  </a:cubicBezTo>
                  <a:cubicBezTo>
                    <a:pt x="1453" y="158"/>
                    <a:pt x="1440" y="165"/>
                    <a:pt x="1434" y="166"/>
                  </a:cubicBezTo>
                  <a:cubicBezTo>
                    <a:pt x="1428" y="167"/>
                    <a:pt x="1413" y="167"/>
                    <a:pt x="1408" y="164"/>
                  </a:cubicBezTo>
                  <a:cubicBezTo>
                    <a:pt x="1406" y="163"/>
                    <a:pt x="1405" y="161"/>
                    <a:pt x="1404" y="160"/>
                  </a:cubicBezTo>
                  <a:cubicBezTo>
                    <a:pt x="1404" y="159"/>
                    <a:pt x="1404" y="157"/>
                    <a:pt x="1404" y="156"/>
                  </a:cubicBezTo>
                  <a:cubicBezTo>
                    <a:pt x="1406" y="155"/>
                    <a:pt x="1407" y="154"/>
                    <a:pt x="1408" y="153"/>
                  </a:cubicBezTo>
                  <a:cubicBezTo>
                    <a:pt x="1418" y="153"/>
                    <a:pt x="1426" y="153"/>
                    <a:pt x="1436" y="153"/>
                  </a:cubicBezTo>
                  <a:cubicBezTo>
                    <a:pt x="1438" y="152"/>
                    <a:pt x="1442" y="149"/>
                    <a:pt x="1444" y="149"/>
                  </a:cubicBezTo>
                  <a:cubicBezTo>
                    <a:pt x="1448" y="147"/>
                    <a:pt x="1452" y="148"/>
                    <a:pt x="1455" y="147"/>
                  </a:cubicBezTo>
                  <a:cubicBezTo>
                    <a:pt x="1456" y="146"/>
                    <a:pt x="1456" y="146"/>
                    <a:pt x="1457" y="145"/>
                  </a:cubicBezTo>
                  <a:cubicBezTo>
                    <a:pt x="1456" y="143"/>
                    <a:pt x="1454" y="139"/>
                    <a:pt x="1456" y="136"/>
                  </a:cubicBezTo>
                  <a:cubicBezTo>
                    <a:pt x="1458" y="129"/>
                    <a:pt x="1460" y="125"/>
                    <a:pt x="1464" y="118"/>
                  </a:cubicBezTo>
                  <a:cubicBezTo>
                    <a:pt x="1463" y="117"/>
                    <a:pt x="1462" y="117"/>
                    <a:pt x="1461" y="117"/>
                  </a:cubicBezTo>
                  <a:cubicBezTo>
                    <a:pt x="1455" y="118"/>
                    <a:pt x="1451" y="121"/>
                    <a:pt x="1442" y="122"/>
                  </a:cubicBezTo>
                  <a:close/>
                  <a:moveTo>
                    <a:pt x="1272" y="127"/>
                  </a:moveTo>
                  <a:cubicBezTo>
                    <a:pt x="1272" y="125"/>
                    <a:pt x="1271" y="126"/>
                    <a:pt x="1272" y="125"/>
                  </a:cubicBezTo>
                  <a:cubicBezTo>
                    <a:pt x="1274" y="119"/>
                    <a:pt x="1285" y="115"/>
                    <a:pt x="1292" y="119"/>
                  </a:cubicBezTo>
                  <a:cubicBezTo>
                    <a:pt x="1301" y="125"/>
                    <a:pt x="1318" y="137"/>
                    <a:pt x="1316" y="154"/>
                  </a:cubicBezTo>
                  <a:cubicBezTo>
                    <a:pt x="1310" y="157"/>
                    <a:pt x="1309" y="164"/>
                    <a:pt x="1298" y="164"/>
                  </a:cubicBezTo>
                  <a:cubicBezTo>
                    <a:pt x="1298" y="161"/>
                    <a:pt x="1294" y="159"/>
                    <a:pt x="1293" y="157"/>
                  </a:cubicBezTo>
                  <a:cubicBezTo>
                    <a:pt x="1292" y="155"/>
                    <a:pt x="1292" y="152"/>
                    <a:pt x="1291" y="149"/>
                  </a:cubicBezTo>
                  <a:cubicBezTo>
                    <a:pt x="1288" y="143"/>
                    <a:pt x="1279" y="128"/>
                    <a:pt x="1272" y="127"/>
                  </a:cubicBezTo>
                  <a:close/>
                  <a:moveTo>
                    <a:pt x="1216" y="87"/>
                  </a:moveTo>
                  <a:cubicBezTo>
                    <a:pt x="1216" y="86"/>
                    <a:pt x="1217" y="85"/>
                    <a:pt x="1217" y="84"/>
                  </a:cubicBezTo>
                  <a:cubicBezTo>
                    <a:pt x="1222" y="85"/>
                    <a:pt x="1227" y="86"/>
                    <a:pt x="1232" y="87"/>
                  </a:cubicBezTo>
                  <a:cubicBezTo>
                    <a:pt x="1237" y="89"/>
                    <a:pt x="1256" y="82"/>
                    <a:pt x="1257" y="79"/>
                  </a:cubicBezTo>
                  <a:cubicBezTo>
                    <a:pt x="1260" y="74"/>
                    <a:pt x="1260" y="41"/>
                    <a:pt x="1257" y="36"/>
                  </a:cubicBezTo>
                  <a:cubicBezTo>
                    <a:pt x="1255" y="31"/>
                    <a:pt x="1252" y="30"/>
                    <a:pt x="1252" y="23"/>
                  </a:cubicBezTo>
                  <a:cubicBezTo>
                    <a:pt x="1256" y="21"/>
                    <a:pt x="1256" y="20"/>
                    <a:pt x="1264" y="20"/>
                  </a:cubicBezTo>
                  <a:cubicBezTo>
                    <a:pt x="1272" y="26"/>
                    <a:pt x="1273" y="39"/>
                    <a:pt x="1273" y="54"/>
                  </a:cubicBezTo>
                  <a:cubicBezTo>
                    <a:pt x="1273" y="59"/>
                    <a:pt x="1271" y="74"/>
                    <a:pt x="1272" y="74"/>
                  </a:cubicBezTo>
                  <a:cubicBezTo>
                    <a:pt x="1276" y="75"/>
                    <a:pt x="1290" y="70"/>
                    <a:pt x="1293" y="68"/>
                  </a:cubicBezTo>
                  <a:cubicBezTo>
                    <a:pt x="1293" y="63"/>
                    <a:pt x="1292" y="61"/>
                    <a:pt x="1288" y="58"/>
                  </a:cubicBezTo>
                  <a:cubicBezTo>
                    <a:pt x="1288" y="57"/>
                    <a:pt x="1288" y="55"/>
                    <a:pt x="1288" y="53"/>
                  </a:cubicBezTo>
                  <a:cubicBezTo>
                    <a:pt x="1289" y="53"/>
                    <a:pt x="1290" y="54"/>
                    <a:pt x="1290" y="54"/>
                  </a:cubicBezTo>
                  <a:cubicBezTo>
                    <a:pt x="1293" y="55"/>
                    <a:pt x="1295" y="59"/>
                    <a:pt x="1298" y="59"/>
                  </a:cubicBezTo>
                  <a:cubicBezTo>
                    <a:pt x="1306" y="62"/>
                    <a:pt x="1314" y="60"/>
                    <a:pt x="1321" y="63"/>
                  </a:cubicBezTo>
                  <a:cubicBezTo>
                    <a:pt x="1322" y="64"/>
                    <a:pt x="1322" y="63"/>
                    <a:pt x="1322" y="65"/>
                  </a:cubicBezTo>
                  <a:cubicBezTo>
                    <a:pt x="1322" y="67"/>
                    <a:pt x="1322" y="69"/>
                    <a:pt x="1322" y="71"/>
                  </a:cubicBezTo>
                  <a:cubicBezTo>
                    <a:pt x="1321" y="71"/>
                    <a:pt x="1320" y="74"/>
                    <a:pt x="1319" y="75"/>
                  </a:cubicBezTo>
                  <a:cubicBezTo>
                    <a:pt x="1317" y="76"/>
                    <a:pt x="1310" y="75"/>
                    <a:pt x="1308" y="76"/>
                  </a:cubicBezTo>
                  <a:cubicBezTo>
                    <a:pt x="1301" y="79"/>
                    <a:pt x="1273" y="90"/>
                    <a:pt x="1268" y="95"/>
                  </a:cubicBezTo>
                  <a:cubicBezTo>
                    <a:pt x="1264" y="99"/>
                    <a:pt x="1266" y="105"/>
                    <a:pt x="1264" y="110"/>
                  </a:cubicBezTo>
                  <a:cubicBezTo>
                    <a:pt x="1260" y="123"/>
                    <a:pt x="1250" y="153"/>
                    <a:pt x="1232" y="145"/>
                  </a:cubicBezTo>
                  <a:cubicBezTo>
                    <a:pt x="1230" y="145"/>
                    <a:pt x="1229" y="145"/>
                    <a:pt x="1228" y="145"/>
                  </a:cubicBezTo>
                  <a:cubicBezTo>
                    <a:pt x="1225" y="143"/>
                    <a:pt x="1223" y="141"/>
                    <a:pt x="1220" y="139"/>
                  </a:cubicBezTo>
                  <a:cubicBezTo>
                    <a:pt x="1220" y="138"/>
                    <a:pt x="1220" y="137"/>
                    <a:pt x="1220" y="135"/>
                  </a:cubicBezTo>
                  <a:cubicBezTo>
                    <a:pt x="1222" y="135"/>
                    <a:pt x="1225" y="131"/>
                    <a:pt x="1227" y="130"/>
                  </a:cubicBezTo>
                  <a:cubicBezTo>
                    <a:pt x="1232" y="128"/>
                    <a:pt x="1236" y="129"/>
                    <a:pt x="1240" y="127"/>
                  </a:cubicBezTo>
                  <a:cubicBezTo>
                    <a:pt x="1246" y="125"/>
                    <a:pt x="1256" y="107"/>
                    <a:pt x="1254" y="101"/>
                  </a:cubicBezTo>
                  <a:cubicBezTo>
                    <a:pt x="1246" y="100"/>
                    <a:pt x="1236" y="101"/>
                    <a:pt x="1228" y="101"/>
                  </a:cubicBezTo>
                  <a:cubicBezTo>
                    <a:pt x="1225" y="98"/>
                    <a:pt x="1222" y="96"/>
                    <a:pt x="1219" y="93"/>
                  </a:cubicBezTo>
                  <a:cubicBezTo>
                    <a:pt x="1217" y="91"/>
                    <a:pt x="1217" y="88"/>
                    <a:pt x="1216" y="87"/>
                  </a:cubicBezTo>
                  <a:close/>
                  <a:moveTo>
                    <a:pt x="1110" y="21"/>
                  </a:moveTo>
                  <a:cubicBezTo>
                    <a:pt x="1110" y="20"/>
                    <a:pt x="1110" y="19"/>
                    <a:pt x="1110" y="17"/>
                  </a:cubicBezTo>
                  <a:cubicBezTo>
                    <a:pt x="1110" y="17"/>
                    <a:pt x="1111" y="16"/>
                    <a:pt x="1112" y="16"/>
                  </a:cubicBezTo>
                  <a:cubicBezTo>
                    <a:pt x="1124" y="17"/>
                    <a:pt x="1148" y="19"/>
                    <a:pt x="1147" y="35"/>
                  </a:cubicBezTo>
                  <a:cubicBezTo>
                    <a:pt x="1142" y="43"/>
                    <a:pt x="1140" y="49"/>
                    <a:pt x="1128" y="45"/>
                  </a:cubicBezTo>
                  <a:cubicBezTo>
                    <a:pt x="1127" y="43"/>
                    <a:pt x="1126" y="41"/>
                    <a:pt x="1124" y="39"/>
                  </a:cubicBezTo>
                  <a:cubicBezTo>
                    <a:pt x="1123" y="38"/>
                    <a:pt x="1121" y="38"/>
                    <a:pt x="1119" y="37"/>
                  </a:cubicBezTo>
                  <a:cubicBezTo>
                    <a:pt x="1119" y="31"/>
                    <a:pt x="1113" y="23"/>
                    <a:pt x="1110" y="21"/>
                  </a:cubicBezTo>
                  <a:close/>
                  <a:moveTo>
                    <a:pt x="1055" y="126"/>
                  </a:moveTo>
                  <a:cubicBezTo>
                    <a:pt x="1058" y="127"/>
                    <a:pt x="1062" y="127"/>
                    <a:pt x="1064" y="125"/>
                  </a:cubicBezTo>
                  <a:cubicBezTo>
                    <a:pt x="1066" y="124"/>
                    <a:pt x="1068" y="125"/>
                    <a:pt x="1070" y="123"/>
                  </a:cubicBezTo>
                  <a:cubicBezTo>
                    <a:pt x="1074" y="119"/>
                    <a:pt x="1070" y="109"/>
                    <a:pt x="1066" y="107"/>
                  </a:cubicBezTo>
                  <a:cubicBezTo>
                    <a:pt x="1066" y="107"/>
                    <a:pt x="1064" y="107"/>
                    <a:pt x="1064" y="107"/>
                  </a:cubicBezTo>
                  <a:cubicBezTo>
                    <a:pt x="1056" y="125"/>
                    <a:pt x="1056" y="125"/>
                    <a:pt x="1056" y="125"/>
                  </a:cubicBezTo>
                  <a:cubicBezTo>
                    <a:pt x="1056" y="125"/>
                    <a:pt x="1056" y="126"/>
                    <a:pt x="1055" y="126"/>
                  </a:cubicBezTo>
                  <a:close/>
                  <a:moveTo>
                    <a:pt x="1021" y="158"/>
                  </a:moveTo>
                  <a:cubicBezTo>
                    <a:pt x="1021" y="153"/>
                    <a:pt x="1024" y="148"/>
                    <a:pt x="1024" y="143"/>
                  </a:cubicBezTo>
                  <a:cubicBezTo>
                    <a:pt x="1025" y="140"/>
                    <a:pt x="1023" y="136"/>
                    <a:pt x="1024" y="133"/>
                  </a:cubicBezTo>
                  <a:cubicBezTo>
                    <a:pt x="1031" y="132"/>
                    <a:pt x="1042" y="114"/>
                    <a:pt x="1048" y="108"/>
                  </a:cubicBezTo>
                  <a:cubicBezTo>
                    <a:pt x="1051" y="106"/>
                    <a:pt x="1056" y="103"/>
                    <a:pt x="1059" y="102"/>
                  </a:cubicBezTo>
                  <a:cubicBezTo>
                    <a:pt x="1060" y="102"/>
                    <a:pt x="1062" y="102"/>
                    <a:pt x="1063" y="103"/>
                  </a:cubicBezTo>
                  <a:cubicBezTo>
                    <a:pt x="1068" y="104"/>
                    <a:pt x="1072" y="102"/>
                    <a:pt x="1075" y="101"/>
                  </a:cubicBezTo>
                  <a:cubicBezTo>
                    <a:pt x="1075" y="99"/>
                    <a:pt x="1075" y="97"/>
                    <a:pt x="1074" y="95"/>
                  </a:cubicBezTo>
                  <a:cubicBezTo>
                    <a:pt x="1074" y="95"/>
                    <a:pt x="1072" y="92"/>
                    <a:pt x="1072" y="93"/>
                  </a:cubicBezTo>
                  <a:cubicBezTo>
                    <a:pt x="1069" y="93"/>
                    <a:pt x="1067" y="96"/>
                    <a:pt x="1065" y="97"/>
                  </a:cubicBezTo>
                  <a:cubicBezTo>
                    <a:pt x="1064" y="97"/>
                    <a:pt x="1062" y="97"/>
                    <a:pt x="1060" y="97"/>
                  </a:cubicBezTo>
                  <a:cubicBezTo>
                    <a:pt x="1051" y="97"/>
                    <a:pt x="1045" y="88"/>
                    <a:pt x="1047" y="79"/>
                  </a:cubicBezTo>
                  <a:cubicBezTo>
                    <a:pt x="1056" y="81"/>
                    <a:pt x="1069" y="81"/>
                    <a:pt x="1076" y="76"/>
                  </a:cubicBezTo>
                  <a:cubicBezTo>
                    <a:pt x="1078" y="64"/>
                    <a:pt x="1079" y="47"/>
                    <a:pt x="1083" y="37"/>
                  </a:cubicBezTo>
                  <a:cubicBezTo>
                    <a:pt x="1085" y="34"/>
                    <a:pt x="1081" y="25"/>
                    <a:pt x="1084" y="18"/>
                  </a:cubicBezTo>
                  <a:cubicBezTo>
                    <a:pt x="1085" y="18"/>
                    <a:pt x="1087" y="18"/>
                    <a:pt x="1089" y="18"/>
                  </a:cubicBezTo>
                  <a:cubicBezTo>
                    <a:pt x="1090" y="19"/>
                    <a:pt x="1091" y="21"/>
                    <a:pt x="1092" y="22"/>
                  </a:cubicBezTo>
                  <a:cubicBezTo>
                    <a:pt x="1092" y="24"/>
                    <a:pt x="1097" y="47"/>
                    <a:pt x="1096" y="49"/>
                  </a:cubicBezTo>
                  <a:cubicBezTo>
                    <a:pt x="1095" y="53"/>
                    <a:pt x="1090" y="67"/>
                    <a:pt x="1092" y="70"/>
                  </a:cubicBezTo>
                  <a:cubicBezTo>
                    <a:pt x="1092" y="71"/>
                    <a:pt x="1092" y="71"/>
                    <a:pt x="1093" y="71"/>
                  </a:cubicBezTo>
                  <a:cubicBezTo>
                    <a:pt x="1099" y="71"/>
                    <a:pt x="1107" y="67"/>
                    <a:pt x="1109" y="62"/>
                  </a:cubicBezTo>
                  <a:cubicBezTo>
                    <a:pt x="1110" y="58"/>
                    <a:pt x="1107" y="56"/>
                    <a:pt x="1108" y="54"/>
                  </a:cubicBezTo>
                  <a:cubicBezTo>
                    <a:pt x="1108" y="54"/>
                    <a:pt x="1109" y="54"/>
                    <a:pt x="1109" y="54"/>
                  </a:cubicBezTo>
                  <a:cubicBezTo>
                    <a:pt x="1113" y="56"/>
                    <a:pt x="1126" y="58"/>
                    <a:pt x="1132" y="59"/>
                  </a:cubicBezTo>
                  <a:cubicBezTo>
                    <a:pt x="1132" y="61"/>
                    <a:pt x="1132" y="63"/>
                    <a:pt x="1132" y="65"/>
                  </a:cubicBezTo>
                  <a:cubicBezTo>
                    <a:pt x="1131" y="65"/>
                    <a:pt x="1130" y="66"/>
                    <a:pt x="1130" y="66"/>
                  </a:cubicBezTo>
                  <a:cubicBezTo>
                    <a:pt x="1129" y="66"/>
                    <a:pt x="1129" y="65"/>
                    <a:pt x="1129" y="65"/>
                  </a:cubicBezTo>
                  <a:cubicBezTo>
                    <a:pt x="1120" y="68"/>
                    <a:pt x="1100" y="77"/>
                    <a:pt x="1098" y="84"/>
                  </a:cubicBezTo>
                  <a:cubicBezTo>
                    <a:pt x="1096" y="84"/>
                    <a:pt x="1093" y="83"/>
                    <a:pt x="1092" y="85"/>
                  </a:cubicBezTo>
                  <a:cubicBezTo>
                    <a:pt x="1085" y="89"/>
                    <a:pt x="1090" y="98"/>
                    <a:pt x="1088" y="106"/>
                  </a:cubicBezTo>
                  <a:cubicBezTo>
                    <a:pt x="1087" y="109"/>
                    <a:pt x="1086" y="112"/>
                    <a:pt x="1087" y="115"/>
                  </a:cubicBezTo>
                  <a:cubicBezTo>
                    <a:pt x="1088" y="115"/>
                    <a:pt x="1089" y="116"/>
                    <a:pt x="1090" y="116"/>
                  </a:cubicBezTo>
                  <a:cubicBezTo>
                    <a:pt x="1095" y="108"/>
                    <a:pt x="1106" y="105"/>
                    <a:pt x="1114" y="111"/>
                  </a:cubicBezTo>
                  <a:cubicBezTo>
                    <a:pt x="1122" y="117"/>
                    <a:pt x="1116" y="123"/>
                    <a:pt x="1119" y="131"/>
                  </a:cubicBezTo>
                  <a:cubicBezTo>
                    <a:pt x="1120" y="136"/>
                    <a:pt x="1126" y="139"/>
                    <a:pt x="1128" y="145"/>
                  </a:cubicBezTo>
                  <a:cubicBezTo>
                    <a:pt x="1128" y="145"/>
                    <a:pt x="1128" y="147"/>
                    <a:pt x="1129" y="146"/>
                  </a:cubicBezTo>
                  <a:cubicBezTo>
                    <a:pt x="1134" y="161"/>
                    <a:pt x="1113" y="161"/>
                    <a:pt x="1105" y="160"/>
                  </a:cubicBezTo>
                  <a:cubicBezTo>
                    <a:pt x="1104" y="158"/>
                    <a:pt x="1102" y="156"/>
                    <a:pt x="1101" y="154"/>
                  </a:cubicBezTo>
                  <a:cubicBezTo>
                    <a:pt x="1098" y="145"/>
                    <a:pt x="1098" y="133"/>
                    <a:pt x="1090" y="130"/>
                  </a:cubicBezTo>
                  <a:cubicBezTo>
                    <a:pt x="1076" y="139"/>
                    <a:pt x="1092" y="160"/>
                    <a:pt x="1085" y="177"/>
                  </a:cubicBezTo>
                  <a:cubicBezTo>
                    <a:pt x="1085" y="177"/>
                    <a:pt x="1085" y="177"/>
                    <a:pt x="1085" y="177"/>
                  </a:cubicBezTo>
                  <a:cubicBezTo>
                    <a:pt x="1083" y="175"/>
                    <a:pt x="1080" y="175"/>
                    <a:pt x="1079" y="173"/>
                  </a:cubicBezTo>
                  <a:cubicBezTo>
                    <a:pt x="1075" y="170"/>
                    <a:pt x="1072" y="163"/>
                    <a:pt x="1070" y="156"/>
                  </a:cubicBezTo>
                  <a:cubicBezTo>
                    <a:pt x="1068" y="149"/>
                    <a:pt x="1074" y="143"/>
                    <a:pt x="1072" y="139"/>
                  </a:cubicBezTo>
                  <a:cubicBezTo>
                    <a:pt x="1071" y="139"/>
                    <a:pt x="1071" y="138"/>
                    <a:pt x="1070" y="137"/>
                  </a:cubicBezTo>
                  <a:cubicBezTo>
                    <a:pt x="1065" y="137"/>
                    <a:pt x="1056" y="139"/>
                    <a:pt x="1054" y="144"/>
                  </a:cubicBezTo>
                  <a:cubicBezTo>
                    <a:pt x="1053" y="147"/>
                    <a:pt x="1054" y="149"/>
                    <a:pt x="1053" y="151"/>
                  </a:cubicBezTo>
                  <a:cubicBezTo>
                    <a:pt x="1050" y="156"/>
                    <a:pt x="1042" y="170"/>
                    <a:pt x="1038" y="172"/>
                  </a:cubicBezTo>
                  <a:cubicBezTo>
                    <a:pt x="1034" y="173"/>
                    <a:pt x="1030" y="171"/>
                    <a:pt x="1027" y="169"/>
                  </a:cubicBezTo>
                  <a:cubicBezTo>
                    <a:pt x="1028" y="163"/>
                    <a:pt x="1024" y="158"/>
                    <a:pt x="1021" y="158"/>
                  </a:cubicBezTo>
                  <a:close/>
                  <a:moveTo>
                    <a:pt x="913" y="65"/>
                  </a:moveTo>
                  <a:cubicBezTo>
                    <a:pt x="914" y="65"/>
                    <a:pt x="913" y="65"/>
                    <a:pt x="915" y="65"/>
                  </a:cubicBezTo>
                  <a:cubicBezTo>
                    <a:pt x="919" y="64"/>
                    <a:pt x="929" y="61"/>
                    <a:pt x="931" y="58"/>
                  </a:cubicBezTo>
                  <a:cubicBezTo>
                    <a:pt x="931" y="57"/>
                    <a:pt x="931" y="55"/>
                    <a:pt x="931" y="54"/>
                  </a:cubicBezTo>
                  <a:cubicBezTo>
                    <a:pt x="929" y="49"/>
                    <a:pt x="924" y="45"/>
                    <a:pt x="920" y="43"/>
                  </a:cubicBezTo>
                  <a:cubicBezTo>
                    <a:pt x="920" y="43"/>
                    <a:pt x="920" y="43"/>
                    <a:pt x="919" y="43"/>
                  </a:cubicBezTo>
                  <a:cubicBezTo>
                    <a:pt x="917" y="47"/>
                    <a:pt x="913" y="58"/>
                    <a:pt x="913" y="65"/>
                  </a:cubicBezTo>
                  <a:close/>
                  <a:moveTo>
                    <a:pt x="862" y="136"/>
                  </a:moveTo>
                  <a:cubicBezTo>
                    <a:pt x="863" y="139"/>
                    <a:pt x="864" y="143"/>
                    <a:pt x="865" y="147"/>
                  </a:cubicBezTo>
                  <a:cubicBezTo>
                    <a:pt x="870" y="155"/>
                    <a:pt x="887" y="161"/>
                    <a:pt x="898" y="154"/>
                  </a:cubicBezTo>
                  <a:cubicBezTo>
                    <a:pt x="900" y="149"/>
                    <a:pt x="886" y="129"/>
                    <a:pt x="882" y="126"/>
                  </a:cubicBezTo>
                  <a:cubicBezTo>
                    <a:pt x="886" y="126"/>
                    <a:pt x="890" y="126"/>
                    <a:pt x="894" y="126"/>
                  </a:cubicBezTo>
                  <a:cubicBezTo>
                    <a:pt x="896" y="127"/>
                    <a:pt x="913" y="133"/>
                    <a:pt x="914" y="132"/>
                  </a:cubicBezTo>
                  <a:cubicBezTo>
                    <a:pt x="918" y="129"/>
                    <a:pt x="918" y="106"/>
                    <a:pt x="916" y="105"/>
                  </a:cubicBezTo>
                  <a:cubicBezTo>
                    <a:pt x="914" y="104"/>
                    <a:pt x="913" y="104"/>
                    <a:pt x="912" y="104"/>
                  </a:cubicBezTo>
                  <a:cubicBezTo>
                    <a:pt x="910" y="107"/>
                    <a:pt x="907" y="113"/>
                    <a:pt x="904" y="116"/>
                  </a:cubicBezTo>
                  <a:cubicBezTo>
                    <a:pt x="903" y="116"/>
                    <a:pt x="902" y="116"/>
                    <a:pt x="902" y="116"/>
                  </a:cubicBezTo>
                  <a:cubicBezTo>
                    <a:pt x="900" y="112"/>
                    <a:pt x="897" y="108"/>
                    <a:pt x="895" y="103"/>
                  </a:cubicBezTo>
                  <a:cubicBezTo>
                    <a:pt x="893" y="99"/>
                    <a:pt x="896" y="91"/>
                    <a:pt x="894" y="87"/>
                  </a:cubicBezTo>
                  <a:cubicBezTo>
                    <a:pt x="881" y="85"/>
                    <a:pt x="881" y="95"/>
                    <a:pt x="876" y="101"/>
                  </a:cubicBezTo>
                  <a:cubicBezTo>
                    <a:pt x="869" y="111"/>
                    <a:pt x="862" y="119"/>
                    <a:pt x="862" y="136"/>
                  </a:cubicBezTo>
                  <a:close/>
                  <a:moveTo>
                    <a:pt x="801" y="141"/>
                  </a:moveTo>
                  <a:cubicBezTo>
                    <a:pt x="801" y="139"/>
                    <a:pt x="801" y="137"/>
                    <a:pt x="801" y="134"/>
                  </a:cubicBezTo>
                  <a:cubicBezTo>
                    <a:pt x="804" y="132"/>
                    <a:pt x="806" y="128"/>
                    <a:pt x="810" y="126"/>
                  </a:cubicBezTo>
                  <a:cubicBezTo>
                    <a:pt x="808" y="123"/>
                    <a:pt x="808" y="120"/>
                    <a:pt x="808" y="116"/>
                  </a:cubicBezTo>
                  <a:cubicBezTo>
                    <a:pt x="811" y="116"/>
                    <a:pt x="820" y="118"/>
                    <a:pt x="825" y="116"/>
                  </a:cubicBezTo>
                  <a:cubicBezTo>
                    <a:pt x="830" y="115"/>
                    <a:pt x="851" y="107"/>
                    <a:pt x="854" y="104"/>
                  </a:cubicBezTo>
                  <a:cubicBezTo>
                    <a:pt x="856" y="100"/>
                    <a:pt x="854" y="87"/>
                    <a:pt x="856" y="83"/>
                  </a:cubicBezTo>
                  <a:cubicBezTo>
                    <a:pt x="857" y="81"/>
                    <a:pt x="863" y="72"/>
                    <a:pt x="861" y="69"/>
                  </a:cubicBezTo>
                  <a:cubicBezTo>
                    <a:pt x="856" y="62"/>
                    <a:pt x="835" y="75"/>
                    <a:pt x="835" y="59"/>
                  </a:cubicBezTo>
                  <a:cubicBezTo>
                    <a:pt x="836" y="59"/>
                    <a:pt x="836" y="59"/>
                    <a:pt x="837" y="58"/>
                  </a:cubicBezTo>
                  <a:cubicBezTo>
                    <a:pt x="840" y="58"/>
                    <a:pt x="843" y="59"/>
                    <a:pt x="845" y="60"/>
                  </a:cubicBezTo>
                  <a:cubicBezTo>
                    <a:pt x="850" y="57"/>
                    <a:pt x="865" y="52"/>
                    <a:pt x="868" y="47"/>
                  </a:cubicBezTo>
                  <a:cubicBezTo>
                    <a:pt x="873" y="39"/>
                    <a:pt x="871" y="30"/>
                    <a:pt x="878" y="23"/>
                  </a:cubicBezTo>
                  <a:cubicBezTo>
                    <a:pt x="884" y="23"/>
                    <a:pt x="888" y="24"/>
                    <a:pt x="893" y="26"/>
                  </a:cubicBezTo>
                  <a:cubicBezTo>
                    <a:pt x="890" y="36"/>
                    <a:pt x="882" y="41"/>
                    <a:pt x="878" y="49"/>
                  </a:cubicBezTo>
                  <a:cubicBezTo>
                    <a:pt x="875" y="56"/>
                    <a:pt x="874" y="68"/>
                    <a:pt x="873" y="74"/>
                  </a:cubicBezTo>
                  <a:cubicBezTo>
                    <a:pt x="873" y="76"/>
                    <a:pt x="873" y="78"/>
                    <a:pt x="873" y="80"/>
                  </a:cubicBezTo>
                  <a:cubicBezTo>
                    <a:pt x="872" y="80"/>
                    <a:pt x="870" y="88"/>
                    <a:pt x="870" y="90"/>
                  </a:cubicBezTo>
                  <a:cubicBezTo>
                    <a:pt x="871" y="90"/>
                    <a:pt x="871" y="91"/>
                    <a:pt x="871" y="91"/>
                  </a:cubicBezTo>
                  <a:cubicBezTo>
                    <a:pt x="872" y="91"/>
                    <a:pt x="872" y="90"/>
                    <a:pt x="873" y="90"/>
                  </a:cubicBezTo>
                  <a:cubicBezTo>
                    <a:pt x="873" y="90"/>
                    <a:pt x="873" y="90"/>
                    <a:pt x="874" y="90"/>
                  </a:cubicBezTo>
                  <a:cubicBezTo>
                    <a:pt x="875" y="89"/>
                    <a:pt x="877" y="87"/>
                    <a:pt x="877" y="85"/>
                  </a:cubicBezTo>
                  <a:cubicBezTo>
                    <a:pt x="877" y="84"/>
                    <a:pt x="877" y="83"/>
                    <a:pt x="877" y="82"/>
                  </a:cubicBezTo>
                  <a:cubicBezTo>
                    <a:pt x="878" y="80"/>
                    <a:pt x="880" y="79"/>
                    <a:pt x="881" y="77"/>
                  </a:cubicBezTo>
                  <a:cubicBezTo>
                    <a:pt x="887" y="77"/>
                    <a:pt x="895" y="75"/>
                    <a:pt x="897" y="72"/>
                  </a:cubicBezTo>
                  <a:cubicBezTo>
                    <a:pt x="899" y="67"/>
                    <a:pt x="897" y="58"/>
                    <a:pt x="899" y="55"/>
                  </a:cubicBezTo>
                  <a:cubicBezTo>
                    <a:pt x="901" y="51"/>
                    <a:pt x="904" y="42"/>
                    <a:pt x="905" y="38"/>
                  </a:cubicBezTo>
                  <a:cubicBezTo>
                    <a:pt x="907" y="29"/>
                    <a:pt x="898" y="22"/>
                    <a:pt x="903" y="17"/>
                  </a:cubicBezTo>
                  <a:cubicBezTo>
                    <a:pt x="907" y="13"/>
                    <a:pt x="915" y="19"/>
                    <a:pt x="917" y="21"/>
                  </a:cubicBezTo>
                  <a:cubicBezTo>
                    <a:pt x="921" y="25"/>
                    <a:pt x="916" y="31"/>
                    <a:pt x="918" y="36"/>
                  </a:cubicBezTo>
                  <a:cubicBezTo>
                    <a:pt x="920" y="41"/>
                    <a:pt x="930" y="45"/>
                    <a:pt x="934" y="47"/>
                  </a:cubicBezTo>
                  <a:cubicBezTo>
                    <a:pt x="938" y="48"/>
                    <a:pt x="943" y="48"/>
                    <a:pt x="948" y="49"/>
                  </a:cubicBezTo>
                  <a:cubicBezTo>
                    <a:pt x="948" y="49"/>
                    <a:pt x="949" y="50"/>
                    <a:pt x="949" y="50"/>
                  </a:cubicBezTo>
                  <a:cubicBezTo>
                    <a:pt x="949" y="51"/>
                    <a:pt x="948" y="53"/>
                    <a:pt x="948" y="54"/>
                  </a:cubicBezTo>
                  <a:cubicBezTo>
                    <a:pt x="945" y="60"/>
                    <a:pt x="935" y="64"/>
                    <a:pt x="930" y="67"/>
                  </a:cubicBezTo>
                  <a:cubicBezTo>
                    <a:pt x="926" y="70"/>
                    <a:pt x="924" y="75"/>
                    <a:pt x="921" y="77"/>
                  </a:cubicBezTo>
                  <a:cubicBezTo>
                    <a:pt x="916" y="80"/>
                    <a:pt x="910" y="79"/>
                    <a:pt x="908" y="83"/>
                  </a:cubicBezTo>
                  <a:cubicBezTo>
                    <a:pt x="908" y="85"/>
                    <a:pt x="907" y="85"/>
                    <a:pt x="907" y="87"/>
                  </a:cubicBezTo>
                  <a:cubicBezTo>
                    <a:pt x="905" y="86"/>
                    <a:pt x="906" y="90"/>
                    <a:pt x="906" y="91"/>
                  </a:cubicBezTo>
                  <a:cubicBezTo>
                    <a:pt x="910" y="93"/>
                    <a:pt x="924" y="95"/>
                    <a:pt x="926" y="99"/>
                  </a:cubicBezTo>
                  <a:cubicBezTo>
                    <a:pt x="930" y="105"/>
                    <a:pt x="930" y="119"/>
                    <a:pt x="928" y="129"/>
                  </a:cubicBezTo>
                  <a:cubicBezTo>
                    <a:pt x="927" y="131"/>
                    <a:pt x="926" y="134"/>
                    <a:pt x="927" y="138"/>
                  </a:cubicBezTo>
                  <a:cubicBezTo>
                    <a:pt x="944" y="144"/>
                    <a:pt x="968" y="157"/>
                    <a:pt x="946" y="175"/>
                  </a:cubicBezTo>
                  <a:cubicBezTo>
                    <a:pt x="930" y="175"/>
                    <a:pt x="930" y="166"/>
                    <a:pt x="917" y="161"/>
                  </a:cubicBezTo>
                  <a:cubicBezTo>
                    <a:pt x="915" y="161"/>
                    <a:pt x="906" y="165"/>
                    <a:pt x="905" y="165"/>
                  </a:cubicBezTo>
                  <a:cubicBezTo>
                    <a:pt x="903" y="165"/>
                    <a:pt x="901" y="165"/>
                    <a:pt x="899" y="165"/>
                  </a:cubicBezTo>
                  <a:cubicBezTo>
                    <a:pt x="892" y="168"/>
                    <a:pt x="882" y="170"/>
                    <a:pt x="874" y="168"/>
                  </a:cubicBezTo>
                  <a:cubicBezTo>
                    <a:pt x="872" y="163"/>
                    <a:pt x="867" y="157"/>
                    <a:pt x="863" y="153"/>
                  </a:cubicBezTo>
                  <a:cubicBezTo>
                    <a:pt x="863" y="153"/>
                    <a:pt x="863" y="153"/>
                    <a:pt x="863" y="153"/>
                  </a:cubicBezTo>
                  <a:cubicBezTo>
                    <a:pt x="862" y="154"/>
                    <a:pt x="862" y="154"/>
                    <a:pt x="862" y="154"/>
                  </a:cubicBezTo>
                  <a:cubicBezTo>
                    <a:pt x="862" y="162"/>
                    <a:pt x="869" y="172"/>
                    <a:pt x="864" y="179"/>
                  </a:cubicBezTo>
                  <a:cubicBezTo>
                    <a:pt x="863" y="179"/>
                    <a:pt x="861" y="179"/>
                    <a:pt x="859" y="178"/>
                  </a:cubicBezTo>
                  <a:cubicBezTo>
                    <a:pt x="855" y="176"/>
                    <a:pt x="854" y="171"/>
                    <a:pt x="851" y="167"/>
                  </a:cubicBezTo>
                  <a:cubicBezTo>
                    <a:pt x="850" y="165"/>
                    <a:pt x="850" y="163"/>
                    <a:pt x="849" y="161"/>
                  </a:cubicBezTo>
                  <a:cubicBezTo>
                    <a:pt x="846" y="159"/>
                    <a:pt x="844" y="156"/>
                    <a:pt x="841" y="153"/>
                  </a:cubicBezTo>
                  <a:cubicBezTo>
                    <a:pt x="839" y="151"/>
                    <a:pt x="840" y="146"/>
                    <a:pt x="837" y="144"/>
                  </a:cubicBezTo>
                  <a:cubicBezTo>
                    <a:pt x="834" y="141"/>
                    <a:pt x="817" y="153"/>
                    <a:pt x="809" y="149"/>
                  </a:cubicBezTo>
                  <a:cubicBezTo>
                    <a:pt x="806" y="147"/>
                    <a:pt x="803" y="144"/>
                    <a:pt x="801" y="141"/>
                  </a:cubicBezTo>
                  <a:close/>
                  <a:moveTo>
                    <a:pt x="704" y="44"/>
                  </a:moveTo>
                  <a:cubicBezTo>
                    <a:pt x="705" y="43"/>
                    <a:pt x="706" y="43"/>
                    <a:pt x="707" y="42"/>
                  </a:cubicBezTo>
                  <a:cubicBezTo>
                    <a:pt x="707" y="41"/>
                    <a:pt x="707" y="41"/>
                    <a:pt x="706" y="40"/>
                  </a:cubicBezTo>
                  <a:cubicBezTo>
                    <a:pt x="706" y="40"/>
                    <a:pt x="706" y="40"/>
                    <a:pt x="706" y="40"/>
                  </a:cubicBezTo>
                  <a:cubicBezTo>
                    <a:pt x="706" y="40"/>
                    <a:pt x="706" y="40"/>
                    <a:pt x="705" y="40"/>
                  </a:cubicBezTo>
                  <a:cubicBezTo>
                    <a:pt x="705" y="41"/>
                    <a:pt x="705" y="43"/>
                    <a:pt x="704" y="44"/>
                  </a:cubicBezTo>
                  <a:close/>
                  <a:moveTo>
                    <a:pt x="702" y="45"/>
                  </a:moveTo>
                  <a:cubicBezTo>
                    <a:pt x="702" y="46"/>
                    <a:pt x="703" y="46"/>
                    <a:pt x="703" y="46"/>
                  </a:cubicBezTo>
                  <a:cubicBezTo>
                    <a:pt x="704" y="46"/>
                    <a:pt x="704" y="46"/>
                    <a:pt x="704" y="45"/>
                  </a:cubicBezTo>
                  <a:cubicBezTo>
                    <a:pt x="704" y="45"/>
                    <a:pt x="704" y="45"/>
                    <a:pt x="704" y="45"/>
                  </a:cubicBezTo>
                  <a:cubicBezTo>
                    <a:pt x="704" y="45"/>
                    <a:pt x="704" y="44"/>
                    <a:pt x="704" y="44"/>
                  </a:cubicBezTo>
                  <a:cubicBezTo>
                    <a:pt x="704" y="44"/>
                    <a:pt x="703" y="43"/>
                    <a:pt x="703" y="43"/>
                  </a:cubicBezTo>
                  <a:cubicBezTo>
                    <a:pt x="703" y="43"/>
                    <a:pt x="703" y="44"/>
                    <a:pt x="702" y="44"/>
                  </a:cubicBezTo>
                  <a:cubicBezTo>
                    <a:pt x="702" y="45"/>
                    <a:pt x="702" y="45"/>
                    <a:pt x="702" y="45"/>
                  </a:cubicBezTo>
                  <a:close/>
                  <a:moveTo>
                    <a:pt x="637" y="47"/>
                  </a:moveTo>
                  <a:cubicBezTo>
                    <a:pt x="637" y="41"/>
                    <a:pt x="637" y="35"/>
                    <a:pt x="639" y="30"/>
                  </a:cubicBezTo>
                  <a:cubicBezTo>
                    <a:pt x="639" y="27"/>
                    <a:pt x="639" y="25"/>
                    <a:pt x="638" y="23"/>
                  </a:cubicBezTo>
                  <a:cubicBezTo>
                    <a:pt x="640" y="23"/>
                    <a:pt x="647" y="21"/>
                    <a:pt x="647" y="21"/>
                  </a:cubicBezTo>
                  <a:cubicBezTo>
                    <a:pt x="652" y="29"/>
                    <a:pt x="651" y="39"/>
                    <a:pt x="658" y="45"/>
                  </a:cubicBezTo>
                  <a:cubicBezTo>
                    <a:pt x="658" y="48"/>
                    <a:pt x="658" y="51"/>
                    <a:pt x="658" y="55"/>
                  </a:cubicBezTo>
                  <a:cubicBezTo>
                    <a:pt x="656" y="55"/>
                    <a:pt x="654" y="58"/>
                    <a:pt x="653" y="59"/>
                  </a:cubicBezTo>
                  <a:cubicBezTo>
                    <a:pt x="643" y="59"/>
                    <a:pt x="640" y="53"/>
                    <a:pt x="637" y="47"/>
                  </a:cubicBezTo>
                  <a:close/>
                  <a:moveTo>
                    <a:pt x="621" y="118"/>
                  </a:moveTo>
                  <a:cubicBezTo>
                    <a:pt x="621" y="113"/>
                    <a:pt x="621" y="109"/>
                    <a:pt x="621" y="105"/>
                  </a:cubicBezTo>
                  <a:cubicBezTo>
                    <a:pt x="628" y="104"/>
                    <a:pt x="632" y="97"/>
                    <a:pt x="636" y="92"/>
                  </a:cubicBezTo>
                  <a:cubicBezTo>
                    <a:pt x="640" y="85"/>
                    <a:pt x="652" y="76"/>
                    <a:pt x="660" y="71"/>
                  </a:cubicBezTo>
                  <a:cubicBezTo>
                    <a:pt x="663" y="70"/>
                    <a:pt x="678" y="62"/>
                    <a:pt x="677" y="61"/>
                  </a:cubicBezTo>
                  <a:cubicBezTo>
                    <a:pt x="680" y="60"/>
                    <a:pt x="693" y="54"/>
                    <a:pt x="694" y="51"/>
                  </a:cubicBezTo>
                  <a:cubicBezTo>
                    <a:pt x="694" y="50"/>
                    <a:pt x="694" y="50"/>
                    <a:pt x="694" y="50"/>
                  </a:cubicBezTo>
                  <a:cubicBezTo>
                    <a:pt x="692" y="49"/>
                    <a:pt x="681" y="45"/>
                    <a:pt x="680" y="44"/>
                  </a:cubicBezTo>
                  <a:cubicBezTo>
                    <a:pt x="678" y="43"/>
                    <a:pt x="676" y="39"/>
                    <a:pt x="675" y="39"/>
                  </a:cubicBezTo>
                  <a:cubicBezTo>
                    <a:pt x="675" y="38"/>
                    <a:pt x="675" y="37"/>
                    <a:pt x="675" y="37"/>
                  </a:cubicBezTo>
                  <a:cubicBezTo>
                    <a:pt x="684" y="39"/>
                    <a:pt x="702" y="36"/>
                    <a:pt x="707" y="33"/>
                  </a:cubicBezTo>
                  <a:cubicBezTo>
                    <a:pt x="709" y="31"/>
                    <a:pt x="712" y="28"/>
                    <a:pt x="716" y="27"/>
                  </a:cubicBezTo>
                  <a:cubicBezTo>
                    <a:pt x="721" y="26"/>
                    <a:pt x="736" y="34"/>
                    <a:pt x="739" y="36"/>
                  </a:cubicBezTo>
                  <a:cubicBezTo>
                    <a:pt x="739" y="38"/>
                    <a:pt x="738" y="39"/>
                    <a:pt x="738" y="41"/>
                  </a:cubicBezTo>
                  <a:cubicBezTo>
                    <a:pt x="736" y="42"/>
                    <a:pt x="734" y="44"/>
                    <a:pt x="732" y="45"/>
                  </a:cubicBezTo>
                  <a:cubicBezTo>
                    <a:pt x="731" y="45"/>
                    <a:pt x="730" y="45"/>
                    <a:pt x="730" y="45"/>
                  </a:cubicBezTo>
                  <a:cubicBezTo>
                    <a:pt x="724" y="47"/>
                    <a:pt x="709" y="51"/>
                    <a:pt x="705" y="55"/>
                  </a:cubicBezTo>
                  <a:cubicBezTo>
                    <a:pt x="706" y="56"/>
                    <a:pt x="706" y="57"/>
                    <a:pt x="706" y="58"/>
                  </a:cubicBezTo>
                  <a:cubicBezTo>
                    <a:pt x="708" y="59"/>
                    <a:pt x="710" y="60"/>
                    <a:pt x="712" y="61"/>
                  </a:cubicBezTo>
                  <a:cubicBezTo>
                    <a:pt x="713" y="61"/>
                    <a:pt x="715" y="61"/>
                    <a:pt x="717" y="61"/>
                  </a:cubicBezTo>
                  <a:cubicBezTo>
                    <a:pt x="724" y="65"/>
                    <a:pt x="744" y="92"/>
                    <a:pt x="730" y="103"/>
                  </a:cubicBezTo>
                  <a:cubicBezTo>
                    <a:pt x="728" y="104"/>
                    <a:pt x="716" y="108"/>
                    <a:pt x="717" y="108"/>
                  </a:cubicBezTo>
                  <a:cubicBezTo>
                    <a:pt x="711" y="111"/>
                    <a:pt x="705" y="106"/>
                    <a:pt x="702" y="111"/>
                  </a:cubicBezTo>
                  <a:cubicBezTo>
                    <a:pt x="702" y="114"/>
                    <a:pt x="702" y="117"/>
                    <a:pt x="702" y="120"/>
                  </a:cubicBezTo>
                  <a:cubicBezTo>
                    <a:pt x="699" y="125"/>
                    <a:pt x="694" y="130"/>
                    <a:pt x="690" y="134"/>
                  </a:cubicBezTo>
                  <a:cubicBezTo>
                    <a:pt x="690" y="136"/>
                    <a:pt x="690" y="137"/>
                    <a:pt x="691" y="137"/>
                  </a:cubicBezTo>
                  <a:cubicBezTo>
                    <a:pt x="692" y="139"/>
                    <a:pt x="695" y="139"/>
                    <a:pt x="697" y="139"/>
                  </a:cubicBezTo>
                  <a:cubicBezTo>
                    <a:pt x="698" y="138"/>
                    <a:pt x="699" y="137"/>
                    <a:pt x="700" y="134"/>
                  </a:cubicBezTo>
                  <a:cubicBezTo>
                    <a:pt x="711" y="134"/>
                    <a:pt x="716" y="138"/>
                    <a:pt x="726" y="140"/>
                  </a:cubicBezTo>
                  <a:cubicBezTo>
                    <a:pt x="727" y="143"/>
                    <a:pt x="730" y="149"/>
                    <a:pt x="729" y="151"/>
                  </a:cubicBezTo>
                  <a:cubicBezTo>
                    <a:pt x="728" y="152"/>
                    <a:pt x="727" y="154"/>
                    <a:pt x="725" y="155"/>
                  </a:cubicBezTo>
                  <a:cubicBezTo>
                    <a:pt x="716" y="158"/>
                    <a:pt x="712" y="149"/>
                    <a:pt x="705" y="150"/>
                  </a:cubicBezTo>
                  <a:cubicBezTo>
                    <a:pt x="704" y="149"/>
                    <a:pt x="700" y="153"/>
                    <a:pt x="699" y="155"/>
                  </a:cubicBezTo>
                  <a:cubicBezTo>
                    <a:pt x="698" y="157"/>
                    <a:pt x="700" y="159"/>
                    <a:pt x="700" y="160"/>
                  </a:cubicBezTo>
                  <a:cubicBezTo>
                    <a:pt x="700" y="162"/>
                    <a:pt x="700" y="164"/>
                    <a:pt x="700" y="166"/>
                  </a:cubicBezTo>
                  <a:cubicBezTo>
                    <a:pt x="702" y="174"/>
                    <a:pt x="698" y="180"/>
                    <a:pt x="692" y="183"/>
                  </a:cubicBezTo>
                  <a:cubicBezTo>
                    <a:pt x="685" y="187"/>
                    <a:pt x="666" y="181"/>
                    <a:pt x="662" y="179"/>
                  </a:cubicBezTo>
                  <a:cubicBezTo>
                    <a:pt x="662" y="177"/>
                    <a:pt x="653" y="173"/>
                    <a:pt x="651" y="173"/>
                  </a:cubicBezTo>
                  <a:cubicBezTo>
                    <a:pt x="651" y="172"/>
                    <a:pt x="652" y="172"/>
                    <a:pt x="652" y="172"/>
                  </a:cubicBezTo>
                  <a:cubicBezTo>
                    <a:pt x="660" y="170"/>
                    <a:pt x="676" y="168"/>
                    <a:pt x="683" y="163"/>
                  </a:cubicBezTo>
                  <a:cubicBezTo>
                    <a:pt x="685" y="162"/>
                    <a:pt x="692" y="157"/>
                    <a:pt x="689" y="155"/>
                  </a:cubicBezTo>
                  <a:cubicBezTo>
                    <a:pt x="685" y="154"/>
                    <a:pt x="675" y="155"/>
                    <a:pt x="672" y="157"/>
                  </a:cubicBezTo>
                  <a:cubicBezTo>
                    <a:pt x="668" y="159"/>
                    <a:pt x="653" y="154"/>
                    <a:pt x="652" y="153"/>
                  </a:cubicBezTo>
                  <a:cubicBezTo>
                    <a:pt x="650" y="152"/>
                    <a:pt x="650" y="151"/>
                    <a:pt x="649" y="149"/>
                  </a:cubicBezTo>
                  <a:cubicBezTo>
                    <a:pt x="649" y="148"/>
                    <a:pt x="649" y="148"/>
                    <a:pt x="650" y="147"/>
                  </a:cubicBezTo>
                  <a:cubicBezTo>
                    <a:pt x="660" y="147"/>
                    <a:pt x="674" y="146"/>
                    <a:pt x="684" y="144"/>
                  </a:cubicBezTo>
                  <a:cubicBezTo>
                    <a:pt x="685" y="143"/>
                    <a:pt x="685" y="142"/>
                    <a:pt x="686" y="141"/>
                  </a:cubicBezTo>
                  <a:cubicBezTo>
                    <a:pt x="686" y="141"/>
                    <a:pt x="686" y="141"/>
                    <a:pt x="686" y="140"/>
                  </a:cubicBezTo>
                  <a:cubicBezTo>
                    <a:pt x="684" y="139"/>
                    <a:pt x="684" y="138"/>
                    <a:pt x="682" y="137"/>
                  </a:cubicBezTo>
                  <a:cubicBezTo>
                    <a:pt x="682" y="133"/>
                    <a:pt x="681" y="129"/>
                    <a:pt x="683" y="125"/>
                  </a:cubicBezTo>
                  <a:cubicBezTo>
                    <a:pt x="685" y="122"/>
                    <a:pt x="691" y="115"/>
                    <a:pt x="690" y="111"/>
                  </a:cubicBezTo>
                  <a:cubicBezTo>
                    <a:pt x="690" y="109"/>
                    <a:pt x="689" y="109"/>
                    <a:pt x="688" y="109"/>
                  </a:cubicBezTo>
                  <a:cubicBezTo>
                    <a:pt x="680" y="105"/>
                    <a:pt x="670" y="123"/>
                    <a:pt x="665" y="118"/>
                  </a:cubicBezTo>
                  <a:cubicBezTo>
                    <a:pt x="666" y="112"/>
                    <a:pt x="667" y="106"/>
                    <a:pt x="670" y="102"/>
                  </a:cubicBezTo>
                  <a:cubicBezTo>
                    <a:pt x="675" y="96"/>
                    <a:pt x="690" y="97"/>
                    <a:pt x="695" y="102"/>
                  </a:cubicBezTo>
                  <a:cubicBezTo>
                    <a:pt x="701" y="102"/>
                    <a:pt x="703" y="100"/>
                    <a:pt x="707" y="98"/>
                  </a:cubicBezTo>
                  <a:cubicBezTo>
                    <a:pt x="711" y="95"/>
                    <a:pt x="717" y="94"/>
                    <a:pt x="720" y="90"/>
                  </a:cubicBezTo>
                  <a:cubicBezTo>
                    <a:pt x="720" y="89"/>
                    <a:pt x="720" y="88"/>
                    <a:pt x="720" y="89"/>
                  </a:cubicBezTo>
                  <a:cubicBezTo>
                    <a:pt x="726" y="78"/>
                    <a:pt x="710" y="68"/>
                    <a:pt x="705" y="66"/>
                  </a:cubicBezTo>
                  <a:cubicBezTo>
                    <a:pt x="694" y="63"/>
                    <a:pt x="681" y="76"/>
                    <a:pt x="678" y="81"/>
                  </a:cubicBezTo>
                  <a:cubicBezTo>
                    <a:pt x="670" y="91"/>
                    <a:pt x="657" y="97"/>
                    <a:pt x="649" y="107"/>
                  </a:cubicBezTo>
                  <a:cubicBezTo>
                    <a:pt x="645" y="112"/>
                    <a:pt x="646" y="118"/>
                    <a:pt x="644" y="123"/>
                  </a:cubicBezTo>
                  <a:cubicBezTo>
                    <a:pt x="643" y="127"/>
                    <a:pt x="640" y="131"/>
                    <a:pt x="639" y="133"/>
                  </a:cubicBezTo>
                  <a:cubicBezTo>
                    <a:pt x="632" y="134"/>
                    <a:pt x="625" y="130"/>
                    <a:pt x="623" y="125"/>
                  </a:cubicBezTo>
                  <a:cubicBezTo>
                    <a:pt x="621" y="123"/>
                    <a:pt x="623" y="120"/>
                    <a:pt x="621" y="118"/>
                  </a:cubicBezTo>
                  <a:close/>
                  <a:moveTo>
                    <a:pt x="537" y="94"/>
                  </a:moveTo>
                  <a:cubicBezTo>
                    <a:pt x="538" y="94"/>
                    <a:pt x="540" y="93"/>
                    <a:pt x="540" y="92"/>
                  </a:cubicBezTo>
                  <a:cubicBezTo>
                    <a:pt x="541" y="91"/>
                    <a:pt x="540" y="90"/>
                    <a:pt x="540" y="89"/>
                  </a:cubicBezTo>
                  <a:cubicBezTo>
                    <a:pt x="539" y="90"/>
                    <a:pt x="539" y="90"/>
                    <a:pt x="539" y="90"/>
                  </a:cubicBezTo>
                  <a:cubicBezTo>
                    <a:pt x="538" y="91"/>
                    <a:pt x="538" y="93"/>
                    <a:pt x="537" y="94"/>
                  </a:cubicBezTo>
                  <a:close/>
                  <a:moveTo>
                    <a:pt x="503" y="79"/>
                  </a:moveTo>
                  <a:cubicBezTo>
                    <a:pt x="504" y="80"/>
                    <a:pt x="505" y="81"/>
                    <a:pt x="507" y="79"/>
                  </a:cubicBezTo>
                  <a:cubicBezTo>
                    <a:pt x="507" y="77"/>
                    <a:pt x="508" y="77"/>
                    <a:pt x="508" y="75"/>
                  </a:cubicBezTo>
                  <a:cubicBezTo>
                    <a:pt x="508" y="75"/>
                    <a:pt x="507" y="75"/>
                    <a:pt x="507" y="74"/>
                  </a:cubicBezTo>
                  <a:cubicBezTo>
                    <a:pt x="506" y="75"/>
                    <a:pt x="505" y="75"/>
                    <a:pt x="504" y="75"/>
                  </a:cubicBezTo>
                  <a:cubicBezTo>
                    <a:pt x="504" y="77"/>
                    <a:pt x="504" y="77"/>
                    <a:pt x="503" y="79"/>
                  </a:cubicBezTo>
                  <a:close/>
                  <a:moveTo>
                    <a:pt x="491" y="115"/>
                  </a:moveTo>
                  <a:cubicBezTo>
                    <a:pt x="496" y="117"/>
                    <a:pt x="504" y="111"/>
                    <a:pt x="507" y="108"/>
                  </a:cubicBezTo>
                  <a:cubicBezTo>
                    <a:pt x="506" y="107"/>
                    <a:pt x="506" y="105"/>
                    <a:pt x="506" y="104"/>
                  </a:cubicBezTo>
                  <a:cubicBezTo>
                    <a:pt x="505" y="104"/>
                    <a:pt x="505" y="103"/>
                    <a:pt x="504" y="103"/>
                  </a:cubicBezTo>
                  <a:cubicBezTo>
                    <a:pt x="501" y="105"/>
                    <a:pt x="494" y="109"/>
                    <a:pt x="491" y="113"/>
                  </a:cubicBezTo>
                  <a:cubicBezTo>
                    <a:pt x="491" y="113"/>
                    <a:pt x="491" y="114"/>
                    <a:pt x="491" y="115"/>
                  </a:cubicBezTo>
                  <a:close/>
                  <a:moveTo>
                    <a:pt x="460" y="78"/>
                  </a:moveTo>
                  <a:cubicBezTo>
                    <a:pt x="461" y="79"/>
                    <a:pt x="462" y="79"/>
                    <a:pt x="463" y="79"/>
                  </a:cubicBezTo>
                  <a:cubicBezTo>
                    <a:pt x="466" y="77"/>
                    <a:pt x="468" y="75"/>
                    <a:pt x="470" y="73"/>
                  </a:cubicBezTo>
                  <a:cubicBezTo>
                    <a:pt x="470" y="71"/>
                    <a:pt x="470" y="71"/>
                    <a:pt x="470" y="69"/>
                  </a:cubicBezTo>
                  <a:cubicBezTo>
                    <a:pt x="468" y="69"/>
                    <a:pt x="467" y="70"/>
                    <a:pt x="466" y="70"/>
                  </a:cubicBezTo>
                  <a:cubicBezTo>
                    <a:pt x="464" y="71"/>
                    <a:pt x="461" y="74"/>
                    <a:pt x="460" y="78"/>
                  </a:cubicBezTo>
                  <a:close/>
                  <a:moveTo>
                    <a:pt x="453" y="106"/>
                  </a:moveTo>
                  <a:cubicBezTo>
                    <a:pt x="454" y="106"/>
                    <a:pt x="454" y="106"/>
                    <a:pt x="455" y="106"/>
                  </a:cubicBezTo>
                  <a:cubicBezTo>
                    <a:pt x="457" y="103"/>
                    <a:pt x="473" y="90"/>
                    <a:pt x="469" y="87"/>
                  </a:cubicBezTo>
                  <a:cubicBezTo>
                    <a:pt x="458" y="82"/>
                    <a:pt x="453" y="96"/>
                    <a:pt x="453" y="106"/>
                  </a:cubicBezTo>
                  <a:close/>
                  <a:moveTo>
                    <a:pt x="438" y="93"/>
                  </a:moveTo>
                  <a:cubicBezTo>
                    <a:pt x="439" y="93"/>
                    <a:pt x="440" y="94"/>
                    <a:pt x="440" y="95"/>
                  </a:cubicBezTo>
                  <a:cubicBezTo>
                    <a:pt x="442" y="95"/>
                    <a:pt x="443" y="95"/>
                    <a:pt x="444" y="95"/>
                  </a:cubicBezTo>
                  <a:cubicBezTo>
                    <a:pt x="445" y="94"/>
                    <a:pt x="446" y="93"/>
                    <a:pt x="446" y="92"/>
                  </a:cubicBezTo>
                  <a:cubicBezTo>
                    <a:pt x="445" y="91"/>
                    <a:pt x="444" y="91"/>
                    <a:pt x="444" y="90"/>
                  </a:cubicBezTo>
                  <a:cubicBezTo>
                    <a:pt x="444" y="91"/>
                    <a:pt x="439" y="91"/>
                    <a:pt x="438" y="92"/>
                  </a:cubicBezTo>
                  <a:cubicBezTo>
                    <a:pt x="438" y="92"/>
                    <a:pt x="438" y="92"/>
                    <a:pt x="438" y="93"/>
                  </a:cubicBezTo>
                  <a:close/>
                  <a:moveTo>
                    <a:pt x="425" y="130"/>
                  </a:moveTo>
                  <a:cubicBezTo>
                    <a:pt x="429" y="129"/>
                    <a:pt x="448" y="117"/>
                    <a:pt x="439" y="112"/>
                  </a:cubicBezTo>
                  <a:cubicBezTo>
                    <a:pt x="438" y="112"/>
                    <a:pt x="438" y="112"/>
                    <a:pt x="437" y="112"/>
                  </a:cubicBezTo>
                  <a:cubicBezTo>
                    <a:pt x="435" y="119"/>
                    <a:pt x="428" y="123"/>
                    <a:pt x="425" y="130"/>
                  </a:cubicBezTo>
                  <a:close/>
                  <a:moveTo>
                    <a:pt x="398" y="150"/>
                  </a:moveTo>
                  <a:cubicBezTo>
                    <a:pt x="398" y="144"/>
                    <a:pt x="399" y="138"/>
                    <a:pt x="399" y="133"/>
                  </a:cubicBezTo>
                  <a:cubicBezTo>
                    <a:pt x="403" y="131"/>
                    <a:pt x="426" y="102"/>
                    <a:pt x="429" y="97"/>
                  </a:cubicBezTo>
                  <a:cubicBezTo>
                    <a:pt x="428" y="96"/>
                    <a:pt x="428" y="96"/>
                    <a:pt x="426" y="96"/>
                  </a:cubicBezTo>
                  <a:cubicBezTo>
                    <a:pt x="424" y="97"/>
                    <a:pt x="405" y="104"/>
                    <a:pt x="401" y="101"/>
                  </a:cubicBezTo>
                  <a:cubicBezTo>
                    <a:pt x="400" y="100"/>
                    <a:pt x="400" y="100"/>
                    <a:pt x="400" y="100"/>
                  </a:cubicBezTo>
                  <a:cubicBezTo>
                    <a:pt x="400" y="86"/>
                    <a:pt x="411" y="79"/>
                    <a:pt x="418" y="74"/>
                  </a:cubicBezTo>
                  <a:cubicBezTo>
                    <a:pt x="424" y="70"/>
                    <a:pt x="428" y="65"/>
                    <a:pt x="432" y="60"/>
                  </a:cubicBezTo>
                  <a:cubicBezTo>
                    <a:pt x="437" y="54"/>
                    <a:pt x="450" y="45"/>
                    <a:pt x="453" y="38"/>
                  </a:cubicBezTo>
                  <a:cubicBezTo>
                    <a:pt x="454" y="34"/>
                    <a:pt x="454" y="29"/>
                    <a:pt x="454" y="25"/>
                  </a:cubicBezTo>
                  <a:cubicBezTo>
                    <a:pt x="462" y="22"/>
                    <a:pt x="468" y="24"/>
                    <a:pt x="473" y="28"/>
                  </a:cubicBezTo>
                  <a:cubicBezTo>
                    <a:pt x="468" y="46"/>
                    <a:pt x="437" y="68"/>
                    <a:pt x="423" y="81"/>
                  </a:cubicBezTo>
                  <a:cubicBezTo>
                    <a:pt x="420" y="84"/>
                    <a:pt x="416" y="86"/>
                    <a:pt x="413" y="89"/>
                  </a:cubicBezTo>
                  <a:cubicBezTo>
                    <a:pt x="413" y="90"/>
                    <a:pt x="413" y="90"/>
                    <a:pt x="414" y="90"/>
                  </a:cubicBezTo>
                  <a:cubicBezTo>
                    <a:pt x="419" y="90"/>
                    <a:pt x="426" y="88"/>
                    <a:pt x="430" y="86"/>
                  </a:cubicBezTo>
                  <a:cubicBezTo>
                    <a:pt x="436" y="85"/>
                    <a:pt x="441" y="85"/>
                    <a:pt x="447" y="84"/>
                  </a:cubicBezTo>
                  <a:cubicBezTo>
                    <a:pt x="451" y="81"/>
                    <a:pt x="451" y="77"/>
                    <a:pt x="453" y="73"/>
                  </a:cubicBezTo>
                  <a:cubicBezTo>
                    <a:pt x="457" y="67"/>
                    <a:pt x="460" y="60"/>
                    <a:pt x="466" y="55"/>
                  </a:cubicBezTo>
                  <a:cubicBezTo>
                    <a:pt x="469" y="55"/>
                    <a:pt x="472" y="55"/>
                    <a:pt x="474" y="55"/>
                  </a:cubicBezTo>
                  <a:cubicBezTo>
                    <a:pt x="475" y="57"/>
                    <a:pt x="477" y="58"/>
                    <a:pt x="478" y="59"/>
                  </a:cubicBezTo>
                  <a:cubicBezTo>
                    <a:pt x="481" y="63"/>
                    <a:pt x="483" y="67"/>
                    <a:pt x="485" y="71"/>
                  </a:cubicBezTo>
                  <a:cubicBezTo>
                    <a:pt x="488" y="69"/>
                    <a:pt x="495" y="62"/>
                    <a:pt x="492" y="57"/>
                  </a:cubicBezTo>
                  <a:cubicBezTo>
                    <a:pt x="491" y="54"/>
                    <a:pt x="488" y="53"/>
                    <a:pt x="490" y="49"/>
                  </a:cubicBezTo>
                  <a:cubicBezTo>
                    <a:pt x="490" y="46"/>
                    <a:pt x="498" y="42"/>
                    <a:pt x="502" y="43"/>
                  </a:cubicBezTo>
                  <a:cubicBezTo>
                    <a:pt x="502" y="47"/>
                    <a:pt x="506" y="51"/>
                    <a:pt x="508" y="53"/>
                  </a:cubicBezTo>
                  <a:cubicBezTo>
                    <a:pt x="515" y="55"/>
                    <a:pt x="513" y="47"/>
                    <a:pt x="514" y="43"/>
                  </a:cubicBezTo>
                  <a:cubicBezTo>
                    <a:pt x="517" y="34"/>
                    <a:pt x="512" y="13"/>
                    <a:pt x="524" y="13"/>
                  </a:cubicBezTo>
                  <a:cubicBezTo>
                    <a:pt x="525" y="15"/>
                    <a:pt x="530" y="19"/>
                    <a:pt x="532" y="21"/>
                  </a:cubicBezTo>
                  <a:cubicBezTo>
                    <a:pt x="532" y="21"/>
                    <a:pt x="532" y="21"/>
                    <a:pt x="533" y="21"/>
                  </a:cubicBezTo>
                  <a:cubicBezTo>
                    <a:pt x="535" y="25"/>
                    <a:pt x="536" y="27"/>
                    <a:pt x="539" y="30"/>
                  </a:cubicBezTo>
                  <a:cubicBezTo>
                    <a:pt x="541" y="34"/>
                    <a:pt x="544" y="42"/>
                    <a:pt x="545" y="47"/>
                  </a:cubicBezTo>
                  <a:cubicBezTo>
                    <a:pt x="546" y="51"/>
                    <a:pt x="542" y="54"/>
                    <a:pt x="543" y="59"/>
                  </a:cubicBezTo>
                  <a:cubicBezTo>
                    <a:pt x="546" y="65"/>
                    <a:pt x="553" y="69"/>
                    <a:pt x="556" y="75"/>
                  </a:cubicBezTo>
                  <a:cubicBezTo>
                    <a:pt x="558" y="79"/>
                    <a:pt x="558" y="83"/>
                    <a:pt x="560" y="85"/>
                  </a:cubicBezTo>
                  <a:cubicBezTo>
                    <a:pt x="564" y="89"/>
                    <a:pt x="570" y="91"/>
                    <a:pt x="574" y="95"/>
                  </a:cubicBezTo>
                  <a:cubicBezTo>
                    <a:pt x="574" y="97"/>
                    <a:pt x="574" y="98"/>
                    <a:pt x="574" y="99"/>
                  </a:cubicBezTo>
                  <a:cubicBezTo>
                    <a:pt x="572" y="100"/>
                    <a:pt x="570" y="102"/>
                    <a:pt x="568" y="103"/>
                  </a:cubicBezTo>
                  <a:cubicBezTo>
                    <a:pt x="565" y="105"/>
                    <a:pt x="561" y="104"/>
                    <a:pt x="559" y="105"/>
                  </a:cubicBezTo>
                  <a:cubicBezTo>
                    <a:pt x="552" y="106"/>
                    <a:pt x="543" y="109"/>
                    <a:pt x="539" y="114"/>
                  </a:cubicBezTo>
                  <a:cubicBezTo>
                    <a:pt x="536" y="117"/>
                    <a:pt x="536" y="135"/>
                    <a:pt x="535" y="141"/>
                  </a:cubicBezTo>
                  <a:cubicBezTo>
                    <a:pt x="535" y="143"/>
                    <a:pt x="534" y="145"/>
                    <a:pt x="534" y="148"/>
                  </a:cubicBezTo>
                  <a:cubicBezTo>
                    <a:pt x="532" y="152"/>
                    <a:pt x="531" y="158"/>
                    <a:pt x="530" y="163"/>
                  </a:cubicBezTo>
                  <a:cubicBezTo>
                    <a:pt x="530" y="164"/>
                    <a:pt x="530" y="165"/>
                    <a:pt x="530" y="166"/>
                  </a:cubicBezTo>
                  <a:cubicBezTo>
                    <a:pt x="526" y="174"/>
                    <a:pt x="524" y="181"/>
                    <a:pt x="520" y="187"/>
                  </a:cubicBezTo>
                  <a:cubicBezTo>
                    <a:pt x="520" y="190"/>
                    <a:pt x="520" y="193"/>
                    <a:pt x="520" y="195"/>
                  </a:cubicBezTo>
                  <a:cubicBezTo>
                    <a:pt x="519" y="195"/>
                    <a:pt x="519" y="195"/>
                    <a:pt x="519" y="195"/>
                  </a:cubicBezTo>
                  <a:cubicBezTo>
                    <a:pt x="518" y="193"/>
                    <a:pt x="515" y="191"/>
                    <a:pt x="514" y="189"/>
                  </a:cubicBezTo>
                  <a:cubicBezTo>
                    <a:pt x="511" y="185"/>
                    <a:pt x="511" y="181"/>
                    <a:pt x="509" y="177"/>
                  </a:cubicBezTo>
                  <a:cubicBezTo>
                    <a:pt x="509" y="175"/>
                    <a:pt x="509" y="173"/>
                    <a:pt x="509" y="171"/>
                  </a:cubicBezTo>
                  <a:cubicBezTo>
                    <a:pt x="507" y="163"/>
                    <a:pt x="509" y="147"/>
                    <a:pt x="508" y="135"/>
                  </a:cubicBezTo>
                  <a:cubicBezTo>
                    <a:pt x="507" y="135"/>
                    <a:pt x="506" y="135"/>
                    <a:pt x="507" y="134"/>
                  </a:cubicBezTo>
                  <a:cubicBezTo>
                    <a:pt x="497" y="136"/>
                    <a:pt x="489" y="139"/>
                    <a:pt x="481" y="142"/>
                  </a:cubicBezTo>
                  <a:cubicBezTo>
                    <a:pt x="476" y="142"/>
                    <a:pt x="472" y="143"/>
                    <a:pt x="467" y="143"/>
                  </a:cubicBezTo>
                  <a:cubicBezTo>
                    <a:pt x="462" y="138"/>
                    <a:pt x="463" y="125"/>
                    <a:pt x="465" y="119"/>
                  </a:cubicBezTo>
                  <a:cubicBezTo>
                    <a:pt x="470" y="117"/>
                    <a:pt x="476" y="112"/>
                    <a:pt x="478" y="108"/>
                  </a:cubicBezTo>
                  <a:cubicBezTo>
                    <a:pt x="478" y="107"/>
                    <a:pt x="478" y="105"/>
                    <a:pt x="478" y="104"/>
                  </a:cubicBezTo>
                  <a:cubicBezTo>
                    <a:pt x="484" y="97"/>
                    <a:pt x="492" y="90"/>
                    <a:pt x="488" y="77"/>
                  </a:cubicBezTo>
                  <a:cubicBezTo>
                    <a:pt x="488" y="77"/>
                    <a:pt x="488" y="77"/>
                    <a:pt x="487" y="77"/>
                  </a:cubicBezTo>
                  <a:cubicBezTo>
                    <a:pt x="473" y="87"/>
                    <a:pt x="476" y="96"/>
                    <a:pt x="467" y="109"/>
                  </a:cubicBezTo>
                  <a:cubicBezTo>
                    <a:pt x="461" y="117"/>
                    <a:pt x="456" y="117"/>
                    <a:pt x="452" y="129"/>
                  </a:cubicBezTo>
                  <a:cubicBezTo>
                    <a:pt x="448" y="140"/>
                    <a:pt x="457" y="156"/>
                    <a:pt x="457" y="165"/>
                  </a:cubicBezTo>
                  <a:cubicBezTo>
                    <a:pt x="455" y="165"/>
                    <a:pt x="455" y="167"/>
                    <a:pt x="454" y="167"/>
                  </a:cubicBezTo>
                  <a:cubicBezTo>
                    <a:pt x="452" y="167"/>
                    <a:pt x="452" y="167"/>
                    <a:pt x="450" y="167"/>
                  </a:cubicBezTo>
                  <a:cubicBezTo>
                    <a:pt x="447" y="163"/>
                    <a:pt x="444" y="159"/>
                    <a:pt x="442" y="153"/>
                  </a:cubicBezTo>
                  <a:cubicBezTo>
                    <a:pt x="440" y="149"/>
                    <a:pt x="441" y="145"/>
                    <a:pt x="439" y="141"/>
                  </a:cubicBezTo>
                  <a:cubicBezTo>
                    <a:pt x="438" y="141"/>
                    <a:pt x="438" y="141"/>
                    <a:pt x="437" y="141"/>
                  </a:cubicBezTo>
                  <a:cubicBezTo>
                    <a:pt x="431" y="151"/>
                    <a:pt x="418" y="157"/>
                    <a:pt x="402" y="157"/>
                  </a:cubicBezTo>
                  <a:cubicBezTo>
                    <a:pt x="402" y="156"/>
                    <a:pt x="400" y="155"/>
                    <a:pt x="400" y="155"/>
                  </a:cubicBezTo>
                  <a:cubicBezTo>
                    <a:pt x="398" y="153"/>
                    <a:pt x="398" y="151"/>
                    <a:pt x="398" y="150"/>
                  </a:cubicBezTo>
                  <a:close/>
                  <a:moveTo>
                    <a:pt x="278" y="104"/>
                  </a:moveTo>
                  <a:cubicBezTo>
                    <a:pt x="279" y="106"/>
                    <a:pt x="280" y="109"/>
                    <a:pt x="281" y="111"/>
                  </a:cubicBezTo>
                  <a:cubicBezTo>
                    <a:pt x="282" y="111"/>
                    <a:pt x="282" y="111"/>
                    <a:pt x="282" y="111"/>
                  </a:cubicBezTo>
                  <a:cubicBezTo>
                    <a:pt x="283" y="108"/>
                    <a:pt x="286" y="101"/>
                    <a:pt x="283" y="99"/>
                  </a:cubicBezTo>
                  <a:cubicBezTo>
                    <a:pt x="283" y="99"/>
                    <a:pt x="282" y="99"/>
                    <a:pt x="282" y="98"/>
                  </a:cubicBezTo>
                  <a:cubicBezTo>
                    <a:pt x="281" y="98"/>
                    <a:pt x="280" y="98"/>
                    <a:pt x="279" y="99"/>
                  </a:cubicBezTo>
                  <a:cubicBezTo>
                    <a:pt x="279" y="102"/>
                    <a:pt x="278" y="101"/>
                    <a:pt x="278" y="104"/>
                  </a:cubicBezTo>
                  <a:close/>
                  <a:moveTo>
                    <a:pt x="257" y="97"/>
                  </a:moveTo>
                  <a:cubicBezTo>
                    <a:pt x="257" y="97"/>
                    <a:pt x="257" y="98"/>
                    <a:pt x="257" y="99"/>
                  </a:cubicBezTo>
                  <a:cubicBezTo>
                    <a:pt x="258" y="99"/>
                    <a:pt x="258" y="99"/>
                    <a:pt x="258" y="99"/>
                  </a:cubicBezTo>
                  <a:cubicBezTo>
                    <a:pt x="258" y="99"/>
                    <a:pt x="259" y="99"/>
                    <a:pt x="259" y="99"/>
                  </a:cubicBezTo>
                  <a:cubicBezTo>
                    <a:pt x="260" y="98"/>
                    <a:pt x="260" y="97"/>
                    <a:pt x="261" y="97"/>
                  </a:cubicBezTo>
                  <a:cubicBezTo>
                    <a:pt x="261" y="95"/>
                    <a:pt x="261" y="95"/>
                    <a:pt x="260" y="93"/>
                  </a:cubicBezTo>
                  <a:cubicBezTo>
                    <a:pt x="260" y="93"/>
                    <a:pt x="260" y="93"/>
                    <a:pt x="260" y="93"/>
                  </a:cubicBezTo>
                  <a:cubicBezTo>
                    <a:pt x="259" y="93"/>
                    <a:pt x="259" y="93"/>
                    <a:pt x="259" y="93"/>
                  </a:cubicBezTo>
                  <a:cubicBezTo>
                    <a:pt x="258" y="94"/>
                    <a:pt x="258" y="95"/>
                    <a:pt x="257" y="97"/>
                  </a:cubicBezTo>
                  <a:close/>
                  <a:moveTo>
                    <a:pt x="236" y="104"/>
                  </a:moveTo>
                  <a:cubicBezTo>
                    <a:pt x="236" y="105"/>
                    <a:pt x="237" y="105"/>
                    <a:pt x="238" y="105"/>
                  </a:cubicBezTo>
                  <a:cubicBezTo>
                    <a:pt x="241" y="104"/>
                    <a:pt x="242" y="102"/>
                    <a:pt x="245" y="100"/>
                  </a:cubicBezTo>
                  <a:cubicBezTo>
                    <a:pt x="245" y="99"/>
                    <a:pt x="245" y="98"/>
                    <a:pt x="245" y="97"/>
                  </a:cubicBezTo>
                  <a:cubicBezTo>
                    <a:pt x="244" y="97"/>
                    <a:pt x="244" y="97"/>
                    <a:pt x="244" y="97"/>
                  </a:cubicBezTo>
                  <a:cubicBezTo>
                    <a:pt x="244" y="97"/>
                    <a:pt x="243" y="97"/>
                    <a:pt x="242" y="97"/>
                  </a:cubicBezTo>
                  <a:cubicBezTo>
                    <a:pt x="240" y="99"/>
                    <a:pt x="238" y="101"/>
                    <a:pt x="236" y="104"/>
                  </a:cubicBezTo>
                  <a:close/>
                  <a:moveTo>
                    <a:pt x="216" y="151"/>
                  </a:moveTo>
                  <a:cubicBezTo>
                    <a:pt x="217" y="152"/>
                    <a:pt x="225" y="157"/>
                    <a:pt x="226" y="158"/>
                  </a:cubicBezTo>
                  <a:cubicBezTo>
                    <a:pt x="230" y="159"/>
                    <a:pt x="253" y="155"/>
                    <a:pt x="254" y="154"/>
                  </a:cubicBezTo>
                  <a:cubicBezTo>
                    <a:pt x="254" y="153"/>
                    <a:pt x="253" y="151"/>
                    <a:pt x="252" y="149"/>
                  </a:cubicBezTo>
                  <a:cubicBezTo>
                    <a:pt x="253" y="149"/>
                    <a:pt x="253" y="149"/>
                    <a:pt x="253" y="149"/>
                  </a:cubicBezTo>
                  <a:cubicBezTo>
                    <a:pt x="259" y="147"/>
                    <a:pt x="266" y="162"/>
                    <a:pt x="274" y="147"/>
                  </a:cubicBezTo>
                  <a:cubicBezTo>
                    <a:pt x="280" y="149"/>
                    <a:pt x="289" y="157"/>
                    <a:pt x="296" y="153"/>
                  </a:cubicBezTo>
                  <a:cubicBezTo>
                    <a:pt x="309" y="147"/>
                    <a:pt x="312" y="126"/>
                    <a:pt x="312" y="104"/>
                  </a:cubicBezTo>
                  <a:cubicBezTo>
                    <a:pt x="312" y="97"/>
                    <a:pt x="313" y="86"/>
                    <a:pt x="310" y="81"/>
                  </a:cubicBezTo>
                  <a:cubicBezTo>
                    <a:pt x="310" y="78"/>
                    <a:pt x="310" y="75"/>
                    <a:pt x="310" y="73"/>
                  </a:cubicBezTo>
                  <a:cubicBezTo>
                    <a:pt x="310" y="67"/>
                    <a:pt x="310" y="56"/>
                    <a:pt x="308" y="51"/>
                  </a:cubicBezTo>
                  <a:cubicBezTo>
                    <a:pt x="308" y="49"/>
                    <a:pt x="307" y="45"/>
                    <a:pt x="307" y="43"/>
                  </a:cubicBezTo>
                  <a:cubicBezTo>
                    <a:pt x="305" y="35"/>
                    <a:pt x="304" y="27"/>
                    <a:pt x="301" y="21"/>
                  </a:cubicBezTo>
                  <a:cubicBezTo>
                    <a:pt x="270" y="17"/>
                    <a:pt x="248" y="27"/>
                    <a:pt x="235" y="46"/>
                  </a:cubicBezTo>
                  <a:cubicBezTo>
                    <a:pt x="232" y="50"/>
                    <a:pt x="222" y="63"/>
                    <a:pt x="225" y="70"/>
                  </a:cubicBezTo>
                  <a:cubicBezTo>
                    <a:pt x="233" y="70"/>
                    <a:pt x="243" y="58"/>
                    <a:pt x="249" y="54"/>
                  </a:cubicBezTo>
                  <a:cubicBezTo>
                    <a:pt x="250" y="54"/>
                    <a:pt x="254" y="53"/>
                    <a:pt x="254" y="53"/>
                  </a:cubicBezTo>
                  <a:cubicBezTo>
                    <a:pt x="280" y="51"/>
                    <a:pt x="264" y="71"/>
                    <a:pt x="264" y="83"/>
                  </a:cubicBezTo>
                  <a:cubicBezTo>
                    <a:pt x="268" y="85"/>
                    <a:pt x="278" y="95"/>
                    <a:pt x="284" y="92"/>
                  </a:cubicBezTo>
                  <a:cubicBezTo>
                    <a:pt x="284" y="91"/>
                    <a:pt x="285" y="90"/>
                    <a:pt x="286" y="90"/>
                  </a:cubicBezTo>
                  <a:cubicBezTo>
                    <a:pt x="293" y="90"/>
                    <a:pt x="311" y="103"/>
                    <a:pt x="302" y="112"/>
                  </a:cubicBezTo>
                  <a:cubicBezTo>
                    <a:pt x="299" y="115"/>
                    <a:pt x="294" y="117"/>
                    <a:pt x="290" y="120"/>
                  </a:cubicBezTo>
                  <a:cubicBezTo>
                    <a:pt x="285" y="123"/>
                    <a:pt x="280" y="129"/>
                    <a:pt x="274" y="133"/>
                  </a:cubicBezTo>
                  <a:cubicBezTo>
                    <a:pt x="274" y="133"/>
                    <a:pt x="272" y="133"/>
                    <a:pt x="273" y="134"/>
                  </a:cubicBezTo>
                  <a:cubicBezTo>
                    <a:pt x="268" y="137"/>
                    <a:pt x="260" y="139"/>
                    <a:pt x="254" y="143"/>
                  </a:cubicBezTo>
                  <a:cubicBezTo>
                    <a:pt x="251" y="145"/>
                    <a:pt x="243" y="143"/>
                    <a:pt x="240" y="143"/>
                  </a:cubicBezTo>
                  <a:cubicBezTo>
                    <a:pt x="238" y="140"/>
                    <a:pt x="232" y="133"/>
                    <a:pt x="236" y="127"/>
                  </a:cubicBezTo>
                  <a:cubicBezTo>
                    <a:pt x="237" y="124"/>
                    <a:pt x="242" y="120"/>
                    <a:pt x="244" y="119"/>
                  </a:cubicBezTo>
                  <a:cubicBezTo>
                    <a:pt x="244" y="116"/>
                    <a:pt x="243" y="116"/>
                    <a:pt x="241" y="116"/>
                  </a:cubicBezTo>
                  <a:cubicBezTo>
                    <a:pt x="238" y="121"/>
                    <a:pt x="227" y="110"/>
                    <a:pt x="226" y="108"/>
                  </a:cubicBezTo>
                  <a:cubicBezTo>
                    <a:pt x="226" y="105"/>
                    <a:pt x="226" y="102"/>
                    <a:pt x="226" y="99"/>
                  </a:cubicBezTo>
                  <a:cubicBezTo>
                    <a:pt x="229" y="98"/>
                    <a:pt x="231" y="95"/>
                    <a:pt x="234" y="93"/>
                  </a:cubicBezTo>
                  <a:cubicBezTo>
                    <a:pt x="242" y="89"/>
                    <a:pt x="256" y="87"/>
                    <a:pt x="252" y="74"/>
                  </a:cubicBezTo>
                  <a:cubicBezTo>
                    <a:pt x="252" y="74"/>
                    <a:pt x="251" y="74"/>
                    <a:pt x="250" y="74"/>
                  </a:cubicBezTo>
                  <a:cubicBezTo>
                    <a:pt x="246" y="78"/>
                    <a:pt x="227" y="77"/>
                    <a:pt x="223" y="83"/>
                  </a:cubicBezTo>
                  <a:cubicBezTo>
                    <a:pt x="220" y="86"/>
                    <a:pt x="223" y="93"/>
                    <a:pt x="221" y="97"/>
                  </a:cubicBezTo>
                  <a:cubicBezTo>
                    <a:pt x="219" y="97"/>
                    <a:pt x="220" y="103"/>
                    <a:pt x="218" y="105"/>
                  </a:cubicBezTo>
                  <a:cubicBezTo>
                    <a:pt x="214" y="114"/>
                    <a:pt x="219" y="132"/>
                    <a:pt x="217" y="141"/>
                  </a:cubicBezTo>
                  <a:cubicBezTo>
                    <a:pt x="217" y="144"/>
                    <a:pt x="216" y="149"/>
                    <a:pt x="216" y="151"/>
                  </a:cubicBezTo>
                  <a:close/>
                  <a:moveTo>
                    <a:pt x="197" y="154"/>
                  </a:moveTo>
                  <a:cubicBezTo>
                    <a:pt x="197" y="141"/>
                    <a:pt x="202" y="127"/>
                    <a:pt x="205" y="115"/>
                  </a:cubicBezTo>
                  <a:cubicBezTo>
                    <a:pt x="205" y="113"/>
                    <a:pt x="205" y="110"/>
                    <a:pt x="205" y="107"/>
                  </a:cubicBezTo>
                  <a:cubicBezTo>
                    <a:pt x="205" y="93"/>
                    <a:pt x="199" y="79"/>
                    <a:pt x="201" y="66"/>
                  </a:cubicBezTo>
                  <a:cubicBezTo>
                    <a:pt x="205" y="39"/>
                    <a:pt x="229" y="25"/>
                    <a:pt x="252" y="17"/>
                  </a:cubicBezTo>
                  <a:cubicBezTo>
                    <a:pt x="261" y="15"/>
                    <a:pt x="289" y="6"/>
                    <a:pt x="300" y="13"/>
                  </a:cubicBezTo>
                  <a:cubicBezTo>
                    <a:pt x="302" y="13"/>
                    <a:pt x="306" y="13"/>
                    <a:pt x="308" y="15"/>
                  </a:cubicBezTo>
                  <a:cubicBezTo>
                    <a:pt x="330" y="29"/>
                    <a:pt x="324" y="79"/>
                    <a:pt x="325" y="113"/>
                  </a:cubicBezTo>
                  <a:cubicBezTo>
                    <a:pt x="325" y="129"/>
                    <a:pt x="328" y="154"/>
                    <a:pt x="320" y="163"/>
                  </a:cubicBezTo>
                  <a:cubicBezTo>
                    <a:pt x="318" y="166"/>
                    <a:pt x="294" y="183"/>
                    <a:pt x="287" y="179"/>
                  </a:cubicBezTo>
                  <a:cubicBezTo>
                    <a:pt x="280" y="175"/>
                    <a:pt x="274" y="165"/>
                    <a:pt x="264" y="164"/>
                  </a:cubicBezTo>
                  <a:cubicBezTo>
                    <a:pt x="261" y="163"/>
                    <a:pt x="257" y="167"/>
                    <a:pt x="254" y="168"/>
                  </a:cubicBezTo>
                  <a:cubicBezTo>
                    <a:pt x="252" y="169"/>
                    <a:pt x="230" y="173"/>
                    <a:pt x="226" y="171"/>
                  </a:cubicBezTo>
                  <a:cubicBezTo>
                    <a:pt x="221" y="170"/>
                    <a:pt x="220" y="167"/>
                    <a:pt x="216" y="164"/>
                  </a:cubicBezTo>
                  <a:cubicBezTo>
                    <a:pt x="216" y="164"/>
                    <a:pt x="216" y="164"/>
                    <a:pt x="216" y="164"/>
                  </a:cubicBezTo>
                  <a:cubicBezTo>
                    <a:pt x="213" y="166"/>
                    <a:pt x="211" y="170"/>
                    <a:pt x="206" y="170"/>
                  </a:cubicBezTo>
                  <a:cubicBezTo>
                    <a:pt x="204" y="168"/>
                    <a:pt x="202" y="166"/>
                    <a:pt x="201" y="164"/>
                  </a:cubicBezTo>
                  <a:cubicBezTo>
                    <a:pt x="199" y="161"/>
                    <a:pt x="199" y="158"/>
                    <a:pt x="197" y="154"/>
                  </a:cubicBezTo>
                  <a:close/>
                  <a:moveTo>
                    <a:pt x="83" y="79"/>
                  </a:moveTo>
                  <a:cubicBezTo>
                    <a:pt x="84" y="83"/>
                    <a:pt x="84" y="85"/>
                    <a:pt x="85" y="87"/>
                  </a:cubicBezTo>
                  <a:cubicBezTo>
                    <a:pt x="92" y="84"/>
                    <a:pt x="115" y="69"/>
                    <a:pt x="116" y="62"/>
                  </a:cubicBezTo>
                  <a:cubicBezTo>
                    <a:pt x="116" y="62"/>
                    <a:pt x="116" y="62"/>
                    <a:pt x="115" y="62"/>
                  </a:cubicBezTo>
                  <a:cubicBezTo>
                    <a:pt x="111" y="60"/>
                    <a:pt x="105" y="62"/>
                    <a:pt x="101" y="63"/>
                  </a:cubicBezTo>
                  <a:cubicBezTo>
                    <a:pt x="98" y="63"/>
                    <a:pt x="96" y="63"/>
                    <a:pt x="93" y="63"/>
                  </a:cubicBezTo>
                  <a:cubicBezTo>
                    <a:pt x="84" y="65"/>
                    <a:pt x="82" y="70"/>
                    <a:pt x="83" y="79"/>
                  </a:cubicBezTo>
                  <a:close/>
                  <a:moveTo>
                    <a:pt x="32" y="97"/>
                  </a:moveTo>
                  <a:cubicBezTo>
                    <a:pt x="36" y="101"/>
                    <a:pt x="36" y="104"/>
                    <a:pt x="36" y="112"/>
                  </a:cubicBezTo>
                  <a:cubicBezTo>
                    <a:pt x="38" y="113"/>
                    <a:pt x="38" y="113"/>
                    <a:pt x="38" y="114"/>
                  </a:cubicBezTo>
                  <a:cubicBezTo>
                    <a:pt x="41" y="114"/>
                    <a:pt x="44" y="114"/>
                    <a:pt x="46" y="113"/>
                  </a:cubicBezTo>
                  <a:cubicBezTo>
                    <a:pt x="47" y="111"/>
                    <a:pt x="50" y="108"/>
                    <a:pt x="50" y="106"/>
                  </a:cubicBezTo>
                  <a:cubicBezTo>
                    <a:pt x="52" y="100"/>
                    <a:pt x="53" y="86"/>
                    <a:pt x="49" y="83"/>
                  </a:cubicBezTo>
                  <a:cubicBezTo>
                    <a:pt x="49" y="83"/>
                    <a:pt x="49" y="82"/>
                    <a:pt x="48" y="82"/>
                  </a:cubicBezTo>
                  <a:cubicBezTo>
                    <a:pt x="42" y="82"/>
                    <a:pt x="34" y="89"/>
                    <a:pt x="32" y="94"/>
                  </a:cubicBezTo>
                  <a:cubicBezTo>
                    <a:pt x="32" y="95"/>
                    <a:pt x="32" y="96"/>
                    <a:pt x="32" y="97"/>
                  </a:cubicBezTo>
                  <a:close/>
                  <a:moveTo>
                    <a:pt x="3" y="66"/>
                  </a:moveTo>
                  <a:cubicBezTo>
                    <a:pt x="9" y="66"/>
                    <a:pt x="12" y="70"/>
                    <a:pt x="14" y="73"/>
                  </a:cubicBezTo>
                  <a:cubicBezTo>
                    <a:pt x="16" y="73"/>
                    <a:pt x="18" y="73"/>
                    <a:pt x="19" y="73"/>
                  </a:cubicBezTo>
                  <a:cubicBezTo>
                    <a:pt x="22" y="71"/>
                    <a:pt x="24" y="69"/>
                    <a:pt x="26" y="67"/>
                  </a:cubicBezTo>
                  <a:cubicBezTo>
                    <a:pt x="31" y="64"/>
                    <a:pt x="38" y="63"/>
                    <a:pt x="44" y="60"/>
                  </a:cubicBezTo>
                  <a:cubicBezTo>
                    <a:pt x="48" y="57"/>
                    <a:pt x="51" y="59"/>
                    <a:pt x="54" y="55"/>
                  </a:cubicBezTo>
                  <a:cubicBezTo>
                    <a:pt x="57" y="47"/>
                    <a:pt x="51" y="40"/>
                    <a:pt x="54" y="31"/>
                  </a:cubicBezTo>
                  <a:cubicBezTo>
                    <a:pt x="55" y="26"/>
                    <a:pt x="56" y="23"/>
                    <a:pt x="57" y="17"/>
                  </a:cubicBezTo>
                  <a:cubicBezTo>
                    <a:pt x="57" y="17"/>
                    <a:pt x="56" y="5"/>
                    <a:pt x="58" y="7"/>
                  </a:cubicBezTo>
                  <a:cubicBezTo>
                    <a:pt x="58" y="6"/>
                    <a:pt x="58" y="6"/>
                    <a:pt x="59" y="6"/>
                  </a:cubicBezTo>
                  <a:cubicBezTo>
                    <a:pt x="69" y="5"/>
                    <a:pt x="83" y="21"/>
                    <a:pt x="92" y="27"/>
                  </a:cubicBezTo>
                  <a:cubicBezTo>
                    <a:pt x="92" y="35"/>
                    <a:pt x="89" y="43"/>
                    <a:pt x="90" y="51"/>
                  </a:cubicBezTo>
                  <a:cubicBezTo>
                    <a:pt x="100" y="55"/>
                    <a:pt x="115" y="50"/>
                    <a:pt x="126" y="48"/>
                  </a:cubicBezTo>
                  <a:cubicBezTo>
                    <a:pt x="130" y="48"/>
                    <a:pt x="134" y="48"/>
                    <a:pt x="138" y="49"/>
                  </a:cubicBezTo>
                  <a:cubicBezTo>
                    <a:pt x="140" y="50"/>
                    <a:pt x="142" y="53"/>
                    <a:pt x="144" y="53"/>
                  </a:cubicBezTo>
                  <a:cubicBezTo>
                    <a:pt x="144" y="53"/>
                    <a:pt x="144" y="55"/>
                    <a:pt x="144" y="55"/>
                  </a:cubicBezTo>
                  <a:cubicBezTo>
                    <a:pt x="140" y="59"/>
                    <a:pt x="136" y="64"/>
                    <a:pt x="133" y="68"/>
                  </a:cubicBezTo>
                  <a:cubicBezTo>
                    <a:pt x="130" y="71"/>
                    <a:pt x="120" y="76"/>
                    <a:pt x="114" y="79"/>
                  </a:cubicBezTo>
                  <a:cubicBezTo>
                    <a:pt x="110" y="82"/>
                    <a:pt x="104" y="83"/>
                    <a:pt x="104" y="90"/>
                  </a:cubicBezTo>
                  <a:cubicBezTo>
                    <a:pt x="105" y="91"/>
                    <a:pt x="106" y="91"/>
                    <a:pt x="106" y="92"/>
                  </a:cubicBezTo>
                  <a:cubicBezTo>
                    <a:pt x="114" y="95"/>
                    <a:pt x="125" y="91"/>
                    <a:pt x="128" y="99"/>
                  </a:cubicBezTo>
                  <a:cubicBezTo>
                    <a:pt x="129" y="101"/>
                    <a:pt x="130" y="103"/>
                    <a:pt x="129" y="105"/>
                  </a:cubicBezTo>
                  <a:cubicBezTo>
                    <a:pt x="124" y="112"/>
                    <a:pt x="112" y="106"/>
                    <a:pt x="105" y="111"/>
                  </a:cubicBezTo>
                  <a:cubicBezTo>
                    <a:pt x="99" y="115"/>
                    <a:pt x="94" y="120"/>
                    <a:pt x="89" y="124"/>
                  </a:cubicBezTo>
                  <a:cubicBezTo>
                    <a:pt x="84" y="127"/>
                    <a:pt x="79" y="125"/>
                    <a:pt x="76" y="130"/>
                  </a:cubicBezTo>
                  <a:cubicBezTo>
                    <a:pt x="72" y="136"/>
                    <a:pt x="76" y="147"/>
                    <a:pt x="74" y="153"/>
                  </a:cubicBezTo>
                  <a:cubicBezTo>
                    <a:pt x="74" y="155"/>
                    <a:pt x="73" y="156"/>
                    <a:pt x="73" y="157"/>
                  </a:cubicBezTo>
                  <a:cubicBezTo>
                    <a:pt x="64" y="159"/>
                    <a:pt x="66" y="177"/>
                    <a:pt x="59" y="183"/>
                  </a:cubicBezTo>
                  <a:cubicBezTo>
                    <a:pt x="57" y="172"/>
                    <a:pt x="50" y="162"/>
                    <a:pt x="48" y="152"/>
                  </a:cubicBezTo>
                  <a:cubicBezTo>
                    <a:pt x="48" y="147"/>
                    <a:pt x="50" y="142"/>
                    <a:pt x="46" y="139"/>
                  </a:cubicBezTo>
                  <a:cubicBezTo>
                    <a:pt x="44" y="138"/>
                    <a:pt x="40" y="139"/>
                    <a:pt x="38" y="138"/>
                  </a:cubicBezTo>
                  <a:cubicBezTo>
                    <a:pt x="36" y="132"/>
                    <a:pt x="34" y="123"/>
                    <a:pt x="26" y="121"/>
                  </a:cubicBezTo>
                  <a:cubicBezTo>
                    <a:pt x="23" y="120"/>
                    <a:pt x="22" y="122"/>
                    <a:pt x="17" y="122"/>
                  </a:cubicBezTo>
                  <a:cubicBezTo>
                    <a:pt x="16" y="120"/>
                    <a:pt x="15" y="116"/>
                    <a:pt x="14" y="114"/>
                  </a:cubicBezTo>
                  <a:cubicBezTo>
                    <a:pt x="12" y="111"/>
                    <a:pt x="7" y="110"/>
                    <a:pt x="5" y="107"/>
                  </a:cubicBezTo>
                  <a:cubicBezTo>
                    <a:pt x="5" y="107"/>
                    <a:pt x="5" y="107"/>
                    <a:pt x="5" y="107"/>
                  </a:cubicBezTo>
                  <a:cubicBezTo>
                    <a:pt x="3" y="102"/>
                    <a:pt x="5" y="99"/>
                    <a:pt x="4" y="96"/>
                  </a:cubicBezTo>
                  <a:cubicBezTo>
                    <a:pt x="4" y="94"/>
                    <a:pt x="1" y="93"/>
                    <a:pt x="0" y="90"/>
                  </a:cubicBezTo>
                  <a:cubicBezTo>
                    <a:pt x="4" y="85"/>
                    <a:pt x="3" y="76"/>
                    <a:pt x="3" y="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 name="Freeform 37"/>
            <p:cNvSpPr>
              <a:spLocks noEditPoints="1"/>
            </p:cNvSpPr>
            <p:nvPr userDrawn="1"/>
          </p:nvSpPr>
          <p:spPr bwMode="auto">
            <a:xfrm>
              <a:off x="8798004" y="4643720"/>
              <a:ext cx="334964" cy="325436"/>
            </a:xfrm>
            <a:custGeom>
              <a:avLst/>
              <a:gdLst>
                <a:gd name="T0" fmla="*/ 218 w 225"/>
                <a:gd name="T1" fmla="*/ 76 h 216"/>
                <a:gd name="T2" fmla="*/ 170 w 225"/>
                <a:gd name="T3" fmla="*/ 32 h 216"/>
                <a:gd name="T4" fmla="*/ 113 w 225"/>
                <a:gd name="T5" fmla="*/ 0 h 216"/>
                <a:gd name="T6" fmla="*/ 56 w 225"/>
                <a:gd name="T7" fmla="*/ 32 h 216"/>
                <a:gd name="T8" fmla="*/ 8 w 225"/>
                <a:gd name="T9" fmla="*/ 76 h 216"/>
                <a:gd name="T10" fmla="*/ 21 w 225"/>
                <a:gd name="T11" fmla="*/ 140 h 216"/>
                <a:gd name="T12" fmla="*/ 48 w 225"/>
                <a:gd name="T13" fmla="*/ 200 h 216"/>
                <a:gd name="T14" fmla="*/ 112 w 225"/>
                <a:gd name="T15" fmla="*/ 207 h 216"/>
                <a:gd name="T16" fmla="*/ 177 w 225"/>
                <a:gd name="T17" fmla="*/ 200 h 216"/>
                <a:gd name="T18" fmla="*/ 204 w 225"/>
                <a:gd name="T19" fmla="*/ 140 h 216"/>
                <a:gd name="T20" fmla="*/ 218 w 225"/>
                <a:gd name="T21" fmla="*/ 76 h 216"/>
                <a:gd name="T22" fmla="*/ 113 w 225"/>
                <a:gd name="T23" fmla="*/ 201 h 216"/>
                <a:gd name="T24" fmla="*/ 22 w 225"/>
                <a:gd name="T25" fmla="*/ 110 h 216"/>
                <a:gd name="T26" fmla="*/ 113 w 225"/>
                <a:gd name="T27" fmla="*/ 20 h 216"/>
                <a:gd name="T28" fmla="*/ 204 w 225"/>
                <a:gd name="T29" fmla="*/ 111 h 216"/>
                <a:gd name="T30" fmla="*/ 113 w 225"/>
                <a:gd name="T31" fmla="*/ 201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5" h="216">
                  <a:moveTo>
                    <a:pt x="218" y="76"/>
                  </a:moveTo>
                  <a:cubicBezTo>
                    <a:pt x="210" y="53"/>
                    <a:pt x="191" y="37"/>
                    <a:pt x="170" y="32"/>
                  </a:cubicBezTo>
                  <a:cubicBezTo>
                    <a:pt x="158" y="13"/>
                    <a:pt x="137" y="0"/>
                    <a:pt x="113" y="0"/>
                  </a:cubicBezTo>
                  <a:cubicBezTo>
                    <a:pt x="89" y="0"/>
                    <a:pt x="68" y="13"/>
                    <a:pt x="56" y="32"/>
                  </a:cubicBezTo>
                  <a:cubicBezTo>
                    <a:pt x="34" y="37"/>
                    <a:pt x="15" y="53"/>
                    <a:pt x="8" y="76"/>
                  </a:cubicBezTo>
                  <a:cubicBezTo>
                    <a:pt x="0" y="99"/>
                    <a:pt x="6" y="123"/>
                    <a:pt x="21" y="140"/>
                  </a:cubicBezTo>
                  <a:cubicBezTo>
                    <a:pt x="18" y="163"/>
                    <a:pt x="28" y="185"/>
                    <a:pt x="48" y="200"/>
                  </a:cubicBezTo>
                  <a:cubicBezTo>
                    <a:pt x="67" y="214"/>
                    <a:pt x="92" y="216"/>
                    <a:pt x="112" y="207"/>
                  </a:cubicBezTo>
                  <a:cubicBezTo>
                    <a:pt x="133" y="216"/>
                    <a:pt x="158" y="214"/>
                    <a:pt x="177" y="200"/>
                  </a:cubicBezTo>
                  <a:cubicBezTo>
                    <a:pt x="197" y="186"/>
                    <a:pt x="206" y="163"/>
                    <a:pt x="204" y="140"/>
                  </a:cubicBezTo>
                  <a:cubicBezTo>
                    <a:pt x="220" y="123"/>
                    <a:pt x="225" y="99"/>
                    <a:pt x="218" y="76"/>
                  </a:cubicBezTo>
                  <a:close/>
                  <a:moveTo>
                    <a:pt x="113" y="201"/>
                  </a:moveTo>
                  <a:cubicBezTo>
                    <a:pt x="63" y="201"/>
                    <a:pt x="22" y="160"/>
                    <a:pt x="22" y="110"/>
                  </a:cubicBezTo>
                  <a:cubicBezTo>
                    <a:pt x="22" y="60"/>
                    <a:pt x="62" y="20"/>
                    <a:pt x="113" y="20"/>
                  </a:cubicBezTo>
                  <a:cubicBezTo>
                    <a:pt x="163" y="20"/>
                    <a:pt x="204" y="61"/>
                    <a:pt x="204" y="111"/>
                  </a:cubicBezTo>
                  <a:cubicBezTo>
                    <a:pt x="204" y="161"/>
                    <a:pt x="163" y="201"/>
                    <a:pt x="113" y="2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Freeform 38"/>
            <p:cNvSpPr>
              <a:spLocks noEditPoints="1"/>
            </p:cNvSpPr>
            <p:nvPr userDrawn="1"/>
          </p:nvSpPr>
          <p:spPr bwMode="auto">
            <a:xfrm>
              <a:off x="8872617" y="4775483"/>
              <a:ext cx="84138" cy="26988"/>
            </a:xfrm>
            <a:custGeom>
              <a:avLst/>
              <a:gdLst>
                <a:gd name="T0" fmla="*/ 4 w 56"/>
                <a:gd name="T1" fmla="*/ 17 h 18"/>
                <a:gd name="T2" fmla="*/ 0 w 56"/>
                <a:gd name="T3" fmla="*/ 7 h 18"/>
                <a:gd name="T4" fmla="*/ 3 w 56"/>
                <a:gd name="T5" fmla="*/ 2 h 18"/>
                <a:gd name="T6" fmla="*/ 8 w 56"/>
                <a:gd name="T7" fmla="*/ 0 h 18"/>
                <a:gd name="T8" fmla="*/ 15 w 56"/>
                <a:gd name="T9" fmla="*/ 13 h 18"/>
                <a:gd name="T10" fmla="*/ 19 w 56"/>
                <a:gd name="T11" fmla="*/ 14 h 18"/>
                <a:gd name="T12" fmla="*/ 22 w 56"/>
                <a:gd name="T13" fmla="*/ 14 h 18"/>
                <a:gd name="T14" fmla="*/ 20 w 56"/>
                <a:gd name="T15" fmla="*/ 12 h 18"/>
                <a:gd name="T16" fmla="*/ 14 w 56"/>
                <a:gd name="T17" fmla="*/ 6 h 18"/>
                <a:gd name="T18" fmla="*/ 20 w 56"/>
                <a:gd name="T19" fmla="*/ 0 h 18"/>
                <a:gd name="T20" fmla="*/ 26 w 56"/>
                <a:gd name="T21" fmla="*/ 8 h 18"/>
                <a:gd name="T22" fmla="*/ 19 w 56"/>
                <a:gd name="T23" fmla="*/ 18 h 18"/>
                <a:gd name="T24" fmla="*/ 15 w 56"/>
                <a:gd name="T25" fmla="*/ 13 h 18"/>
                <a:gd name="T26" fmla="*/ 22 w 56"/>
                <a:gd name="T27" fmla="*/ 3 h 18"/>
                <a:gd name="T28" fmla="*/ 18 w 56"/>
                <a:gd name="T29" fmla="*/ 3 h 18"/>
                <a:gd name="T30" fmla="*/ 18 w 56"/>
                <a:gd name="T31" fmla="*/ 8 h 18"/>
                <a:gd name="T32" fmla="*/ 22 w 56"/>
                <a:gd name="T33" fmla="*/ 8 h 18"/>
                <a:gd name="T34" fmla="*/ 30 w 56"/>
                <a:gd name="T35" fmla="*/ 13 h 18"/>
                <a:gd name="T36" fmla="*/ 34 w 56"/>
                <a:gd name="T37" fmla="*/ 14 h 18"/>
                <a:gd name="T38" fmla="*/ 38 w 56"/>
                <a:gd name="T39" fmla="*/ 14 h 18"/>
                <a:gd name="T40" fmla="*/ 38 w 56"/>
                <a:gd name="T41" fmla="*/ 9 h 18"/>
                <a:gd name="T42" fmla="*/ 33 w 56"/>
                <a:gd name="T43" fmla="*/ 10 h 18"/>
                <a:gd name="T44" fmla="*/ 32 w 56"/>
                <a:gd name="T45" fmla="*/ 0 h 18"/>
                <a:gd name="T46" fmla="*/ 41 w 56"/>
                <a:gd name="T47" fmla="*/ 3 h 18"/>
                <a:gd name="T48" fmla="*/ 34 w 56"/>
                <a:gd name="T49" fmla="*/ 6 h 18"/>
                <a:gd name="T50" fmla="*/ 41 w 56"/>
                <a:gd name="T51" fmla="*/ 8 h 18"/>
                <a:gd name="T52" fmla="*/ 41 w 56"/>
                <a:gd name="T53" fmla="*/ 16 h 18"/>
                <a:gd name="T54" fmla="*/ 32 w 56"/>
                <a:gd name="T55" fmla="*/ 17 h 18"/>
                <a:gd name="T56" fmla="*/ 48 w 56"/>
                <a:gd name="T57" fmla="*/ 8 h 18"/>
                <a:gd name="T58" fmla="*/ 45 w 56"/>
                <a:gd name="T59" fmla="*/ 4 h 18"/>
                <a:gd name="T60" fmla="*/ 50 w 56"/>
                <a:gd name="T61" fmla="*/ 0 h 18"/>
                <a:gd name="T62" fmla="*/ 56 w 56"/>
                <a:gd name="T63" fmla="*/ 4 h 18"/>
                <a:gd name="T64" fmla="*/ 53 w 56"/>
                <a:gd name="T65" fmla="*/ 8 h 18"/>
                <a:gd name="T66" fmla="*/ 56 w 56"/>
                <a:gd name="T67" fmla="*/ 12 h 18"/>
                <a:gd name="T68" fmla="*/ 50 w 56"/>
                <a:gd name="T69" fmla="*/ 18 h 18"/>
                <a:gd name="T70" fmla="*/ 44 w 56"/>
                <a:gd name="T71" fmla="*/ 13 h 18"/>
                <a:gd name="T72" fmla="*/ 48 w 56"/>
                <a:gd name="T73" fmla="*/ 8 h 18"/>
                <a:gd name="T74" fmla="*/ 49 w 56"/>
                <a:gd name="T75" fmla="*/ 6 h 18"/>
                <a:gd name="T76" fmla="*/ 52 w 56"/>
                <a:gd name="T77" fmla="*/ 6 h 18"/>
                <a:gd name="T78" fmla="*/ 52 w 56"/>
                <a:gd name="T79" fmla="*/ 3 h 18"/>
                <a:gd name="T80" fmla="*/ 49 w 56"/>
                <a:gd name="T81" fmla="*/ 3 h 18"/>
                <a:gd name="T82" fmla="*/ 48 w 56"/>
                <a:gd name="T83" fmla="*/ 12 h 18"/>
                <a:gd name="T84" fmla="*/ 51 w 56"/>
                <a:gd name="T85" fmla="*/ 15 h 18"/>
                <a:gd name="T86" fmla="*/ 54 w 56"/>
                <a:gd name="T87" fmla="*/ 12 h 18"/>
                <a:gd name="T88" fmla="*/ 51 w 56"/>
                <a:gd name="T89" fmla="*/ 9 h 18"/>
                <a:gd name="T90" fmla="*/ 48 w 56"/>
                <a:gd name="T91"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6" h="18">
                  <a:moveTo>
                    <a:pt x="8" y="17"/>
                  </a:moveTo>
                  <a:cubicBezTo>
                    <a:pt x="4" y="17"/>
                    <a:pt x="4" y="17"/>
                    <a:pt x="4" y="17"/>
                  </a:cubicBezTo>
                  <a:cubicBezTo>
                    <a:pt x="4" y="4"/>
                    <a:pt x="4" y="4"/>
                    <a:pt x="4" y="4"/>
                  </a:cubicBezTo>
                  <a:cubicBezTo>
                    <a:pt x="3" y="6"/>
                    <a:pt x="2" y="6"/>
                    <a:pt x="0" y="7"/>
                  </a:cubicBezTo>
                  <a:cubicBezTo>
                    <a:pt x="0" y="4"/>
                    <a:pt x="0" y="4"/>
                    <a:pt x="0" y="4"/>
                  </a:cubicBezTo>
                  <a:cubicBezTo>
                    <a:pt x="1" y="4"/>
                    <a:pt x="2" y="3"/>
                    <a:pt x="3" y="2"/>
                  </a:cubicBezTo>
                  <a:cubicBezTo>
                    <a:pt x="4" y="2"/>
                    <a:pt x="4" y="1"/>
                    <a:pt x="5" y="0"/>
                  </a:cubicBezTo>
                  <a:cubicBezTo>
                    <a:pt x="8" y="0"/>
                    <a:pt x="8" y="0"/>
                    <a:pt x="8" y="0"/>
                  </a:cubicBezTo>
                  <a:cubicBezTo>
                    <a:pt x="8" y="17"/>
                    <a:pt x="8" y="17"/>
                    <a:pt x="8" y="17"/>
                  </a:cubicBezTo>
                  <a:close/>
                  <a:moveTo>
                    <a:pt x="15" y="13"/>
                  </a:moveTo>
                  <a:cubicBezTo>
                    <a:pt x="18" y="13"/>
                    <a:pt x="18" y="13"/>
                    <a:pt x="18" y="13"/>
                  </a:cubicBezTo>
                  <a:cubicBezTo>
                    <a:pt x="18" y="14"/>
                    <a:pt x="18" y="14"/>
                    <a:pt x="19" y="14"/>
                  </a:cubicBezTo>
                  <a:cubicBezTo>
                    <a:pt x="19" y="15"/>
                    <a:pt x="20" y="15"/>
                    <a:pt x="20" y="15"/>
                  </a:cubicBezTo>
                  <a:cubicBezTo>
                    <a:pt x="21" y="15"/>
                    <a:pt x="21" y="14"/>
                    <a:pt x="22" y="14"/>
                  </a:cubicBezTo>
                  <a:cubicBezTo>
                    <a:pt x="22" y="13"/>
                    <a:pt x="23" y="12"/>
                    <a:pt x="23" y="10"/>
                  </a:cubicBezTo>
                  <a:cubicBezTo>
                    <a:pt x="22" y="11"/>
                    <a:pt x="21" y="12"/>
                    <a:pt x="20" y="12"/>
                  </a:cubicBezTo>
                  <a:cubicBezTo>
                    <a:pt x="18" y="12"/>
                    <a:pt x="17" y="11"/>
                    <a:pt x="16" y="10"/>
                  </a:cubicBezTo>
                  <a:cubicBezTo>
                    <a:pt x="15" y="9"/>
                    <a:pt x="14" y="8"/>
                    <a:pt x="14" y="6"/>
                  </a:cubicBezTo>
                  <a:cubicBezTo>
                    <a:pt x="14" y="4"/>
                    <a:pt x="15" y="2"/>
                    <a:pt x="16" y="1"/>
                  </a:cubicBezTo>
                  <a:cubicBezTo>
                    <a:pt x="17" y="0"/>
                    <a:pt x="18" y="0"/>
                    <a:pt x="20" y="0"/>
                  </a:cubicBezTo>
                  <a:cubicBezTo>
                    <a:pt x="22" y="0"/>
                    <a:pt x="23" y="0"/>
                    <a:pt x="24" y="2"/>
                  </a:cubicBezTo>
                  <a:cubicBezTo>
                    <a:pt x="26" y="3"/>
                    <a:pt x="26" y="5"/>
                    <a:pt x="26" y="8"/>
                  </a:cubicBezTo>
                  <a:cubicBezTo>
                    <a:pt x="26" y="12"/>
                    <a:pt x="25" y="14"/>
                    <a:pt x="24" y="16"/>
                  </a:cubicBezTo>
                  <a:cubicBezTo>
                    <a:pt x="23" y="17"/>
                    <a:pt x="21" y="18"/>
                    <a:pt x="19" y="18"/>
                  </a:cubicBezTo>
                  <a:cubicBezTo>
                    <a:pt x="18" y="18"/>
                    <a:pt x="17" y="17"/>
                    <a:pt x="16" y="16"/>
                  </a:cubicBezTo>
                  <a:cubicBezTo>
                    <a:pt x="16" y="16"/>
                    <a:pt x="15" y="15"/>
                    <a:pt x="15" y="13"/>
                  </a:cubicBezTo>
                  <a:close/>
                  <a:moveTo>
                    <a:pt x="22" y="6"/>
                  </a:moveTo>
                  <a:cubicBezTo>
                    <a:pt x="22" y="4"/>
                    <a:pt x="22" y="4"/>
                    <a:pt x="22" y="3"/>
                  </a:cubicBezTo>
                  <a:cubicBezTo>
                    <a:pt x="21" y="2"/>
                    <a:pt x="21" y="2"/>
                    <a:pt x="20" y="2"/>
                  </a:cubicBezTo>
                  <a:cubicBezTo>
                    <a:pt x="19" y="2"/>
                    <a:pt x="19" y="3"/>
                    <a:pt x="18" y="3"/>
                  </a:cubicBezTo>
                  <a:cubicBezTo>
                    <a:pt x="18" y="4"/>
                    <a:pt x="18" y="4"/>
                    <a:pt x="18" y="6"/>
                  </a:cubicBezTo>
                  <a:cubicBezTo>
                    <a:pt x="18" y="7"/>
                    <a:pt x="18" y="8"/>
                    <a:pt x="18" y="8"/>
                  </a:cubicBezTo>
                  <a:cubicBezTo>
                    <a:pt x="19" y="8"/>
                    <a:pt x="20" y="9"/>
                    <a:pt x="20" y="9"/>
                  </a:cubicBezTo>
                  <a:cubicBezTo>
                    <a:pt x="21" y="9"/>
                    <a:pt x="21" y="8"/>
                    <a:pt x="22" y="8"/>
                  </a:cubicBezTo>
                  <a:cubicBezTo>
                    <a:pt x="22" y="8"/>
                    <a:pt x="22" y="7"/>
                    <a:pt x="22" y="6"/>
                  </a:cubicBezTo>
                  <a:close/>
                  <a:moveTo>
                    <a:pt x="30" y="13"/>
                  </a:moveTo>
                  <a:cubicBezTo>
                    <a:pt x="34" y="12"/>
                    <a:pt x="34" y="12"/>
                    <a:pt x="34" y="12"/>
                  </a:cubicBezTo>
                  <a:cubicBezTo>
                    <a:pt x="34" y="13"/>
                    <a:pt x="34" y="14"/>
                    <a:pt x="34" y="14"/>
                  </a:cubicBezTo>
                  <a:cubicBezTo>
                    <a:pt x="35" y="15"/>
                    <a:pt x="36" y="15"/>
                    <a:pt x="36" y="15"/>
                  </a:cubicBezTo>
                  <a:cubicBezTo>
                    <a:pt x="37" y="15"/>
                    <a:pt x="37" y="15"/>
                    <a:pt x="38" y="14"/>
                  </a:cubicBezTo>
                  <a:cubicBezTo>
                    <a:pt x="38" y="14"/>
                    <a:pt x="39" y="13"/>
                    <a:pt x="39" y="12"/>
                  </a:cubicBezTo>
                  <a:cubicBezTo>
                    <a:pt x="39" y="10"/>
                    <a:pt x="38" y="10"/>
                    <a:pt x="38" y="9"/>
                  </a:cubicBezTo>
                  <a:cubicBezTo>
                    <a:pt x="38" y="9"/>
                    <a:pt x="37" y="8"/>
                    <a:pt x="36" y="8"/>
                  </a:cubicBezTo>
                  <a:cubicBezTo>
                    <a:pt x="35" y="8"/>
                    <a:pt x="34" y="9"/>
                    <a:pt x="33" y="10"/>
                  </a:cubicBezTo>
                  <a:cubicBezTo>
                    <a:pt x="30" y="9"/>
                    <a:pt x="30" y="9"/>
                    <a:pt x="30" y="9"/>
                  </a:cubicBezTo>
                  <a:cubicBezTo>
                    <a:pt x="32" y="0"/>
                    <a:pt x="32" y="0"/>
                    <a:pt x="32" y="0"/>
                  </a:cubicBezTo>
                  <a:cubicBezTo>
                    <a:pt x="41" y="0"/>
                    <a:pt x="41" y="0"/>
                    <a:pt x="41" y="0"/>
                  </a:cubicBezTo>
                  <a:cubicBezTo>
                    <a:pt x="41" y="3"/>
                    <a:pt x="41" y="3"/>
                    <a:pt x="41" y="3"/>
                  </a:cubicBezTo>
                  <a:cubicBezTo>
                    <a:pt x="35" y="3"/>
                    <a:pt x="35" y="3"/>
                    <a:pt x="35" y="3"/>
                  </a:cubicBezTo>
                  <a:cubicBezTo>
                    <a:pt x="34" y="6"/>
                    <a:pt x="34" y="6"/>
                    <a:pt x="34" y="6"/>
                  </a:cubicBezTo>
                  <a:cubicBezTo>
                    <a:pt x="35" y="6"/>
                    <a:pt x="36" y="6"/>
                    <a:pt x="37" y="6"/>
                  </a:cubicBezTo>
                  <a:cubicBezTo>
                    <a:pt x="38" y="6"/>
                    <a:pt x="40" y="6"/>
                    <a:pt x="41" y="8"/>
                  </a:cubicBezTo>
                  <a:cubicBezTo>
                    <a:pt x="42" y="9"/>
                    <a:pt x="42" y="10"/>
                    <a:pt x="42" y="12"/>
                  </a:cubicBezTo>
                  <a:cubicBezTo>
                    <a:pt x="42" y="14"/>
                    <a:pt x="42" y="15"/>
                    <a:pt x="41" y="16"/>
                  </a:cubicBezTo>
                  <a:cubicBezTo>
                    <a:pt x="40" y="18"/>
                    <a:pt x="38" y="18"/>
                    <a:pt x="36" y="18"/>
                  </a:cubicBezTo>
                  <a:cubicBezTo>
                    <a:pt x="35" y="18"/>
                    <a:pt x="33" y="18"/>
                    <a:pt x="32" y="17"/>
                  </a:cubicBezTo>
                  <a:cubicBezTo>
                    <a:pt x="31" y="16"/>
                    <a:pt x="30" y="14"/>
                    <a:pt x="30" y="13"/>
                  </a:cubicBezTo>
                  <a:close/>
                  <a:moveTo>
                    <a:pt x="48" y="8"/>
                  </a:moveTo>
                  <a:cubicBezTo>
                    <a:pt x="47" y="7"/>
                    <a:pt x="46" y="7"/>
                    <a:pt x="46" y="6"/>
                  </a:cubicBezTo>
                  <a:cubicBezTo>
                    <a:pt x="46" y="5"/>
                    <a:pt x="45" y="5"/>
                    <a:pt x="45" y="4"/>
                  </a:cubicBezTo>
                  <a:cubicBezTo>
                    <a:pt x="45" y="3"/>
                    <a:pt x="46" y="2"/>
                    <a:pt x="46" y="1"/>
                  </a:cubicBezTo>
                  <a:cubicBezTo>
                    <a:pt x="47" y="0"/>
                    <a:pt x="49" y="0"/>
                    <a:pt x="50" y="0"/>
                  </a:cubicBezTo>
                  <a:cubicBezTo>
                    <a:pt x="52" y="0"/>
                    <a:pt x="54" y="0"/>
                    <a:pt x="54" y="1"/>
                  </a:cubicBezTo>
                  <a:cubicBezTo>
                    <a:pt x="55" y="2"/>
                    <a:pt x="56" y="3"/>
                    <a:pt x="56" y="4"/>
                  </a:cubicBezTo>
                  <a:cubicBezTo>
                    <a:pt x="56" y="5"/>
                    <a:pt x="56" y="6"/>
                    <a:pt x="55" y="6"/>
                  </a:cubicBezTo>
                  <a:cubicBezTo>
                    <a:pt x="55" y="7"/>
                    <a:pt x="54" y="8"/>
                    <a:pt x="53" y="8"/>
                  </a:cubicBezTo>
                  <a:cubicBezTo>
                    <a:pt x="54" y="8"/>
                    <a:pt x="55" y="9"/>
                    <a:pt x="56" y="10"/>
                  </a:cubicBezTo>
                  <a:cubicBezTo>
                    <a:pt x="56" y="10"/>
                    <a:pt x="56" y="11"/>
                    <a:pt x="56" y="12"/>
                  </a:cubicBezTo>
                  <a:cubicBezTo>
                    <a:pt x="56" y="14"/>
                    <a:pt x="56" y="15"/>
                    <a:pt x="55" y="16"/>
                  </a:cubicBezTo>
                  <a:cubicBezTo>
                    <a:pt x="54" y="18"/>
                    <a:pt x="52" y="18"/>
                    <a:pt x="50" y="18"/>
                  </a:cubicBezTo>
                  <a:cubicBezTo>
                    <a:pt x="49" y="18"/>
                    <a:pt x="48" y="18"/>
                    <a:pt x="46" y="17"/>
                  </a:cubicBezTo>
                  <a:cubicBezTo>
                    <a:pt x="45" y="16"/>
                    <a:pt x="44" y="14"/>
                    <a:pt x="44" y="13"/>
                  </a:cubicBezTo>
                  <a:cubicBezTo>
                    <a:pt x="44" y="12"/>
                    <a:pt x="45" y="11"/>
                    <a:pt x="45" y="10"/>
                  </a:cubicBezTo>
                  <a:cubicBezTo>
                    <a:pt x="46" y="9"/>
                    <a:pt x="47" y="8"/>
                    <a:pt x="48" y="8"/>
                  </a:cubicBezTo>
                  <a:close/>
                  <a:moveTo>
                    <a:pt x="49" y="4"/>
                  </a:moveTo>
                  <a:cubicBezTo>
                    <a:pt x="49" y="5"/>
                    <a:pt x="49" y="6"/>
                    <a:pt x="49" y="6"/>
                  </a:cubicBezTo>
                  <a:cubicBezTo>
                    <a:pt x="50" y="6"/>
                    <a:pt x="50" y="6"/>
                    <a:pt x="51" y="6"/>
                  </a:cubicBezTo>
                  <a:cubicBezTo>
                    <a:pt x="52" y="6"/>
                    <a:pt x="52" y="6"/>
                    <a:pt x="52" y="6"/>
                  </a:cubicBezTo>
                  <a:cubicBezTo>
                    <a:pt x="53" y="6"/>
                    <a:pt x="53" y="5"/>
                    <a:pt x="53" y="4"/>
                  </a:cubicBezTo>
                  <a:cubicBezTo>
                    <a:pt x="53" y="4"/>
                    <a:pt x="53" y="3"/>
                    <a:pt x="52" y="3"/>
                  </a:cubicBezTo>
                  <a:cubicBezTo>
                    <a:pt x="52" y="2"/>
                    <a:pt x="52" y="2"/>
                    <a:pt x="51" y="2"/>
                  </a:cubicBezTo>
                  <a:cubicBezTo>
                    <a:pt x="50" y="2"/>
                    <a:pt x="50" y="2"/>
                    <a:pt x="49" y="3"/>
                  </a:cubicBezTo>
                  <a:cubicBezTo>
                    <a:pt x="49" y="3"/>
                    <a:pt x="49" y="4"/>
                    <a:pt x="49" y="4"/>
                  </a:cubicBezTo>
                  <a:close/>
                  <a:moveTo>
                    <a:pt x="48" y="12"/>
                  </a:moveTo>
                  <a:cubicBezTo>
                    <a:pt x="48" y="13"/>
                    <a:pt x="49" y="14"/>
                    <a:pt x="49" y="14"/>
                  </a:cubicBezTo>
                  <a:cubicBezTo>
                    <a:pt x="50" y="15"/>
                    <a:pt x="50" y="15"/>
                    <a:pt x="51" y="15"/>
                  </a:cubicBezTo>
                  <a:cubicBezTo>
                    <a:pt x="52" y="15"/>
                    <a:pt x="52" y="15"/>
                    <a:pt x="53" y="14"/>
                  </a:cubicBezTo>
                  <a:cubicBezTo>
                    <a:pt x="53" y="14"/>
                    <a:pt x="54" y="13"/>
                    <a:pt x="54" y="12"/>
                  </a:cubicBezTo>
                  <a:cubicBezTo>
                    <a:pt x="54" y="11"/>
                    <a:pt x="53" y="10"/>
                    <a:pt x="53" y="10"/>
                  </a:cubicBezTo>
                  <a:cubicBezTo>
                    <a:pt x="52" y="10"/>
                    <a:pt x="52" y="9"/>
                    <a:pt x="51" y="9"/>
                  </a:cubicBezTo>
                  <a:cubicBezTo>
                    <a:pt x="50" y="9"/>
                    <a:pt x="50" y="10"/>
                    <a:pt x="49" y="10"/>
                  </a:cubicBezTo>
                  <a:cubicBezTo>
                    <a:pt x="49" y="11"/>
                    <a:pt x="48" y="11"/>
                    <a:pt x="4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Freeform 39"/>
            <p:cNvSpPr>
              <a:spLocks noEditPoints="1"/>
            </p:cNvSpPr>
            <p:nvPr userDrawn="1"/>
          </p:nvSpPr>
          <p:spPr bwMode="auto">
            <a:xfrm>
              <a:off x="8729742" y="4570696"/>
              <a:ext cx="474664" cy="477836"/>
            </a:xfrm>
            <a:custGeom>
              <a:avLst/>
              <a:gdLst>
                <a:gd name="T0" fmla="*/ 159 w 318"/>
                <a:gd name="T1" fmla="*/ 0 h 318"/>
                <a:gd name="T2" fmla="*/ 0 w 318"/>
                <a:gd name="T3" fmla="*/ 159 h 318"/>
                <a:gd name="T4" fmla="*/ 159 w 318"/>
                <a:gd name="T5" fmla="*/ 318 h 318"/>
                <a:gd name="T6" fmla="*/ 318 w 318"/>
                <a:gd name="T7" fmla="*/ 159 h 318"/>
                <a:gd name="T8" fmla="*/ 159 w 318"/>
                <a:gd name="T9" fmla="*/ 0 h 318"/>
                <a:gd name="T10" fmla="*/ 159 w 318"/>
                <a:gd name="T11" fmla="*/ 312 h 318"/>
                <a:gd name="T12" fmla="*/ 6 w 318"/>
                <a:gd name="T13" fmla="*/ 159 h 318"/>
                <a:gd name="T14" fmla="*/ 159 w 318"/>
                <a:gd name="T15" fmla="*/ 6 h 318"/>
                <a:gd name="T16" fmla="*/ 312 w 318"/>
                <a:gd name="T17" fmla="*/ 160 h 318"/>
                <a:gd name="T18" fmla="*/ 159 w 318"/>
                <a:gd name="T19" fmla="*/ 312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8" h="318">
                  <a:moveTo>
                    <a:pt x="159" y="0"/>
                  </a:moveTo>
                  <a:cubicBezTo>
                    <a:pt x="71" y="0"/>
                    <a:pt x="0" y="72"/>
                    <a:pt x="0" y="159"/>
                  </a:cubicBezTo>
                  <a:cubicBezTo>
                    <a:pt x="0" y="247"/>
                    <a:pt x="71" y="318"/>
                    <a:pt x="159" y="318"/>
                  </a:cubicBezTo>
                  <a:cubicBezTo>
                    <a:pt x="246" y="318"/>
                    <a:pt x="318" y="247"/>
                    <a:pt x="318" y="159"/>
                  </a:cubicBezTo>
                  <a:cubicBezTo>
                    <a:pt x="317" y="72"/>
                    <a:pt x="246" y="0"/>
                    <a:pt x="159" y="0"/>
                  </a:cubicBezTo>
                  <a:close/>
                  <a:moveTo>
                    <a:pt x="159" y="312"/>
                  </a:moveTo>
                  <a:cubicBezTo>
                    <a:pt x="74" y="312"/>
                    <a:pt x="6" y="244"/>
                    <a:pt x="6" y="159"/>
                  </a:cubicBezTo>
                  <a:cubicBezTo>
                    <a:pt x="6" y="75"/>
                    <a:pt x="74" y="6"/>
                    <a:pt x="159" y="6"/>
                  </a:cubicBezTo>
                  <a:cubicBezTo>
                    <a:pt x="243" y="6"/>
                    <a:pt x="312" y="75"/>
                    <a:pt x="312" y="160"/>
                  </a:cubicBezTo>
                  <a:cubicBezTo>
                    <a:pt x="312" y="244"/>
                    <a:pt x="243" y="312"/>
                    <a:pt x="159" y="3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Freeform 40"/>
            <p:cNvSpPr>
              <a:spLocks noEditPoints="1"/>
            </p:cNvSpPr>
            <p:nvPr userDrawn="1"/>
          </p:nvSpPr>
          <p:spPr bwMode="auto">
            <a:xfrm>
              <a:off x="8763079" y="4810405"/>
              <a:ext cx="407989" cy="204787"/>
            </a:xfrm>
            <a:custGeom>
              <a:avLst/>
              <a:gdLst>
                <a:gd name="T0" fmla="*/ 258 w 274"/>
                <a:gd name="T1" fmla="*/ 63 h 137"/>
                <a:gd name="T2" fmla="*/ 1 w 274"/>
                <a:gd name="T3" fmla="*/ 12 h 137"/>
                <a:gd name="T4" fmla="*/ 14 w 274"/>
                <a:gd name="T5" fmla="*/ 9 h 137"/>
                <a:gd name="T6" fmla="*/ 1 w 274"/>
                <a:gd name="T7" fmla="*/ 17 h 137"/>
                <a:gd name="T8" fmla="*/ 16 w 274"/>
                <a:gd name="T9" fmla="*/ 29 h 137"/>
                <a:gd name="T10" fmla="*/ 11 w 274"/>
                <a:gd name="T11" fmla="*/ 27 h 137"/>
                <a:gd name="T12" fmla="*/ 14 w 274"/>
                <a:gd name="T13" fmla="*/ 36 h 137"/>
                <a:gd name="T14" fmla="*/ 18 w 274"/>
                <a:gd name="T15" fmla="*/ 47 h 137"/>
                <a:gd name="T16" fmla="*/ 21 w 274"/>
                <a:gd name="T17" fmla="*/ 57 h 137"/>
                <a:gd name="T18" fmla="*/ 21 w 274"/>
                <a:gd name="T19" fmla="*/ 55 h 137"/>
                <a:gd name="T20" fmla="*/ 19 w 274"/>
                <a:gd name="T21" fmla="*/ 66 h 137"/>
                <a:gd name="T22" fmla="*/ 22 w 274"/>
                <a:gd name="T23" fmla="*/ 62 h 137"/>
                <a:gd name="T24" fmla="*/ 22 w 274"/>
                <a:gd name="T25" fmla="*/ 71 h 137"/>
                <a:gd name="T26" fmla="*/ 30 w 274"/>
                <a:gd name="T27" fmla="*/ 71 h 137"/>
                <a:gd name="T28" fmla="*/ 30 w 274"/>
                <a:gd name="T29" fmla="*/ 86 h 137"/>
                <a:gd name="T30" fmla="*/ 36 w 274"/>
                <a:gd name="T31" fmla="*/ 79 h 137"/>
                <a:gd name="T32" fmla="*/ 47 w 274"/>
                <a:gd name="T33" fmla="*/ 90 h 137"/>
                <a:gd name="T34" fmla="*/ 58 w 274"/>
                <a:gd name="T35" fmla="*/ 96 h 137"/>
                <a:gd name="T36" fmla="*/ 51 w 274"/>
                <a:gd name="T37" fmla="*/ 95 h 137"/>
                <a:gd name="T38" fmla="*/ 58 w 274"/>
                <a:gd name="T39" fmla="*/ 105 h 137"/>
                <a:gd name="T40" fmla="*/ 67 w 274"/>
                <a:gd name="T41" fmla="*/ 106 h 137"/>
                <a:gd name="T42" fmla="*/ 76 w 274"/>
                <a:gd name="T43" fmla="*/ 112 h 137"/>
                <a:gd name="T44" fmla="*/ 82 w 274"/>
                <a:gd name="T45" fmla="*/ 111 h 137"/>
                <a:gd name="T46" fmla="*/ 78 w 274"/>
                <a:gd name="T47" fmla="*/ 113 h 137"/>
                <a:gd name="T48" fmla="*/ 83 w 274"/>
                <a:gd name="T49" fmla="*/ 123 h 137"/>
                <a:gd name="T50" fmla="*/ 97 w 274"/>
                <a:gd name="T51" fmla="*/ 121 h 137"/>
                <a:gd name="T52" fmla="*/ 100 w 274"/>
                <a:gd name="T53" fmla="*/ 125 h 137"/>
                <a:gd name="T54" fmla="*/ 108 w 274"/>
                <a:gd name="T55" fmla="*/ 126 h 137"/>
                <a:gd name="T56" fmla="*/ 113 w 274"/>
                <a:gd name="T57" fmla="*/ 126 h 137"/>
                <a:gd name="T58" fmla="*/ 132 w 274"/>
                <a:gd name="T59" fmla="*/ 136 h 137"/>
                <a:gd name="T60" fmla="*/ 126 w 274"/>
                <a:gd name="T61" fmla="*/ 130 h 137"/>
                <a:gd name="T62" fmla="*/ 128 w 274"/>
                <a:gd name="T63" fmla="*/ 135 h 137"/>
                <a:gd name="T64" fmla="*/ 135 w 274"/>
                <a:gd name="T65" fmla="*/ 135 h 137"/>
                <a:gd name="T66" fmla="*/ 149 w 274"/>
                <a:gd name="T67" fmla="*/ 136 h 137"/>
                <a:gd name="T68" fmla="*/ 152 w 274"/>
                <a:gd name="T69" fmla="*/ 133 h 137"/>
                <a:gd name="T70" fmla="*/ 167 w 274"/>
                <a:gd name="T71" fmla="*/ 131 h 137"/>
                <a:gd name="T72" fmla="*/ 180 w 274"/>
                <a:gd name="T73" fmla="*/ 128 h 137"/>
                <a:gd name="T74" fmla="*/ 175 w 274"/>
                <a:gd name="T75" fmla="*/ 122 h 137"/>
                <a:gd name="T76" fmla="*/ 187 w 274"/>
                <a:gd name="T77" fmla="*/ 119 h 137"/>
                <a:gd name="T78" fmla="*/ 192 w 274"/>
                <a:gd name="T79" fmla="*/ 117 h 137"/>
                <a:gd name="T80" fmla="*/ 199 w 274"/>
                <a:gd name="T81" fmla="*/ 119 h 137"/>
                <a:gd name="T82" fmla="*/ 203 w 274"/>
                <a:gd name="T83" fmla="*/ 119 h 137"/>
                <a:gd name="T84" fmla="*/ 217 w 274"/>
                <a:gd name="T85" fmla="*/ 111 h 137"/>
                <a:gd name="T86" fmla="*/ 217 w 274"/>
                <a:gd name="T87" fmla="*/ 106 h 137"/>
                <a:gd name="T88" fmla="*/ 232 w 274"/>
                <a:gd name="T89" fmla="*/ 96 h 137"/>
                <a:gd name="T90" fmla="*/ 231 w 274"/>
                <a:gd name="T91" fmla="*/ 97 h 137"/>
                <a:gd name="T92" fmla="*/ 238 w 274"/>
                <a:gd name="T93" fmla="*/ 95 h 137"/>
                <a:gd name="T94" fmla="*/ 234 w 274"/>
                <a:gd name="T95" fmla="*/ 85 h 137"/>
                <a:gd name="T96" fmla="*/ 242 w 274"/>
                <a:gd name="T97" fmla="*/ 73 h 137"/>
                <a:gd name="T98" fmla="*/ 238 w 274"/>
                <a:gd name="T99" fmla="*/ 77 h 137"/>
                <a:gd name="T100" fmla="*/ 252 w 274"/>
                <a:gd name="T101" fmla="*/ 71 h 137"/>
                <a:gd name="T102" fmla="*/ 266 w 274"/>
                <a:gd name="T103" fmla="*/ 40 h 137"/>
                <a:gd name="T104" fmla="*/ 258 w 274"/>
                <a:gd name="T105" fmla="*/ 48 h 137"/>
                <a:gd name="T106" fmla="*/ 268 w 274"/>
                <a:gd name="T107" fmla="*/ 35 h 137"/>
                <a:gd name="T108" fmla="*/ 259 w 274"/>
                <a:gd name="T109" fmla="*/ 22 h 137"/>
                <a:gd name="T110" fmla="*/ 262 w 274"/>
                <a:gd name="T111" fmla="*/ 27 h 137"/>
                <a:gd name="T112" fmla="*/ 273 w 274"/>
                <a:gd name="T113" fmla="*/ 17 h 137"/>
                <a:gd name="T114" fmla="*/ 273 w 274"/>
                <a:gd name="T115" fmla="*/ 12 h 137"/>
                <a:gd name="T116" fmla="*/ 266 w 274"/>
                <a:gd name="T117" fmla="*/ 7 h 137"/>
                <a:gd name="T118" fmla="*/ 269 w 274"/>
                <a:gd name="T119" fmla="*/ 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74" h="137">
                  <a:moveTo>
                    <a:pt x="250" y="51"/>
                  </a:moveTo>
                  <a:cubicBezTo>
                    <a:pt x="250" y="51"/>
                    <a:pt x="250" y="51"/>
                    <a:pt x="250" y="51"/>
                  </a:cubicBezTo>
                  <a:cubicBezTo>
                    <a:pt x="250" y="52"/>
                    <a:pt x="250" y="52"/>
                    <a:pt x="250" y="52"/>
                  </a:cubicBezTo>
                  <a:cubicBezTo>
                    <a:pt x="250" y="53"/>
                    <a:pt x="250" y="53"/>
                    <a:pt x="249" y="53"/>
                  </a:cubicBezTo>
                  <a:cubicBezTo>
                    <a:pt x="249" y="53"/>
                    <a:pt x="248" y="53"/>
                    <a:pt x="248" y="53"/>
                  </a:cubicBezTo>
                  <a:cubicBezTo>
                    <a:pt x="248" y="53"/>
                    <a:pt x="248" y="53"/>
                    <a:pt x="248" y="53"/>
                  </a:cubicBezTo>
                  <a:cubicBezTo>
                    <a:pt x="248" y="54"/>
                    <a:pt x="248" y="54"/>
                    <a:pt x="249" y="55"/>
                  </a:cubicBezTo>
                  <a:cubicBezTo>
                    <a:pt x="251" y="56"/>
                    <a:pt x="251" y="56"/>
                    <a:pt x="251" y="56"/>
                  </a:cubicBezTo>
                  <a:cubicBezTo>
                    <a:pt x="252" y="53"/>
                    <a:pt x="252" y="53"/>
                    <a:pt x="252" y="53"/>
                  </a:cubicBezTo>
                  <a:cubicBezTo>
                    <a:pt x="253" y="54"/>
                    <a:pt x="253" y="54"/>
                    <a:pt x="253" y="54"/>
                  </a:cubicBezTo>
                  <a:cubicBezTo>
                    <a:pt x="252" y="56"/>
                    <a:pt x="252" y="56"/>
                    <a:pt x="252" y="56"/>
                  </a:cubicBezTo>
                  <a:cubicBezTo>
                    <a:pt x="258" y="59"/>
                    <a:pt x="258" y="59"/>
                    <a:pt x="258" y="59"/>
                  </a:cubicBezTo>
                  <a:cubicBezTo>
                    <a:pt x="258" y="60"/>
                    <a:pt x="259" y="59"/>
                    <a:pt x="260" y="58"/>
                  </a:cubicBezTo>
                  <a:cubicBezTo>
                    <a:pt x="260" y="58"/>
                    <a:pt x="260" y="58"/>
                    <a:pt x="260" y="58"/>
                  </a:cubicBezTo>
                  <a:cubicBezTo>
                    <a:pt x="258" y="63"/>
                    <a:pt x="258" y="63"/>
                    <a:pt x="258" y="63"/>
                  </a:cubicBezTo>
                  <a:cubicBezTo>
                    <a:pt x="257" y="63"/>
                    <a:pt x="257" y="63"/>
                    <a:pt x="257" y="63"/>
                  </a:cubicBezTo>
                  <a:cubicBezTo>
                    <a:pt x="258" y="62"/>
                    <a:pt x="258" y="62"/>
                    <a:pt x="257" y="61"/>
                  </a:cubicBezTo>
                  <a:cubicBezTo>
                    <a:pt x="251" y="58"/>
                    <a:pt x="251" y="58"/>
                    <a:pt x="251" y="58"/>
                  </a:cubicBezTo>
                  <a:cubicBezTo>
                    <a:pt x="250" y="60"/>
                    <a:pt x="250" y="60"/>
                    <a:pt x="250" y="60"/>
                  </a:cubicBezTo>
                  <a:cubicBezTo>
                    <a:pt x="250" y="59"/>
                    <a:pt x="250" y="59"/>
                    <a:pt x="250" y="59"/>
                  </a:cubicBezTo>
                  <a:cubicBezTo>
                    <a:pt x="250" y="58"/>
                    <a:pt x="250" y="58"/>
                    <a:pt x="250" y="58"/>
                  </a:cubicBezTo>
                  <a:cubicBezTo>
                    <a:pt x="250" y="57"/>
                    <a:pt x="250" y="57"/>
                    <a:pt x="250" y="57"/>
                  </a:cubicBezTo>
                  <a:cubicBezTo>
                    <a:pt x="249" y="57"/>
                    <a:pt x="248" y="56"/>
                    <a:pt x="248" y="55"/>
                  </a:cubicBezTo>
                  <a:cubicBezTo>
                    <a:pt x="247" y="54"/>
                    <a:pt x="247" y="53"/>
                    <a:pt x="248" y="52"/>
                  </a:cubicBezTo>
                  <a:cubicBezTo>
                    <a:pt x="248" y="52"/>
                    <a:pt x="249" y="51"/>
                    <a:pt x="250" y="51"/>
                  </a:cubicBezTo>
                  <a:cubicBezTo>
                    <a:pt x="250" y="51"/>
                    <a:pt x="250" y="51"/>
                    <a:pt x="250" y="51"/>
                  </a:cubicBezTo>
                  <a:close/>
                  <a:moveTo>
                    <a:pt x="14" y="15"/>
                  </a:moveTo>
                  <a:cubicBezTo>
                    <a:pt x="14" y="14"/>
                    <a:pt x="14" y="13"/>
                    <a:pt x="12" y="13"/>
                  </a:cubicBezTo>
                  <a:cubicBezTo>
                    <a:pt x="5" y="13"/>
                    <a:pt x="5" y="13"/>
                    <a:pt x="5" y="13"/>
                  </a:cubicBezTo>
                  <a:cubicBezTo>
                    <a:pt x="4" y="13"/>
                    <a:pt x="2" y="13"/>
                    <a:pt x="1" y="12"/>
                  </a:cubicBezTo>
                  <a:cubicBezTo>
                    <a:pt x="0" y="11"/>
                    <a:pt x="0" y="10"/>
                    <a:pt x="0" y="8"/>
                  </a:cubicBezTo>
                  <a:cubicBezTo>
                    <a:pt x="0" y="7"/>
                    <a:pt x="0" y="5"/>
                    <a:pt x="1" y="5"/>
                  </a:cubicBezTo>
                  <a:cubicBezTo>
                    <a:pt x="2" y="3"/>
                    <a:pt x="3" y="3"/>
                    <a:pt x="5" y="3"/>
                  </a:cubicBezTo>
                  <a:cubicBezTo>
                    <a:pt x="12" y="2"/>
                    <a:pt x="12" y="2"/>
                    <a:pt x="12" y="2"/>
                  </a:cubicBezTo>
                  <a:cubicBezTo>
                    <a:pt x="13" y="2"/>
                    <a:pt x="13" y="1"/>
                    <a:pt x="13" y="0"/>
                  </a:cubicBezTo>
                  <a:cubicBezTo>
                    <a:pt x="14" y="0"/>
                    <a:pt x="14" y="0"/>
                    <a:pt x="14" y="0"/>
                  </a:cubicBezTo>
                  <a:cubicBezTo>
                    <a:pt x="14" y="6"/>
                    <a:pt x="14" y="6"/>
                    <a:pt x="14" y="6"/>
                  </a:cubicBezTo>
                  <a:cubicBezTo>
                    <a:pt x="14" y="6"/>
                    <a:pt x="14" y="6"/>
                    <a:pt x="14" y="6"/>
                  </a:cubicBezTo>
                  <a:cubicBezTo>
                    <a:pt x="14" y="5"/>
                    <a:pt x="13" y="4"/>
                    <a:pt x="12" y="4"/>
                  </a:cubicBezTo>
                  <a:cubicBezTo>
                    <a:pt x="5" y="5"/>
                    <a:pt x="5" y="5"/>
                    <a:pt x="5" y="5"/>
                  </a:cubicBezTo>
                  <a:cubicBezTo>
                    <a:pt x="4" y="5"/>
                    <a:pt x="3" y="5"/>
                    <a:pt x="2" y="5"/>
                  </a:cubicBezTo>
                  <a:cubicBezTo>
                    <a:pt x="1" y="6"/>
                    <a:pt x="1" y="7"/>
                    <a:pt x="1" y="8"/>
                  </a:cubicBezTo>
                  <a:cubicBezTo>
                    <a:pt x="1" y="11"/>
                    <a:pt x="3" y="12"/>
                    <a:pt x="6" y="12"/>
                  </a:cubicBezTo>
                  <a:cubicBezTo>
                    <a:pt x="13" y="11"/>
                    <a:pt x="13" y="11"/>
                    <a:pt x="13" y="11"/>
                  </a:cubicBezTo>
                  <a:cubicBezTo>
                    <a:pt x="14" y="11"/>
                    <a:pt x="14" y="11"/>
                    <a:pt x="14" y="9"/>
                  </a:cubicBezTo>
                  <a:cubicBezTo>
                    <a:pt x="14" y="9"/>
                    <a:pt x="14" y="9"/>
                    <a:pt x="14" y="9"/>
                  </a:cubicBezTo>
                  <a:cubicBezTo>
                    <a:pt x="14" y="15"/>
                    <a:pt x="14" y="15"/>
                    <a:pt x="14" y="15"/>
                  </a:cubicBezTo>
                  <a:cubicBezTo>
                    <a:pt x="14" y="15"/>
                    <a:pt x="14" y="15"/>
                    <a:pt x="14" y="15"/>
                  </a:cubicBezTo>
                  <a:close/>
                  <a:moveTo>
                    <a:pt x="3" y="27"/>
                  </a:moveTo>
                  <a:cubicBezTo>
                    <a:pt x="2" y="23"/>
                    <a:pt x="2" y="23"/>
                    <a:pt x="2" y="23"/>
                  </a:cubicBezTo>
                  <a:cubicBezTo>
                    <a:pt x="2" y="23"/>
                    <a:pt x="2" y="23"/>
                    <a:pt x="2" y="23"/>
                  </a:cubicBezTo>
                  <a:cubicBezTo>
                    <a:pt x="2" y="23"/>
                    <a:pt x="3" y="24"/>
                    <a:pt x="4" y="24"/>
                  </a:cubicBezTo>
                  <a:cubicBezTo>
                    <a:pt x="9" y="23"/>
                    <a:pt x="9" y="23"/>
                    <a:pt x="9" y="23"/>
                  </a:cubicBezTo>
                  <a:cubicBezTo>
                    <a:pt x="10" y="23"/>
                    <a:pt x="10" y="23"/>
                    <a:pt x="10" y="22"/>
                  </a:cubicBezTo>
                  <a:cubicBezTo>
                    <a:pt x="11" y="22"/>
                    <a:pt x="11" y="21"/>
                    <a:pt x="10" y="21"/>
                  </a:cubicBezTo>
                  <a:cubicBezTo>
                    <a:pt x="10" y="20"/>
                    <a:pt x="10" y="19"/>
                    <a:pt x="9" y="19"/>
                  </a:cubicBezTo>
                  <a:cubicBezTo>
                    <a:pt x="3" y="20"/>
                    <a:pt x="3" y="20"/>
                    <a:pt x="3" y="20"/>
                  </a:cubicBezTo>
                  <a:cubicBezTo>
                    <a:pt x="2" y="20"/>
                    <a:pt x="2" y="21"/>
                    <a:pt x="2" y="21"/>
                  </a:cubicBezTo>
                  <a:cubicBezTo>
                    <a:pt x="2" y="21"/>
                    <a:pt x="2" y="21"/>
                    <a:pt x="2" y="21"/>
                  </a:cubicBezTo>
                  <a:cubicBezTo>
                    <a:pt x="1" y="17"/>
                    <a:pt x="1" y="17"/>
                    <a:pt x="1" y="17"/>
                  </a:cubicBezTo>
                  <a:cubicBezTo>
                    <a:pt x="1" y="17"/>
                    <a:pt x="1" y="17"/>
                    <a:pt x="1" y="17"/>
                  </a:cubicBezTo>
                  <a:cubicBezTo>
                    <a:pt x="1" y="18"/>
                    <a:pt x="2" y="18"/>
                    <a:pt x="3" y="18"/>
                  </a:cubicBezTo>
                  <a:cubicBezTo>
                    <a:pt x="8" y="17"/>
                    <a:pt x="8" y="17"/>
                    <a:pt x="8" y="17"/>
                  </a:cubicBezTo>
                  <a:cubicBezTo>
                    <a:pt x="9" y="17"/>
                    <a:pt x="9" y="17"/>
                    <a:pt x="9" y="17"/>
                  </a:cubicBezTo>
                  <a:cubicBezTo>
                    <a:pt x="9" y="17"/>
                    <a:pt x="9" y="17"/>
                    <a:pt x="9" y="16"/>
                  </a:cubicBezTo>
                  <a:cubicBezTo>
                    <a:pt x="10" y="16"/>
                    <a:pt x="10" y="16"/>
                    <a:pt x="10" y="16"/>
                  </a:cubicBezTo>
                  <a:cubicBezTo>
                    <a:pt x="11" y="19"/>
                    <a:pt x="11" y="19"/>
                    <a:pt x="11" y="19"/>
                  </a:cubicBezTo>
                  <a:cubicBezTo>
                    <a:pt x="10" y="19"/>
                    <a:pt x="10" y="19"/>
                    <a:pt x="10" y="19"/>
                  </a:cubicBezTo>
                  <a:cubicBezTo>
                    <a:pt x="11" y="20"/>
                    <a:pt x="12" y="21"/>
                    <a:pt x="12" y="22"/>
                  </a:cubicBezTo>
                  <a:cubicBezTo>
                    <a:pt x="12" y="23"/>
                    <a:pt x="11" y="24"/>
                    <a:pt x="9" y="25"/>
                  </a:cubicBezTo>
                  <a:cubicBezTo>
                    <a:pt x="4" y="25"/>
                    <a:pt x="4" y="25"/>
                    <a:pt x="4" y="25"/>
                  </a:cubicBezTo>
                  <a:cubicBezTo>
                    <a:pt x="3" y="26"/>
                    <a:pt x="3" y="26"/>
                    <a:pt x="3" y="27"/>
                  </a:cubicBezTo>
                  <a:cubicBezTo>
                    <a:pt x="3" y="27"/>
                    <a:pt x="3" y="27"/>
                    <a:pt x="3" y="27"/>
                  </a:cubicBezTo>
                  <a:close/>
                  <a:moveTo>
                    <a:pt x="16" y="29"/>
                  </a:moveTo>
                  <a:cubicBezTo>
                    <a:pt x="16" y="29"/>
                    <a:pt x="16" y="29"/>
                    <a:pt x="16" y="29"/>
                  </a:cubicBezTo>
                  <a:cubicBezTo>
                    <a:pt x="15" y="29"/>
                    <a:pt x="15" y="29"/>
                    <a:pt x="15" y="29"/>
                  </a:cubicBezTo>
                  <a:cubicBezTo>
                    <a:pt x="15" y="28"/>
                    <a:pt x="15" y="28"/>
                    <a:pt x="15" y="28"/>
                  </a:cubicBezTo>
                  <a:cubicBezTo>
                    <a:pt x="15" y="27"/>
                    <a:pt x="16" y="27"/>
                    <a:pt x="16" y="27"/>
                  </a:cubicBezTo>
                  <a:cubicBezTo>
                    <a:pt x="16" y="27"/>
                    <a:pt x="16" y="27"/>
                    <a:pt x="17" y="27"/>
                  </a:cubicBezTo>
                  <a:cubicBezTo>
                    <a:pt x="17" y="27"/>
                    <a:pt x="17" y="28"/>
                    <a:pt x="17" y="28"/>
                  </a:cubicBezTo>
                  <a:cubicBezTo>
                    <a:pt x="17" y="29"/>
                    <a:pt x="17" y="29"/>
                    <a:pt x="17" y="29"/>
                  </a:cubicBezTo>
                  <a:cubicBezTo>
                    <a:pt x="17" y="29"/>
                    <a:pt x="17" y="29"/>
                    <a:pt x="16" y="29"/>
                  </a:cubicBezTo>
                  <a:close/>
                  <a:moveTo>
                    <a:pt x="4" y="33"/>
                  </a:moveTo>
                  <a:cubicBezTo>
                    <a:pt x="3" y="29"/>
                    <a:pt x="3" y="29"/>
                    <a:pt x="3" y="29"/>
                  </a:cubicBezTo>
                  <a:cubicBezTo>
                    <a:pt x="4" y="29"/>
                    <a:pt x="4" y="29"/>
                    <a:pt x="4" y="29"/>
                  </a:cubicBezTo>
                  <a:cubicBezTo>
                    <a:pt x="4" y="30"/>
                    <a:pt x="4" y="30"/>
                    <a:pt x="5" y="30"/>
                  </a:cubicBezTo>
                  <a:cubicBezTo>
                    <a:pt x="10" y="29"/>
                    <a:pt x="10" y="29"/>
                    <a:pt x="10" y="29"/>
                  </a:cubicBezTo>
                  <a:cubicBezTo>
                    <a:pt x="11" y="29"/>
                    <a:pt x="11" y="28"/>
                    <a:pt x="11" y="28"/>
                  </a:cubicBezTo>
                  <a:cubicBezTo>
                    <a:pt x="11" y="27"/>
                    <a:pt x="11" y="27"/>
                    <a:pt x="11" y="27"/>
                  </a:cubicBezTo>
                  <a:cubicBezTo>
                    <a:pt x="11" y="27"/>
                    <a:pt x="11" y="27"/>
                    <a:pt x="11" y="27"/>
                  </a:cubicBezTo>
                  <a:cubicBezTo>
                    <a:pt x="13" y="30"/>
                    <a:pt x="13" y="30"/>
                    <a:pt x="13" y="30"/>
                  </a:cubicBezTo>
                  <a:cubicBezTo>
                    <a:pt x="5" y="32"/>
                    <a:pt x="5" y="32"/>
                    <a:pt x="5" y="32"/>
                  </a:cubicBezTo>
                  <a:cubicBezTo>
                    <a:pt x="5" y="32"/>
                    <a:pt x="4" y="33"/>
                    <a:pt x="4" y="33"/>
                  </a:cubicBezTo>
                  <a:cubicBezTo>
                    <a:pt x="4" y="33"/>
                    <a:pt x="4" y="33"/>
                    <a:pt x="4" y="33"/>
                  </a:cubicBezTo>
                  <a:close/>
                  <a:moveTo>
                    <a:pt x="16" y="42"/>
                  </a:moveTo>
                  <a:cubicBezTo>
                    <a:pt x="16" y="41"/>
                    <a:pt x="15" y="41"/>
                    <a:pt x="14" y="41"/>
                  </a:cubicBezTo>
                  <a:cubicBezTo>
                    <a:pt x="6" y="40"/>
                    <a:pt x="6" y="40"/>
                    <a:pt x="6" y="40"/>
                  </a:cubicBezTo>
                  <a:cubicBezTo>
                    <a:pt x="6" y="40"/>
                    <a:pt x="6" y="40"/>
                    <a:pt x="6" y="40"/>
                  </a:cubicBezTo>
                  <a:cubicBezTo>
                    <a:pt x="6" y="40"/>
                    <a:pt x="6" y="40"/>
                    <a:pt x="6" y="40"/>
                  </a:cubicBezTo>
                  <a:cubicBezTo>
                    <a:pt x="13" y="35"/>
                    <a:pt x="13" y="35"/>
                    <a:pt x="13" y="35"/>
                  </a:cubicBezTo>
                  <a:cubicBezTo>
                    <a:pt x="14" y="34"/>
                    <a:pt x="14" y="33"/>
                    <a:pt x="14" y="33"/>
                  </a:cubicBezTo>
                  <a:cubicBezTo>
                    <a:pt x="14" y="33"/>
                    <a:pt x="14" y="33"/>
                    <a:pt x="14" y="33"/>
                  </a:cubicBezTo>
                  <a:cubicBezTo>
                    <a:pt x="15" y="37"/>
                    <a:pt x="15" y="37"/>
                    <a:pt x="15" y="37"/>
                  </a:cubicBezTo>
                  <a:cubicBezTo>
                    <a:pt x="15" y="37"/>
                    <a:pt x="15" y="37"/>
                    <a:pt x="15" y="37"/>
                  </a:cubicBezTo>
                  <a:cubicBezTo>
                    <a:pt x="15" y="37"/>
                    <a:pt x="14" y="36"/>
                    <a:pt x="14" y="36"/>
                  </a:cubicBezTo>
                  <a:cubicBezTo>
                    <a:pt x="14" y="36"/>
                    <a:pt x="14" y="36"/>
                    <a:pt x="13" y="37"/>
                  </a:cubicBezTo>
                  <a:cubicBezTo>
                    <a:pt x="9" y="40"/>
                    <a:pt x="9" y="40"/>
                    <a:pt x="9" y="40"/>
                  </a:cubicBezTo>
                  <a:cubicBezTo>
                    <a:pt x="14" y="40"/>
                    <a:pt x="14" y="40"/>
                    <a:pt x="14" y="40"/>
                  </a:cubicBezTo>
                  <a:cubicBezTo>
                    <a:pt x="14" y="40"/>
                    <a:pt x="15" y="40"/>
                    <a:pt x="15" y="40"/>
                  </a:cubicBezTo>
                  <a:cubicBezTo>
                    <a:pt x="16" y="40"/>
                    <a:pt x="16" y="40"/>
                    <a:pt x="16" y="39"/>
                  </a:cubicBezTo>
                  <a:cubicBezTo>
                    <a:pt x="16" y="39"/>
                    <a:pt x="16" y="39"/>
                    <a:pt x="16" y="39"/>
                  </a:cubicBezTo>
                  <a:cubicBezTo>
                    <a:pt x="16" y="42"/>
                    <a:pt x="16" y="42"/>
                    <a:pt x="16" y="42"/>
                  </a:cubicBezTo>
                  <a:cubicBezTo>
                    <a:pt x="16" y="42"/>
                    <a:pt x="16" y="42"/>
                    <a:pt x="16" y="42"/>
                  </a:cubicBezTo>
                  <a:close/>
                  <a:moveTo>
                    <a:pt x="14" y="53"/>
                  </a:moveTo>
                  <a:cubicBezTo>
                    <a:pt x="13" y="53"/>
                    <a:pt x="12" y="53"/>
                    <a:pt x="11" y="52"/>
                  </a:cubicBezTo>
                  <a:cubicBezTo>
                    <a:pt x="10" y="51"/>
                    <a:pt x="10" y="51"/>
                    <a:pt x="9" y="50"/>
                  </a:cubicBezTo>
                  <a:cubicBezTo>
                    <a:pt x="9" y="49"/>
                    <a:pt x="9" y="48"/>
                    <a:pt x="9" y="47"/>
                  </a:cubicBezTo>
                  <a:cubicBezTo>
                    <a:pt x="10" y="46"/>
                    <a:pt x="11" y="45"/>
                    <a:pt x="12" y="45"/>
                  </a:cubicBezTo>
                  <a:cubicBezTo>
                    <a:pt x="13" y="44"/>
                    <a:pt x="14" y="44"/>
                    <a:pt x="16" y="45"/>
                  </a:cubicBezTo>
                  <a:cubicBezTo>
                    <a:pt x="17" y="45"/>
                    <a:pt x="18" y="46"/>
                    <a:pt x="18" y="47"/>
                  </a:cubicBezTo>
                  <a:cubicBezTo>
                    <a:pt x="18" y="48"/>
                    <a:pt x="18" y="49"/>
                    <a:pt x="18" y="50"/>
                  </a:cubicBezTo>
                  <a:cubicBezTo>
                    <a:pt x="18" y="51"/>
                    <a:pt x="17" y="51"/>
                    <a:pt x="16" y="52"/>
                  </a:cubicBezTo>
                  <a:cubicBezTo>
                    <a:pt x="14" y="46"/>
                    <a:pt x="14" y="46"/>
                    <a:pt x="14" y="46"/>
                  </a:cubicBezTo>
                  <a:cubicBezTo>
                    <a:pt x="12" y="46"/>
                    <a:pt x="12" y="47"/>
                    <a:pt x="11" y="48"/>
                  </a:cubicBezTo>
                  <a:cubicBezTo>
                    <a:pt x="10" y="49"/>
                    <a:pt x="10" y="49"/>
                    <a:pt x="10" y="51"/>
                  </a:cubicBezTo>
                  <a:cubicBezTo>
                    <a:pt x="11" y="51"/>
                    <a:pt x="11" y="52"/>
                    <a:pt x="12" y="52"/>
                  </a:cubicBezTo>
                  <a:cubicBezTo>
                    <a:pt x="13" y="52"/>
                    <a:pt x="14" y="52"/>
                    <a:pt x="14" y="53"/>
                  </a:cubicBezTo>
                  <a:cubicBezTo>
                    <a:pt x="14" y="53"/>
                    <a:pt x="14" y="53"/>
                    <a:pt x="14" y="53"/>
                  </a:cubicBezTo>
                  <a:close/>
                  <a:moveTo>
                    <a:pt x="16" y="49"/>
                  </a:moveTo>
                  <a:cubicBezTo>
                    <a:pt x="18" y="49"/>
                    <a:pt x="18" y="48"/>
                    <a:pt x="18" y="47"/>
                  </a:cubicBezTo>
                  <a:cubicBezTo>
                    <a:pt x="17" y="45"/>
                    <a:pt x="16" y="45"/>
                    <a:pt x="14" y="45"/>
                  </a:cubicBezTo>
                  <a:cubicBezTo>
                    <a:pt x="16" y="49"/>
                    <a:pt x="16" y="49"/>
                    <a:pt x="16" y="49"/>
                  </a:cubicBezTo>
                  <a:close/>
                  <a:moveTo>
                    <a:pt x="22" y="58"/>
                  </a:moveTo>
                  <a:cubicBezTo>
                    <a:pt x="22" y="58"/>
                    <a:pt x="21" y="58"/>
                    <a:pt x="21" y="57"/>
                  </a:cubicBezTo>
                  <a:cubicBezTo>
                    <a:pt x="21" y="57"/>
                    <a:pt x="21" y="57"/>
                    <a:pt x="21" y="57"/>
                  </a:cubicBezTo>
                  <a:cubicBezTo>
                    <a:pt x="21" y="56"/>
                    <a:pt x="21" y="56"/>
                    <a:pt x="21" y="56"/>
                  </a:cubicBezTo>
                  <a:cubicBezTo>
                    <a:pt x="21" y="55"/>
                    <a:pt x="21" y="55"/>
                    <a:pt x="20" y="55"/>
                  </a:cubicBezTo>
                  <a:cubicBezTo>
                    <a:pt x="20" y="55"/>
                    <a:pt x="20" y="55"/>
                    <a:pt x="19" y="55"/>
                  </a:cubicBezTo>
                  <a:cubicBezTo>
                    <a:pt x="15" y="57"/>
                    <a:pt x="15" y="57"/>
                    <a:pt x="15" y="57"/>
                  </a:cubicBezTo>
                  <a:cubicBezTo>
                    <a:pt x="14" y="58"/>
                    <a:pt x="14" y="59"/>
                    <a:pt x="14" y="59"/>
                  </a:cubicBezTo>
                  <a:cubicBezTo>
                    <a:pt x="14" y="59"/>
                    <a:pt x="14" y="59"/>
                    <a:pt x="14" y="59"/>
                  </a:cubicBezTo>
                  <a:cubicBezTo>
                    <a:pt x="12" y="55"/>
                    <a:pt x="12" y="55"/>
                    <a:pt x="12" y="55"/>
                  </a:cubicBezTo>
                  <a:cubicBezTo>
                    <a:pt x="12" y="55"/>
                    <a:pt x="12" y="55"/>
                    <a:pt x="12" y="55"/>
                  </a:cubicBezTo>
                  <a:cubicBezTo>
                    <a:pt x="13" y="56"/>
                    <a:pt x="14" y="56"/>
                    <a:pt x="14" y="56"/>
                  </a:cubicBezTo>
                  <a:cubicBezTo>
                    <a:pt x="19" y="54"/>
                    <a:pt x="19" y="54"/>
                    <a:pt x="19" y="54"/>
                  </a:cubicBezTo>
                  <a:cubicBezTo>
                    <a:pt x="20" y="53"/>
                    <a:pt x="20" y="53"/>
                    <a:pt x="20" y="53"/>
                  </a:cubicBezTo>
                  <a:cubicBezTo>
                    <a:pt x="20" y="53"/>
                    <a:pt x="20" y="52"/>
                    <a:pt x="20" y="52"/>
                  </a:cubicBezTo>
                  <a:cubicBezTo>
                    <a:pt x="20" y="52"/>
                    <a:pt x="20" y="52"/>
                    <a:pt x="20" y="52"/>
                  </a:cubicBezTo>
                  <a:cubicBezTo>
                    <a:pt x="22" y="54"/>
                    <a:pt x="22" y="54"/>
                    <a:pt x="22" y="54"/>
                  </a:cubicBezTo>
                  <a:cubicBezTo>
                    <a:pt x="21" y="55"/>
                    <a:pt x="21" y="55"/>
                    <a:pt x="21" y="55"/>
                  </a:cubicBezTo>
                  <a:cubicBezTo>
                    <a:pt x="22" y="55"/>
                    <a:pt x="23" y="56"/>
                    <a:pt x="24" y="57"/>
                  </a:cubicBezTo>
                  <a:cubicBezTo>
                    <a:pt x="24" y="57"/>
                    <a:pt x="24" y="57"/>
                    <a:pt x="24" y="57"/>
                  </a:cubicBezTo>
                  <a:cubicBezTo>
                    <a:pt x="23" y="58"/>
                    <a:pt x="22" y="58"/>
                    <a:pt x="22" y="58"/>
                  </a:cubicBezTo>
                  <a:close/>
                  <a:moveTo>
                    <a:pt x="21" y="67"/>
                  </a:moveTo>
                  <a:cubicBezTo>
                    <a:pt x="20" y="68"/>
                    <a:pt x="19" y="68"/>
                    <a:pt x="18" y="67"/>
                  </a:cubicBezTo>
                  <a:cubicBezTo>
                    <a:pt x="18" y="67"/>
                    <a:pt x="17" y="67"/>
                    <a:pt x="17" y="66"/>
                  </a:cubicBezTo>
                  <a:cubicBezTo>
                    <a:pt x="17" y="65"/>
                    <a:pt x="16" y="65"/>
                    <a:pt x="16" y="65"/>
                  </a:cubicBezTo>
                  <a:cubicBezTo>
                    <a:pt x="16" y="64"/>
                    <a:pt x="16" y="64"/>
                    <a:pt x="16" y="63"/>
                  </a:cubicBezTo>
                  <a:cubicBezTo>
                    <a:pt x="16" y="63"/>
                    <a:pt x="16" y="63"/>
                    <a:pt x="16" y="63"/>
                  </a:cubicBezTo>
                  <a:cubicBezTo>
                    <a:pt x="16" y="63"/>
                    <a:pt x="16" y="63"/>
                    <a:pt x="16" y="63"/>
                  </a:cubicBezTo>
                  <a:cubicBezTo>
                    <a:pt x="18" y="61"/>
                    <a:pt x="18" y="61"/>
                    <a:pt x="18" y="61"/>
                  </a:cubicBezTo>
                  <a:cubicBezTo>
                    <a:pt x="18" y="61"/>
                    <a:pt x="18" y="61"/>
                    <a:pt x="18" y="61"/>
                  </a:cubicBezTo>
                  <a:cubicBezTo>
                    <a:pt x="17" y="63"/>
                    <a:pt x="16" y="64"/>
                    <a:pt x="17" y="65"/>
                  </a:cubicBezTo>
                  <a:cubicBezTo>
                    <a:pt x="18" y="65"/>
                    <a:pt x="18" y="66"/>
                    <a:pt x="18" y="66"/>
                  </a:cubicBezTo>
                  <a:cubicBezTo>
                    <a:pt x="18" y="66"/>
                    <a:pt x="19" y="66"/>
                    <a:pt x="19" y="66"/>
                  </a:cubicBezTo>
                  <a:cubicBezTo>
                    <a:pt x="20" y="65"/>
                    <a:pt x="20" y="65"/>
                    <a:pt x="20" y="63"/>
                  </a:cubicBezTo>
                  <a:cubicBezTo>
                    <a:pt x="20" y="62"/>
                    <a:pt x="20" y="62"/>
                    <a:pt x="20" y="62"/>
                  </a:cubicBezTo>
                  <a:cubicBezTo>
                    <a:pt x="20" y="61"/>
                    <a:pt x="20" y="60"/>
                    <a:pt x="21" y="59"/>
                  </a:cubicBezTo>
                  <a:cubicBezTo>
                    <a:pt x="22" y="59"/>
                    <a:pt x="22" y="59"/>
                    <a:pt x="23" y="59"/>
                  </a:cubicBezTo>
                  <a:cubicBezTo>
                    <a:pt x="24" y="59"/>
                    <a:pt x="24" y="60"/>
                    <a:pt x="25" y="61"/>
                  </a:cubicBezTo>
                  <a:cubicBezTo>
                    <a:pt x="25" y="61"/>
                    <a:pt x="25" y="61"/>
                    <a:pt x="25" y="62"/>
                  </a:cubicBezTo>
                  <a:cubicBezTo>
                    <a:pt x="25" y="62"/>
                    <a:pt x="25" y="63"/>
                    <a:pt x="26" y="63"/>
                  </a:cubicBezTo>
                  <a:cubicBezTo>
                    <a:pt x="26" y="63"/>
                    <a:pt x="26" y="63"/>
                    <a:pt x="26" y="63"/>
                  </a:cubicBezTo>
                  <a:cubicBezTo>
                    <a:pt x="26" y="63"/>
                    <a:pt x="26" y="63"/>
                    <a:pt x="26" y="63"/>
                  </a:cubicBezTo>
                  <a:cubicBezTo>
                    <a:pt x="24" y="64"/>
                    <a:pt x="24" y="64"/>
                    <a:pt x="24" y="64"/>
                  </a:cubicBezTo>
                  <a:cubicBezTo>
                    <a:pt x="24" y="64"/>
                    <a:pt x="24" y="64"/>
                    <a:pt x="24" y="64"/>
                  </a:cubicBezTo>
                  <a:cubicBezTo>
                    <a:pt x="25" y="63"/>
                    <a:pt x="25" y="61"/>
                    <a:pt x="25" y="61"/>
                  </a:cubicBezTo>
                  <a:cubicBezTo>
                    <a:pt x="25" y="60"/>
                    <a:pt x="24" y="60"/>
                    <a:pt x="24" y="60"/>
                  </a:cubicBezTo>
                  <a:cubicBezTo>
                    <a:pt x="24" y="60"/>
                    <a:pt x="23" y="60"/>
                    <a:pt x="23" y="60"/>
                  </a:cubicBezTo>
                  <a:cubicBezTo>
                    <a:pt x="22" y="60"/>
                    <a:pt x="22" y="61"/>
                    <a:pt x="22" y="62"/>
                  </a:cubicBezTo>
                  <a:cubicBezTo>
                    <a:pt x="22" y="64"/>
                    <a:pt x="22" y="64"/>
                    <a:pt x="22" y="64"/>
                  </a:cubicBezTo>
                  <a:cubicBezTo>
                    <a:pt x="22" y="66"/>
                    <a:pt x="22" y="67"/>
                    <a:pt x="21" y="67"/>
                  </a:cubicBezTo>
                  <a:close/>
                  <a:moveTo>
                    <a:pt x="33" y="67"/>
                  </a:moveTo>
                  <a:cubicBezTo>
                    <a:pt x="32" y="67"/>
                    <a:pt x="32" y="67"/>
                    <a:pt x="32" y="67"/>
                  </a:cubicBezTo>
                  <a:cubicBezTo>
                    <a:pt x="32" y="67"/>
                    <a:pt x="32" y="66"/>
                    <a:pt x="31" y="66"/>
                  </a:cubicBezTo>
                  <a:cubicBezTo>
                    <a:pt x="31" y="66"/>
                    <a:pt x="31" y="66"/>
                    <a:pt x="31" y="65"/>
                  </a:cubicBezTo>
                  <a:cubicBezTo>
                    <a:pt x="31" y="65"/>
                    <a:pt x="32" y="65"/>
                    <a:pt x="32" y="65"/>
                  </a:cubicBezTo>
                  <a:cubicBezTo>
                    <a:pt x="32" y="65"/>
                    <a:pt x="32" y="64"/>
                    <a:pt x="32" y="65"/>
                  </a:cubicBezTo>
                  <a:cubicBezTo>
                    <a:pt x="33" y="65"/>
                    <a:pt x="33" y="65"/>
                    <a:pt x="33" y="65"/>
                  </a:cubicBezTo>
                  <a:cubicBezTo>
                    <a:pt x="33" y="65"/>
                    <a:pt x="34" y="65"/>
                    <a:pt x="33" y="66"/>
                  </a:cubicBezTo>
                  <a:cubicBezTo>
                    <a:pt x="33" y="66"/>
                    <a:pt x="33" y="66"/>
                    <a:pt x="33" y="67"/>
                  </a:cubicBezTo>
                  <a:close/>
                  <a:moveTo>
                    <a:pt x="22" y="75"/>
                  </a:moveTo>
                  <a:cubicBezTo>
                    <a:pt x="20" y="71"/>
                    <a:pt x="20" y="71"/>
                    <a:pt x="20" y="71"/>
                  </a:cubicBezTo>
                  <a:cubicBezTo>
                    <a:pt x="20" y="71"/>
                    <a:pt x="20" y="71"/>
                    <a:pt x="20" y="71"/>
                  </a:cubicBezTo>
                  <a:cubicBezTo>
                    <a:pt x="21" y="71"/>
                    <a:pt x="22" y="72"/>
                    <a:pt x="22" y="71"/>
                  </a:cubicBezTo>
                  <a:cubicBezTo>
                    <a:pt x="27" y="69"/>
                    <a:pt x="27" y="69"/>
                    <a:pt x="27" y="69"/>
                  </a:cubicBezTo>
                  <a:cubicBezTo>
                    <a:pt x="28" y="68"/>
                    <a:pt x="28" y="68"/>
                    <a:pt x="28" y="67"/>
                  </a:cubicBezTo>
                  <a:cubicBezTo>
                    <a:pt x="27" y="67"/>
                    <a:pt x="27" y="67"/>
                    <a:pt x="27" y="67"/>
                  </a:cubicBezTo>
                  <a:cubicBezTo>
                    <a:pt x="28" y="67"/>
                    <a:pt x="28" y="67"/>
                    <a:pt x="28" y="67"/>
                  </a:cubicBezTo>
                  <a:cubicBezTo>
                    <a:pt x="30" y="69"/>
                    <a:pt x="30" y="69"/>
                    <a:pt x="30" y="69"/>
                  </a:cubicBezTo>
                  <a:cubicBezTo>
                    <a:pt x="24" y="73"/>
                    <a:pt x="24" y="73"/>
                    <a:pt x="24" y="73"/>
                  </a:cubicBezTo>
                  <a:cubicBezTo>
                    <a:pt x="22" y="73"/>
                    <a:pt x="22" y="73"/>
                    <a:pt x="22" y="75"/>
                  </a:cubicBezTo>
                  <a:cubicBezTo>
                    <a:pt x="22" y="75"/>
                    <a:pt x="22" y="75"/>
                    <a:pt x="22" y="75"/>
                  </a:cubicBezTo>
                  <a:close/>
                  <a:moveTo>
                    <a:pt x="28" y="80"/>
                  </a:moveTo>
                  <a:cubicBezTo>
                    <a:pt x="27" y="80"/>
                    <a:pt x="26" y="80"/>
                    <a:pt x="26" y="79"/>
                  </a:cubicBezTo>
                  <a:cubicBezTo>
                    <a:pt x="26" y="79"/>
                    <a:pt x="25" y="79"/>
                    <a:pt x="25" y="79"/>
                  </a:cubicBezTo>
                  <a:cubicBezTo>
                    <a:pt x="24" y="78"/>
                    <a:pt x="24" y="77"/>
                    <a:pt x="26" y="76"/>
                  </a:cubicBezTo>
                  <a:cubicBezTo>
                    <a:pt x="31" y="73"/>
                    <a:pt x="31" y="73"/>
                    <a:pt x="31" y="73"/>
                  </a:cubicBezTo>
                  <a:cubicBezTo>
                    <a:pt x="30" y="71"/>
                    <a:pt x="30" y="71"/>
                    <a:pt x="30" y="71"/>
                  </a:cubicBezTo>
                  <a:cubicBezTo>
                    <a:pt x="30" y="71"/>
                    <a:pt x="30" y="71"/>
                    <a:pt x="30" y="71"/>
                  </a:cubicBezTo>
                  <a:cubicBezTo>
                    <a:pt x="30" y="71"/>
                    <a:pt x="30" y="71"/>
                    <a:pt x="30" y="71"/>
                  </a:cubicBezTo>
                  <a:cubicBezTo>
                    <a:pt x="31" y="72"/>
                    <a:pt x="32" y="72"/>
                    <a:pt x="34" y="72"/>
                  </a:cubicBezTo>
                  <a:cubicBezTo>
                    <a:pt x="34" y="72"/>
                    <a:pt x="34" y="72"/>
                    <a:pt x="34" y="72"/>
                  </a:cubicBezTo>
                  <a:cubicBezTo>
                    <a:pt x="32" y="73"/>
                    <a:pt x="32" y="73"/>
                    <a:pt x="32" y="73"/>
                  </a:cubicBezTo>
                  <a:cubicBezTo>
                    <a:pt x="33" y="75"/>
                    <a:pt x="33" y="75"/>
                    <a:pt x="33" y="75"/>
                  </a:cubicBezTo>
                  <a:cubicBezTo>
                    <a:pt x="33" y="75"/>
                    <a:pt x="33" y="75"/>
                    <a:pt x="33" y="75"/>
                  </a:cubicBezTo>
                  <a:cubicBezTo>
                    <a:pt x="32" y="74"/>
                    <a:pt x="32" y="74"/>
                    <a:pt x="32" y="74"/>
                  </a:cubicBezTo>
                  <a:cubicBezTo>
                    <a:pt x="27" y="77"/>
                    <a:pt x="27" y="77"/>
                    <a:pt x="27" y="77"/>
                  </a:cubicBezTo>
                  <a:cubicBezTo>
                    <a:pt x="26" y="78"/>
                    <a:pt x="26" y="79"/>
                    <a:pt x="26" y="79"/>
                  </a:cubicBezTo>
                  <a:cubicBezTo>
                    <a:pt x="27" y="79"/>
                    <a:pt x="27" y="79"/>
                    <a:pt x="28" y="80"/>
                  </a:cubicBezTo>
                  <a:cubicBezTo>
                    <a:pt x="28" y="80"/>
                    <a:pt x="28" y="80"/>
                    <a:pt x="28" y="80"/>
                  </a:cubicBezTo>
                  <a:close/>
                  <a:moveTo>
                    <a:pt x="40" y="84"/>
                  </a:moveTo>
                  <a:cubicBezTo>
                    <a:pt x="40" y="84"/>
                    <a:pt x="40" y="83"/>
                    <a:pt x="40" y="83"/>
                  </a:cubicBezTo>
                  <a:cubicBezTo>
                    <a:pt x="39" y="83"/>
                    <a:pt x="39" y="83"/>
                    <a:pt x="39" y="83"/>
                  </a:cubicBezTo>
                  <a:cubicBezTo>
                    <a:pt x="30" y="86"/>
                    <a:pt x="30" y="86"/>
                    <a:pt x="30" y="86"/>
                  </a:cubicBezTo>
                  <a:cubicBezTo>
                    <a:pt x="28" y="87"/>
                    <a:pt x="26" y="87"/>
                    <a:pt x="25" y="86"/>
                  </a:cubicBezTo>
                  <a:cubicBezTo>
                    <a:pt x="24" y="85"/>
                    <a:pt x="25" y="84"/>
                    <a:pt x="25" y="84"/>
                  </a:cubicBezTo>
                  <a:cubicBezTo>
                    <a:pt x="25" y="84"/>
                    <a:pt x="26" y="84"/>
                    <a:pt x="26" y="84"/>
                  </a:cubicBezTo>
                  <a:cubicBezTo>
                    <a:pt x="26" y="84"/>
                    <a:pt x="26" y="84"/>
                    <a:pt x="26" y="84"/>
                  </a:cubicBezTo>
                  <a:cubicBezTo>
                    <a:pt x="26" y="84"/>
                    <a:pt x="27" y="85"/>
                    <a:pt x="27" y="85"/>
                  </a:cubicBezTo>
                  <a:cubicBezTo>
                    <a:pt x="27" y="85"/>
                    <a:pt x="27" y="85"/>
                    <a:pt x="27" y="85"/>
                  </a:cubicBezTo>
                  <a:cubicBezTo>
                    <a:pt x="28" y="86"/>
                    <a:pt x="29" y="86"/>
                    <a:pt x="31" y="85"/>
                  </a:cubicBezTo>
                  <a:cubicBezTo>
                    <a:pt x="34" y="78"/>
                    <a:pt x="34" y="78"/>
                    <a:pt x="34" y="78"/>
                  </a:cubicBezTo>
                  <a:cubicBezTo>
                    <a:pt x="35" y="77"/>
                    <a:pt x="35" y="77"/>
                    <a:pt x="35" y="77"/>
                  </a:cubicBezTo>
                  <a:cubicBezTo>
                    <a:pt x="35" y="77"/>
                    <a:pt x="35" y="77"/>
                    <a:pt x="34" y="76"/>
                  </a:cubicBezTo>
                  <a:cubicBezTo>
                    <a:pt x="35" y="76"/>
                    <a:pt x="35" y="76"/>
                    <a:pt x="35" y="76"/>
                  </a:cubicBezTo>
                  <a:cubicBezTo>
                    <a:pt x="38" y="79"/>
                    <a:pt x="38" y="79"/>
                    <a:pt x="38" y="79"/>
                  </a:cubicBezTo>
                  <a:cubicBezTo>
                    <a:pt x="37" y="79"/>
                    <a:pt x="37" y="79"/>
                    <a:pt x="37" y="79"/>
                  </a:cubicBezTo>
                  <a:cubicBezTo>
                    <a:pt x="37" y="79"/>
                    <a:pt x="36" y="79"/>
                    <a:pt x="36" y="79"/>
                  </a:cubicBezTo>
                  <a:cubicBezTo>
                    <a:pt x="36" y="79"/>
                    <a:pt x="36" y="79"/>
                    <a:pt x="36" y="79"/>
                  </a:cubicBezTo>
                  <a:cubicBezTo>
                    <a:pt x="33" y="84"/>
                    <a:pt x="33" y="84"/>
                    <a:pt x="33" y="84"/>
                  </a:cubicBezTo>
                  <a:cubicBezTo>
                    <a:pt x="38" y="83"/>
                    <a:pt x="38" y="83"/>
                    <a:pt x="38" y="83"/>
                  </a:cubicBezTo>
                  <a:cubicBezTo>
                    <a:pt x="38" y="83"/>
                    <a:pt x="39" y="82"/>
                    <a:pt x="39" y="82"/>
                  </a:cubicBezTo>
                  <a:cubicBezTo>
                    <a:pt x="39" y="82"/>
                    <a:pt x="39" y="82"/>
                    <a:pt x="39" y="82"/>
                  </a:cubicBezTo>
                  <a:cubicBezTo>
                    <a:pt x="39" y="81"/>
                    <a:pt x="39" y="81"/>
                    <a:pt x="38" y="81"/>
                  </a:cubicBezTo>
                  <a:cubicBezTo>
                    <a:pt x="39" y="81"/>
                    <a:pt x="39" y="81"/>
                    <a:pt x="39" y="81"/>
                  </a:cubicBezTo>
                  <a:cubicBezTo>
                    <a:pt x="40" y="84"/>
                    <a:pt x="40" y="84"/>
                    <a:pt x="40" y="84"/>
                  </a:cubicBezTo>
                  <a:cubicBezTo>
                    <a:pt x="40" y="84"/>
                    <a:pt x="40" y="84"/>
                    <a:pt x="40" y="84"/>
                  </a:cubicBezTo>
                  <a:close/>
                  <a:moveTo>
                    <a:pt x="47" y="97"/>
                  </a:moveTo>
                  <a:cubicBezTo>
                    <a:pt x="46" y="97"/>
                    <a:pt x="45" y="98"/>
                    <a:pt x="44" y="98"/>
                  </a:cubicBezTo>
                  <a:cubicBezTo>
                    <a:pt x="42" y="98"/>
                    <a:pt x="41" y="98"/>
                    <a:pt x="40" y="97"/>
                  </a:cubicBezTo>
                  <a:cubicBezTo>
                    <a:pt x="40" y="96"/>
                    <a:pt x="39" y="95"/>
                    <a:pt x="39" y="94"/>
                  </a:cubicBezTo>
                  <a:cubicBezTo>
                    <a:pt x="39" y="93"/>
                    <a:pt x="40" y="91"/>
                    <a:pt x="41" y="91"/>
                  </a:cubicBezTo>
                  <a:cubicBezTo>
                    <a:pt x="42" y="90"/>
                    <a:pt x="43" y="89"/>
                    <a:pt x="44" y="89"/>
                  </a:cubicBezTo>
                  <a:cubicBezTo>
                    <a:pt x="45" y="89"/>
                    <a:pt x="46" y="89"/>
                    <a:pt x="47" y="90"/>
                  </a:cubicBezTo>
                  <a:cubicBezTo>
                    <a:pt x="48" y="91"/>
                    <a:pt x="49" y="92"/>
                    <a:pt x="49" y="93"/>
                  </a:cubicBezTo>
                  <a:cubicBezTo>
                    <a:pt x="49" y="95"/>
                    <a:pt x="48" y="95"/>
                    <a:pt x="47" y="97"/>
                  </a:cubicBezTo>
                  <a:close/>
                  <a:moveTo>
                    <a:pt x="45" y="96"/>
                  </a:moveTo>
                  <a:cubicBezTo>
                    <a:pt x="46" y="95"/>
                    <a:pt x="47" y="94"/>
                    <a:pt x="47" y="93"/>
                  </a:cubicBezTo>
                  <a:cubicBezTo>
                    <a:pt x="48" y="92"/>
                    <a:pt x="47" y="91"/>
                    <a:pt x="47" y="90"/>
                  </a:cubicBezTo>
                  <a:cubicBezTo>
                    <a:pt x="46" y="90"/>
                    <a:pt x="46" y="89"/>
                    <a:pt x="45" y="90"/>
                  </a:cubicBezTo>
                  <a:cubicBezTo>
                    <a:pt x="44" y="90"/>
                    <a:pt x="44" y="91"/>
                    <a:pt x="43" y="91"/>
                  </a:cubicBezTo>
                  <a:cubicBezTo>
                    <a:pt x="42" y="92"/>
                    <a:pt x="41" y="93"/>
                    <a:pt x="41" y="94"/>
                  </a:cubicBezTo>
                  <a:cubicBezTo>
                    <a:pt x="40" y="95"/>
                    <a:pt x="40" y="96"/>
                    <a:pt x="41" y="97"/>
                  </a:cubicBezTo>
                  <a:cubicBezTo>
                    <a:pt x="42" y="97"/>
                    <a:pt x="42" y="97"/>
                    <a:pt x="43" y="97"/>
                  </a:cubicBezTo>
                  <a:cubicBezTo>
                    <a:pt x="44" y="97"/>
                    <a:pt x="44" y="97"/>
                    <a:pt x="45" y="96"/>
                  </a:cubicBezTo>
                  <a:close/>
                  <a:moveTo>
                    <a:pt x="60" y="97"/>
                  </a:moveTo>
                  <a:cubicBezTo>
                    <a:pt x="59" y="97"/>
                    <a:pt x="59" y="97"/>
                    <a:pt x="59" y="97"/>
                  </a:cubicBezTo>
                  <a:cubicBezTo>
                    <a:pt x="59" y="97"/>
                    <a:pt x="59" y="97"/>
                    <a:pt x="59" y="97"/>
                  </a:cubicBezTo>
                  <a:cubicBezTo>
                    <a:pt x="58" y="97"/>
                    <a:pt x="58" y="97"/>
                    <a:pt x="58" y="96"/>
                  </a:cubicBezTo>
                  <a:cubicBezTo>
                    <a:pt x="58" y="96"/>
                    <a:pt x="58" y="95"/>
                    <a:pt x="58" y="95"/>
                  </a:cubicBezTo>
                  <a:cubicBezTo>
                    <a:pt x="58" y="95"/>
                    <a:pt x="58" y="95"/>
                    <a:pt x="58" y="95"/>
                  </a:cubicBezTo>
                  <a:cubicBezTo>
                    <a:pt x="58" y="94"/>
                    <a:pt x="57" y="94"/>
                    <a:pt x="56" y="95"/>
                  </a:cubicBezTo>
                  <a:cubicBezTo>
                    <a:pt x="54" y="97"/>
                    <a:pt x="54" y="97"/>
                    <a:pt x="54" y="97"/>
                  </a:cubicBezTo>
                  <a:cubicBezTo>
                    <a:pt x="56" y="99"/>
                    <a:pt x="56" y="99"/>
                    <a:pt x="56" y="99"/>
                  </a:cubicBezTo>
                  <a:cubicBezTo>
                    <a:pt x="56" y="99"/>
                    <a:pt x="56" y="99"/>
                    <a:pt x="56" y="99"/>
                  </a:cubicBezTo>
                  <a:cubicBezTo>
                    <a:pt x="54" y="97"/>
                    <a:pt x="54" y="97"/>
                    <a:pt x="54" y="97"/>
                  </a:cubicBezTo>
                  <a:cubicBezTo>
                    <a:pt x="50" y="103"/>
                    <a:pt x="50" y="103"/>
                    <a:pt x="50" y="103"/>
                  </a:cubicBezTo>
                  <a:cubicBezTo>
                    <a:pt x="49" y="103"/>
                    <a:pt x="49" y="104"/>
                    <a:pt x="50" y="105"/>
                  </a:cubicBezTo>
                  <a:cubicBezTo>
                    <a:pt x="50" y="105"/>
                    <a:pt x="50" y="105"/>
                    <a:pt x="50" y="105"/>
                  </a:cubicBezTo>
                  <a:cubicBezTo>
                    <a:pt x="46" y="102"/>
                    <a:pt x="46" y="102"/>
                    <a:pt x="46" y="102"/>
                  </a:cubicBezTo>
                  <a:cubicBezTo>
                    <a:pt x="46" y="101"/>
                    <a:pt x="46" y="101"/>
                    <a:pt x="46" y="101"/>
                  </a:cubicBezTo>
                  <a:cubicBezTo>
                    <a:pt x="47" y="102"/>
                    <a:pt x="48" y="102"/>
                    <a:pt x="48" y="101"/>
                  </a:cubicBezTo>
                  <a:cubicBezTo>
                    <a:pt x="52" y="96"/>
                    <a:pt x="52" y="96"/>
                    <a:pt x="52" y="96"/>
                  </a:cubicBezTo>
                  <a:cubicBezTo>
                    <a:pt x="51" y="95"/>
                    <a:pt x="51" y="95"/>
                    <a:pt x="51" y="95"/>
                  </a:cubicBezTo>
                  <a:cubicBezTo>
                    <a:pt x="52" y="95"/>
                    <a:pt x="52" y="95"/>
                    <a:pt x="52" y="95"/>
                  </a:cubicBezTo>
                  <a:cubicBezTo>
                    <a:pt x="53" y="96"/>
                    <a:pt x="53" y="96"/>
                    <a:pt x="53" y="96"/>
                  </a:cubicBezTo>
                  <a:cubicBezTo>
                    <a:pt x="53" y="95"/>
                    <a:pt x="53" y="95"/>
                    <a:pt x="53" y="95"/>
                  </a:cubicBezTo>
                  <a:cubicBezTo>
                    <a:pt x="54" y="95"/>
                    <a:pt x="55" y="94"/>
                    <a:pt x="56" y="94"/>
                  </a:cubicBezTo>
                  <a:cubicBezTo>
                    <a:pt x="57" y="94"/>
                    <a:pt x="58" y="94"/>
                    <a:pt x="59" y="95"/>
                  </a:cubicBezTo>
                  <a:cubicBezTo>
                    <a:pt x="59" y="95"/>
                    <a:pt x="60" y="95"/>
                    <a:pt x="60" y="96"/>
                  </a:cubicBezTo>
                  <a:cubicBezTo>
                    <a:pt x="60" y="96"/>
                    <a:pt x="60" y="96"/>
                    <a:pt x="60" y="97"/>
                  </a:cubicBezTo>
                  <a:close/>
                  <a:moveTo>
                    <a:pt x="65" y="111"/>
                  </a:moveTo>
                  <a:cubicBezTo>
                    <a:pt x="64" y="113"/>
                    <a:pt x="63" y="113"/>
                    <a:pt x="62" y="113"/>
                  </a:cubicBezTo>
                  <a:cubicBezTo>
                    <a:pt x="61" y="113"/>
                    <a:pt x="60" y="113"/>
                    <a:pt x="59" y="112"/>
                  </a:cubicBezTo>
                  <a:cubicBezTo>
                    <a:pt x="58" y="112"/>
                    <a:pt x="58" y="111"/>
                    <a:pt x="58" y="111"/>
                  </a:cubicBezTo>
                  <a:cubicBezTo>
                    <a:pt x="57" y="111"/>
                    <a:pt x="57" y="110"/>
                    <a:pt x="57" y="110"/>
                  </a:cubicBezTo>
                  <a:cubicBezTo>
                    <a:pt x="56" y="109"/>
                    <a:pt x="56" y="110"/>
                    <a:pt x="56" y="110"/>
                  </a:cubicBezTo>
                  <a:cubicBezTo>
                    <a:pt x="56" y="109"/>
                    <a:pt x="56" y="109"/>
                    <a:pt x="56" y="109"/>
                  </a:cubicBezTo>
                  <a:cubicBezTo>
                    <a:pt x="58" y="105"/>
                    <a:pt x="58" y="105"/>
                    <a:pt x="58" y="105"/>
                  </a:cubicBezTo>
                  <a:cubicBezTo>
                    <a:pt x="58" y="106"/>
                    <a:pt x="58" y="106"/>
                    <a:pt x="58" y="106"/>
                  </a:cubicBezTo>
                  <a:cubicBezTo>
                    <a:pt x="57" y="108"/>
                    <a:pt x="58" y="110"/>
                    <a:pt x="59" y="111"/>
                  </a:cubicBezTo>
                  <a:cubicBezTo>
                    <a:pt x="60" y="112"/>
                    <a:pt x="60" y="112"/>
                    <a:pt x="61" y="112"/>
                  </a:cubicBezTo>
                  <a:cubicBezTo>
                    <a:pt x="62" y="112"/>
                    <a:pt x="62" y="111"/>
                    <a:pt x="62" y="111"/>
                  </a:cubicBezTo>
                  <a:cubicBezTo>
                    <a:pt x="63" y="110"/>
                    <a:pt x="63" y="109"/>
                    <a:pt x="62" y="107"/>
                  </a:cubicBezTo>
                  <a:cubicBezTo>
                    <a:pt x="62" y="105"/>
                    <a:pt x="62" y="105"/>
                    <a:pt x="62" y="105"/>
                  </a:cubicBezTo>
                  <a:cubicBezTo>
                    <a:pt x="61" y="104"/>
                    <a:pt x="61" y="102"/>
                    <a:pt x="62" y="101"/>
                  </a:cubicBezTo>
                  <a:cubicBezTo>
                    <a:pt x="62" y="100"/>
                    <a:pt x="63" y="100"/>
                    <a:pt x="64" y="99"/>
                  </a:cubicBezTo>
                  <a:cubicBezTo>
                    <a:pt x="65" y="99"/>
                    <a:pt x="66" y="99"/>
                    <a:pt x="67" y="100"/>
                  </a:cubicBezTo>
                  <a:cubicBezTo>
                    <a:pt x="67" y="101"/>
                    <a:pt x="68" y="101"/>
                    <a:pt x="68" y="101"/>
                  </a:cubicBezTo>
                  <a:cubicBezTo>
                    <a:pt x="68" y="102"/>
                    <a:pt x="68" y="102"/>
                    <a:pt x="69" y="102"/>
                  </a:cubicBezTo>
                  <a:cubicBezTo>
                    <a:pt x="69" y="102"/>
                    <a:pt x="69" y="102"/>
                    <a:pt x="70" y="102"/>
                  </a:cubicBezTo>
                  <a:cubicBezTo>
                    <a:pt x="70" y="103"/>
                    <a:pt x="70" y="103"/>
                    <a:pt x="70" y="103"/>
                  </a:cubicBezTo>
                  <a:cubicBezTo>
                    <a:pt x="68" y="107"/>
                    <a:pt x="68" y="107"/>
                    <a:pt x="68" y="107"/>
                  </a:cubicBezTo>
                  <a:cubicBezTo>
                    <a:pt x="67" y="106"/>
                    <a:pt x="67" y="106"/>
                    <a:pt x="67" y="106"/>
                  </a:cubicBezTo>
                  <a:cubicBezTo>
                    <a:pt x="68" y="104"/>
                    <a:pt x="68" y="102"/>
                    <a:pt x="66" y="101"/>
                  </a:cubicBezTo>
                  <a:cubicBezTo>
                    <a:pt x="66" y="101"/>
                    <a:pt x="65" y="101"/>
                    <a:pt x="64" y="101"/>
                  </a:cubicBezTo>
                  <a:cubicBezTo>
                    <a:pt x="64" y="101"/>
                    <a:pt x="64" y="101"/>
                    <a:pt x="63" y="101"/>
                  </a:cubicBezTo>
                  <a:cubicBezTo>
                    <a:pt x="63" y="102"/>
                    <a:pt x="63" y="102"/>
                    <a:pt x="63" y="103"/>
                  </a:cubicBezTo>
                  <a:cubicBezTo>
                    <a:pt x="63" y="103"/>
                    <a:pt x="63" y="104"/>
                    <a:pt x="64" y="105"/>
                  </a:cubicBezTo>
                  <a:cubicBezTo>
                    <a:pt x="64" y="107"/>
                    <a:pt x="64" y="107"/>
                    <a:pt x="64" y="107"/>
                  </a:cubicBezTo>
                  <a:cubicBezTo>
                    <a:pt x="66" y="109"/>
                    <a:pt x="66" y="111"/>
                    <a:pt x="65" y="111"/>
                  </a:cubicBezTo>
                  <a:close/>
                  <a:moveTo>
                    <a:pt x="74" y="117"/>
                  </a:moveTo>
                  <a:cubicBezTo>
                    <a:pt x="73" y="118"/>
                    <a:pt x="72" y="119"/>
                    <a:pt x="71" y="119"/>
                  </a:cubicBezTo>
                  <a:cubicBezTo>
                    <a:pt x="70" y="119"/>
                    <a:pt x="69" y="119"/>
                    <a:pt x="68" y="118"/>
                  </a:cubicBezTo>
                  <a:cubicBezTo>
                    <a:pt x="68" y="118"/>
                    <a:pt x="67" y="117"/>
                    <a:pt x="67" y="116"/>
                  </a:cubicBezTo>
                  <a:cubicBezTo>
                    <a:pt x="66" y="115"/>
                    <a:pt x="67" y="113"/>
                    <a:pt x="68" y="112"/>
                  </a:cubicBezTo>
                  <a:cubicBezTo>
                    <a:pt x="68" y="111"/>
                    <a:pt x="69" y="110"/>
                    <a:pt x="70" y="110"/>
                  </a:cubicBezTo>
                  <a:cubicBezTo>
                    <a:pt x="72" y="109"/>
                    <a:pt x="73" y="109"/>
                    <a:pt x="74" y="110"/>
                  </a:cubicBezTo>
                  <a:cubicBezTo>
                    <a:pt x="75" y="111"/>
                    <a:pt x="75" y="111"/>
                    <a:pt x="76" y="112"/>
                  </a:cubicBezTo>
                  <a:cubicBezTo>
                    <a:pt x="76" y="113"/>
                    <a:pt x="76" y="113"/>
                    <a:pt x="76" y="113"/>
                  </a:cubicBezTo>
                  <a:cubicBezTo>
                    <a:pt x="76" y="114"/>
                    <a:pt x="75" y="114"/>
                    <a:pt x="75" y="114"/>
                  </a:cubicBezTo>
                  <a:cubicBezTo>
                    <a:pt x="75" y="114"/>
                    <a:pt x="75" y="114"/>
                    <a:pt x="74" y="114"/>
                  </a:cubicBezTo>
                  <a:cubicBezTo>
                    <a:pt x="74" y="114"/>
                    <a:pt x="74" y="113"/>
                    <a:pt x="74" y="113"/>
                  </a:cubicBezTo>
                  <a:cubicBezTo>
                    <a:pt x="74" y="113"/>
                    <a:pt x="74" y="113"/>
                    <a:pt x="74" y="113"/>
                  </a:cubicBezTo>
                  <a:cubicBezTo>
                    <a:pt x="74" y="112"/>
                    <a:pt x="74" y="112"/>
                    <a:pt x="74" y="111"/>
                  </a:cubicBezTo>
                  <a:cubicBezTo>
                    <a:pt x="74" y="111"/>
                    <a:pt x="74" y="111"/>
                    <a:pt x="73" y="111"/>
                  </a:cubicBezTo>
                  <a:cubicBezTo>
                    <a:pt x="72" y="110"/>
                    <a:pt x="72" y="110"/>
                    <a:pt x="70" y="111"/>
                  </a:cubicBezTo>
                  <a:cubicBezTo>
                    <a:pt x="70" y="111"/>
                    <a:pt x="69" y="111"/>
                    <a:pt x="69" y="112"/>
                  </a:cubicBezTo>
                  <a:cubicBezTo>
                    <a:pt x="68" y="113"/>
                    <a:pt x="68" y="114"/>
                    <a:pt x="68" y="115"/>
                  </a:cubicBezTo>
                  <a:cubicBezTo>
                    <a:pt x="68" y="116"/>
                    <a:pt x="68" y="117"/>
                    <a:pt x="69" y="117"/>
                  </a:cubicBezTo>
                  <a:cubicBezTo>
                    <a:pt x="71" y="118"/>
                    <a:pt x="72" y="118"/>
                    <a:pt x="74" y="117"/>
                  </a:cubicBezTo>
                  <a:cubicBezTo>
                    <a:pt x="74" y="117"/>
                    <a:pt x="74" y="117"/>
                    <a:pt x="74" y="117"/>
                  </a:cubicBezTo>
                  <a:close/>
                  <a:moveTo>
                    <a:pt x="83" y="111"/>
                  </a:moveTo>
                  <a:cubicBezTo>
                    <a:pt x="83" y="111"/>
                    <a:pt x="82" y="111"/>
                    <a:pt x="82" y="111"/>
                  </a:cubicBezTo>
                  <a:cubicBezTo>
                    <a:pt x="82" y="111"/>
                    <a:pt x="82" y="111"/>
                    <a:pt x="81" y="111"/>
                  </a:cubicBezTo>
                  <a:cubicBezTo>
                    <a:pt x="81" y="111"/>
                    <a:pt x="81" y="111"/>
                    <a:pt x="81" y="111"/>
                  </a:cubicBezTo>
                  <a:cubicBezTo>
                    <a:pt x="81" y="110"/>
                    <a:pt x="81" y="110"/>
                    <a:pt x="81" y="110"/>
                  </a:cubicBezTo>
                  <a:cubicBezTo>
                    <a:pt x="81" y="109"/>
                    <a:pt x="81" y="109"/>
                    <a:pt x="82" y="109"/>
                  </a:cubicBezTo>
                  <a:cubicBezTo>
                    <a:pt x="82" y="109"/>
                    <a:pt x="82" y="109"/>
                    <a:pt x="82" y="109"/>
                  </a:cubicBezTo>
                  <a:cubicBezTo>
                    <a:pt x="83" y="109"/>
                    <a:pt x="83" y="110"/>
                    <a:pt x="83" y="110"/>
                  </a:cubicBezTo>
                  <a:cubicBezTo>
                    <a:pt x="83" y="111"/>
                    <a:pt x="83" y="111"/>
                    <a:pt x="83" y="111"/>
                  </a:cubicBezTo>
                  <a:close/>
                  <a:moveTo>
                    <a:pt x="78" y="123"/>
                  </a:moveTo>
                  <a:cubicBezTo>
                    <a:pt x="74" y="121"/>
                    <a:pt x="74" y="121"/>
                    <a:pt x="74" y="121"/>
                  </a:cubicBezTo>
                  <a:cubicBezTo>
                    <a:pt x="74" y="121"/>
                    <a:pt x="74" y="121"/>
                    <a:pt x="74" y="121"/>
                  </a:cubicBezTo>
                  <a:cubicBezTo>
                    <a:pt x="75" y="121"/>
                    <a:pt x="76" y="121"/>
                    <a:pt x="76" y="120"/>
                  </a:cubicBezTo>
                  <a:cubicBezTo>
                    <a:pt x="78" y="115"/>
                    <a:pt x="78" y="115"/>
                    <a:pt x="78" y="115"/>
                  </a:cubicBezTo>
                  <a:cubicBezTo>
                    <a:pt x="79" y="115"/>
                    <a:pt x="79" y="114"/>
                    <a:pt x="78" y="114"/>
                  </a:cubicBezTo>
                  <a:cubicBezTo>
                    <a:pt x="78" y="114"/>
                    <a:pt x="78" y="114"/>
                    <a:pt x="78" y="114"/>
                  </a:cubicBezTo>
                  <a:cubicBezTo>
                    <a:pt x="78" y="113"/>
                    <a:pt x="78" y="113"/>
                    <a:pt x="78" y="113"/>
                  </a:cubicBezTo>
                  <a:cubicBezTo>
                    <a:pt x="81" y="114"/>
                    <a:pt x="81" y="114"/>
                    <a:pt x="81" y="114"/>
                  </a:cubicBezTo>
                  <a:cubicBezTo>
                    <a:pt x="78" y="121"/>
                    <a:pt x="78" y="121"/>
                    <a:pt x="78" y="121"/>
                  </a:cubicBezTo>
                  <a:cubicBezTo>
                    <a:pt x="77" y="122"/>
                    <a:pt x="78" y="123"/>
                    <a:pt x="78" y="123"/>
                  </a:cubicBezTo>
                  <a:cubicBezTo>
                    <a:pt x="78" y="123"/>
                    <a:pt x="78" y="123"/>
                    <a:pt x="78" y="123"/>
                  </a:cubicBezTo>
                  <a:close/>
                  <a:moveTo>
                    <a:pt x="89" y="124"/>
                  </a:moveTo>
                  <a:cubicBezTo>
                    <a:pt x="88" y="125"/>
                    <a:pt x="87" y="125"/>
                    <a:pt x="86" y="126"/>
                  </a:cubicBezTo>
                  <a:cubicBezTo>
                    <a:pt x="85" y="126"/>
                    <a:pt x="84" y="126"/>
                    <a:pt x="84" y="126"/>
                  </a:cubicBezTo>
                  <a:cubicBezTo>
                    <a:pt x="82" y="125"/>
                    <a:pt x="82" y="125"/>
                    <a:pt x="82" y="124"/>
                  </a:cubicBezTo>
                  <a:cubicBezTo>
                    <a:pt x="81" y="123"/>
                    <a:pt x="81" y="121"/>
                    <a:pt x="82" y="120"/>
                  </a:cubicBezTo>
                  <a:cubicBezTo>
                    <a:pt x="82" y="119"/>
                    <a:pt x="83" y="118"/>
                    <a:pt x="84" y="117"/>
                  </a:cubicBezTo>
                  <a:cubicBezTo>
                    <a:pt x="85" y="117"/>
                    <a:pt x="86" y="117"/>
                    <a:pt x="87" y="117"/>
                  </a:cubicBezTo>
                  <a:cubicBezTo>
                    <a:pt x="88" y="118"/>
                    <a:pt x="89" y="119"/>
                    <a:pt x="89" y="119"/>
                  </a:cubicBezTo>
                  <a:cubicBezTo>
                    <a:pt x="90" y="120"/>
                    <a:pt x="90" y="121"/>
                    <a:pt x="89" y="122"/>
                  </a:cubicBezTo>
                  <a:cubicBezTo>
                    <a:pt x="83" y="119"/>
                    <a:pt x="83" y="119"/>
                    <a:pt x="83" y="119"/>
                  </a:cubicBezTo>
                  <a:cubicBezTo>
                    <a:pt x="83" y="121"/>
                    <a:pt x="83" y="122"/>
                    <a:pt x="83" y="123"/>
                  </a:cubicBezTo>
                  <a:cubicBezTo>
                    <a:pt x="83" y="124"/>
                    <a:pt x="84" y="124"/>
                    <a:pt x="84" y="125"/>
                  </a:cubicBezTo>
                  <a:cubicBezTo>
                    <a:pt x="85" y="125"/>
                    <a:pt x="86" y="125"/>
                    <a:pt x="86" y="125"/>
                  </a:cubicBezTo>
                  <a:cubicBezTo>
                    <a:pt x="88" y="125"/>
                    <a:pt x="88" y="124"/>
                    <a:pt x="89" y="124"/>
                  </a:cubicBezTo>
                  <a:cubicBezTo>
                    <a:pt x="89" y="124"/>
                    <a:pt x="89" y="124"/>
                    <a:pt x="89" y="124"/>
                  </a:cubicBezTo>
                  <a:close/>
                  <a:moveTo>
                    <a:pt x="88" y="120"/>
                  </a:moveTo>
                  <a:cubicBezTo>
                    <a:pt x="88" y="119"/>
                    <a:pt x="88" y="118"/>
                    <a:pt x="87" y="117"/>
                  </a:cubicBezTo>
                  <a:cubicBezTo>
                    <a:pt x="86" y="117"/>
                    <a:pt x="84" y="117"/>
                    <a:pt x="84" y="119"/>
                  </a:cubicBezTo>
                  <a:cubicBezTo>
                    <a:pt x="88" y="120"/>
                    <a:pt x="88" y="120"/>
                    <a:pt x="88" y="120"/>
                  </a:cubicBezTo>
                  <a:close/>
                  <a:moveTo>
                    <a:pt x="98" y="131"/>
                  </a:moveTo>
                  <a:cubicBezTo>
                    <a:pt x="94" y="129"/>
                    <a:pt x="94" y="129"/>
                    <a:pt x="94" y="129"/>
                  </a:cubicBezTo>
                  <a:cubicBezTo>
                    <a:pt x="94" y="129"/>
                    <a:pt x="94" y="129"/>
                    <a:pt x="94" y="129"/>
                  </a:cubicBezTo>
                  <a:cubicBezTo>
                    <a:pt x="95" y="129"/>
                    <a:pt x="96" y="129"/>
                    <a:pt x="96" y="128"/>
                  </a:cubicBezTo>
                  <a:cubicBezTo>
                    <a:pt x="98" y="123"/>
                    <a:pt x="98" y="123"/>
                    <a:pt x="98" y="123"/>
                  </a:cubicBezTo>
                  <a:cubicBezTo>
                    <a:pt x="98" y="123"/>
                    <a:pt x="98" y="123"/>
                    <a:pt x="98" y="122"/>
                  </a:cubicBezTo>
                  <a:cubicBezTo>
                    <a:pt x="98" y="122"/>
                    <a:pt x="97" y="122"/>
                    <a:pt x="97" y="121"/>
                  </a:cubicBezTo>
                  <a:cubicBezTo>
                    <a:pt x="96" y="121"/>
                    <a:pt x="95" y="121"/>
                    <a:pt x="94" y="122"/>
                  </a:cubicBezTo>
                  <a:cubicBezTo>
                    <a:pt x="93" y="127"/>
                    <a:pt x="93" y="127"/>
                    <a:pt x="93" y="127"/>
                  </a:cubicBezTo>
                  <a:cubicBezTo>
                    <a:pt x="92" y="128"/>
                    <a:pt x="93" y="129"/>
                    <a:pt x="94" y="129"/>
                  </a:cubicBezTo>
                  <a:cubicBezTo>
                    <a:pt x="94" y="129"/>
                    <a:pt x="94" y="129"/>
                    <a:pt x="94" y="129"/>
                  </a:cubicBezTo>
                  <a:cubicBezTo>
                    <a:pt x="90" y="128"/>
                    <a:pt x="90" y="128"/>
                    <a:pt x="90" y="128"/>
                  </a:cubicBezTo>
                  <a:cubicBezTo>
                    <a:pt x="90" y="127"/>
                    <a:pt x="90" y="127"/>
                    <a:pt x="90" y="127"/>
                  </a:cubicBezTo>
                  <a:cubicBezTo>
                    <a:pt x="90" y="128"/>
                    <a:pt x="91" y="127"/>
                    <a:pt x="91" y="127"/>
                  </a:cubicBezTo>
                  <a:cubicBezTo>
                    <a:pt x="93" y="121"/>
                    <a:pt x="93" y="121"/>
                    <a:pt x="93" y="121"/>
                  </a:cubicBezTo>
                  <a:cubicBezTo>
                    <a:pt x="93" y="121"/>
                    <a:pt x="93" y="121"/>
                    <a:pt x="93" y="121"/>
                  </a:cubicBezTo>
                  <a:cubicBezTo>
                    <a:pt x="93" y="121"/>
                    <a:pt x="93" y="120"/>
                    <a:pt x="92" y="120"/>
                  </a:cubicBezTo>
                  <a:cubicBezTo>
                    <a:pt x="92" y="120"/>
                    <a:pt x="92" y="120"/>
                    <a:pt x="92" y="120"/>
                  </a:cubicBezTo>
                  <a:cubicBezTo>
                    <a:pt x="96" y="120"/>
                    <a:pt x="96" y="120"/>
                    <a:pt x="96" y="120"/>
                  </a:cubicBezTo>
                  <a:cubicBezTo>
                    <a:pt x="95" y="121"/>
                    <a:pt x="95" y="121"/>
                    <a:pt x="95" y="121"/>
                  </a:cubicBezTo>
                  <a:cubicBezTo>
                    <a:pt x="96" y="121"/>
                    <a:pt x="98" y="121"/>
                    <a:pt x="99" y="121"/>
                  </a:cubicBezTo>
                  <a:cubicBezTo>
                    <a:pt x="100" y="121"/>
                    <a:pt x="101" y="123"/>
                    <a:pt x="100" y="125"/>
                  </a:cubicBezTo>
                  <a:cubicBezTo>
                    <a:pt x="98" y="129"/>
                    <a:pt x="98" y="129"/>
                    <a:pt x="98" y="129"/>
                  </a:cubicBezTo>
                  <a:cubicBezTo>
                    <a:pt x="98" y="130"/>
                    <a:pt x="98" y="131"/>
                    <a:pt x="98" y="131"/>
                  </a:cubicBezTo>
                  <a:cubicBezTo>
                    <a:pt x="98" y="131"/>
                    <a:pt x="98" y="131"/>
                    <a:pt x="98" y="131"/>
                  </a:cubicBezTo>
                  <a:close/>
                  <a:moveTo>
                    <a:pt x="109" y="130"/>
                  </a:moveTo>
                  <a:cubicBezTo>
                    <a:pt x="108" y="131"/>
                    <a:pt x="107" y="132"/>
                    <a:pt x="107" y="132"/>
                  </a:cubicBezTo>
                  <a:cubicBezTo>
                    <a:pt x="106" y="133"/>
                    <a:pt x="105" y="133"/>
                    <a:pt x="104" y="133"/>
                  </a:cubicBezTo>
                  <a:cubicBezTo>
                    <a:pt x="103" y="132"/>
                    <a:pt x="102" y="132"/>
                    <a:pt x="102" y="131"/>
                  </a:cubicBezTo>
                  <a:cubicBezTo>
                    <a:pt x="101" y="129"/>
                    <a:pt x="101" y="128"/>
                    <a:pt x="101" y="127"/>
                  </a:cubicBezTo>
                  <a:cubicBezTo>
                    <a:pt x="102" y="126"/>
                    <a:pt x="102" y="125"/>
                    <a:pt x="103" y="124"/>
                  </a:cubicBezTo>
                  <a:cubicBezTo>
                    <a:pt x="104" y="123"/>
                    <a:pt x="106" y="123"/>
                    <a:pt x="107" y="123"/>
                  </a:cubicBezTo>
                  <a:cubicBezTo>
                    <a:pt x="108" y="123"/>
                    <a:pt x="108" y="123"/>
                    <a:pt x="109" y="124"/>
                  </a:cubicBezTo>
                  <a:cubicBezTo>
                    <a:pt x="109" y="125"/>
                    <a:pt x="110" y="125"/>
                    <a:pt x="109" y="126"/>
                  </a:cubicBezTo>
                  <a:cubicBezTo>
                    <a:pt x="109" y="126"/>
                    <a:pt x="109" y="126"/>
                    <a:pt x="109" y="126"/>
                  </a:cubicBezTo>
                  <a:cubicBezTo>
                    <a:pt x="108" y="126"/>
                    <a:pt x="108" y="126"/>
                    <a:pt x="108" y="126"/>
                  </a:cubicBezTo>
                  <a:cubicBezTo>
                    <a:pt x="108" y="126"/>
                    <a:pt x="108" y="126"/>
                    <a:pt x="108" y="126"/>
                  </a:cubicBezTo>
                  <a:cubicBezTo>
                    <a:pt x="108" y="125"/>
                    <a:pt x="108" y="125"/>
                    <a:pt x="108" y="125"/>
                  </a:cubicBezTo>
                  <a:cubicBezTo>
                    <a:pt x="108" y="125"/>
                    <a:pt x="108" y="124"/>
                    <a:pt x="108" y="124"/>
                  </a:cubicBezTo>
                  <a:cubicBezTo>
                    <a:pt x="107" y="123"/>
                    <a:pt x="107" y="123"/>
                    <a:pt x="107" y="123"/>
                  </a:cubicBezTo>
                  <a:cubicBezTo>
                    <a:pt x="106" y="123"/>
                    <a:pt x="105" y="123"/>
                    <a:pt x="104" y="124"/>
                  </a:cubicBezTo>
                  <a:cubicBezTo>
                    <a:pt x="104" y="124"/>
                    <a:pt x="104" y="125"/>
                    <a:pt x="103" y="126"/>
                  </a:cubicBezTo>
                  <a:cubicBezTo>
                    <a:pt x="103" y="127"/>
                    <a:pt x="103" y="128"/>
                    <a:pt x="104" y="129"/>
                  </a:cubicBezTo>
                  <a:cubicBezTo>
                    <a:pt x="104" y="129"/>
                    <a:pt x="105" y="130"/>
                    <a:pt x="106" y="130"/>
                  </a:cubicBezTo>
                  <a:cubicBezTo>
                    <a:pt x="106" y="131"/>
                    <a:pt x="107" y="131"/>
                    <a:pt x="109" y="130"/>
                  </a:cubicBezTo>
                  <a:cubicBezTo>
                    <a:pt x="109" y="130"/>
                    <a:pt x="109" y="130"/>
                    <a:pt x="109" y="130"/>
                  </a:cubicBezTo>
                  <a:close/>
                  <a:moveTo>
                    <a:pt x="119" y="132"/>
                  </a:moveTo>
                  <a:cubicBezTo>
                    <a:pt x="118" y="133"/>
                    <a:pt x="118" y="133"/>
                    <a:pt x="117" y="134"/>
                  </a:cubicBezTo>
                  <a:cubicBezTo>
                    <a:pt x="116" y="134"/>
                    <a:pt x="115" y="135"/>
                    <a:pt x="114" y="134"/>
                  </a:cubicBezTo>
                  <a:cubicBezTo>
                    <a:pt x="113" y="134"/>
                    <a:pt x="112" y="133"/>
                    <a:pt x="112" y="133"/>
                  </a:cubicBezTo>
                  <a:cubicBezTo>
                    <a:pt x="111" y="131"/>
                    <a:pt x="111" y="130"/>
                    <a:pt x="111" y="129"/>
                  </a:cubicBezTo>
                  <a:cubicBezTo>
                    <a:pt x="112" y="128"/>
                    <a:pt x="112" y="127"/>
                    <a:pt x="113" y="126"/>
                  </a:cubicBezTo>
                  <a:cubicBezTo>
                    <a:pt x="114" y="125"/>
                    <a:pt x="115" y="125"/>
                    <a:pt x="116" y="125"/>
                  </a:cubicBezTo>
                  <a:cubicBezTo>
                    <a:pt x="118" y="125"/>
                    <a:pt x="118" y="126"/>
                    <a:pt x="119" y="127"/>
                  </a:cubicBezTo>
                  <a:cubicBezTo>
                    <a:pt x="119" y="127"/>
                    <a:pt x="120" y="128"/>
                    <a:pt x="119" y="129"/>
                  </a:cubicBezTo>
                  <a:cubicBezTo>
                    <a:pt x="113" y="128"/>
                    <a:pt x="113" y="128"/>
                    <a:pt x="113" y="128"/>
                  </a:cubicBezTo>
                  <a:cubicBezTo>
                    <a:pt x="112" y="129"/>
                    <a:pt x="113" y="131"/>
                    <a:pt x="113" y="131"/>
                  </a:cubicBezTo>
                  <a:cubicBezTo>
                    <a:pt x="114" y="132"/>
                    <a:pt x="114" y="133"/>
                    <a:pt x="115" y="133"/>
                  </a:cubicBezTo>
                  <a:cubicBezTo>
                    <a:pt x="116" y="133"/>
                    <a:pt x="116" y="133"/>
                    <a:pt x="117" y="133"/>
                  </a:cubicBezTo>
                  <a:cubicBezTo>
                    <a:pt x="118" y="133"/>
                    <a:pt x="118" y="132"/>
                    <a:pt x="119" y="132"/>
                  </a:cubicBezTo>
                  <a:cubicBezTo>
                    <a:pt x="119" y="132"/>
                    <a:pt x="119" y="132"/>
                    <a:pt x="119" y="132"/>
                  </a:cubicBezTo>
                  <a:close/>
                  <a:moveTo>
                    <a:pt x="117" y="129"/>
                  </a:moveTo>
                  <a:cubicBezTo>
                    <a:pt x="117" y="127"/>
                    <a:pt x="116" y="126"/>
                    <a:pt x="115" y="126"/>
                  </a:cubicBezTo>
                  <a:cubicBezTo>
                    <a:pt x="114" y="125"/>
                    <a:pt x="113" y="126"/>
                    <a:pt x="112" y="128"/>
                  </a:cubicBezTo>
                  <a:cubicBezTo>
                    <a:pt x="117" y="129"/>
                    <a:pt x="117" y="129"/>
                    <a:pt x="117" y="129"/>
                  </a:cubicBezTo>
                  <a:close/>
                  <a:moveTo>
                    <a:pt x="133" y="135"/>
                  </a:moveTo>
                  <a:cubicBezTo>
                    <a:pt x="132" y="136"/>
                    <a:pt x="132" y="136"/>
                    <a:pt x="132" y="136"/>
                  </a:cubicBezTo>
                  <a:cubicBezTo>
                    <a:pt x="132" y="137"/>
                    <a:pt x="131" y="137"/>
                    <a:pt x="131" y="137"/>
                  </a:cubicBezTo>
                  <a:cubicBezTo>
                    <a:pt x="130" y="137"/>
                    <a:pt x="130" y="136"/>
                    <a:pt x="130" y="135"/>
                  </a:cubicBezTo>
                  <a:cubicBezTo>
                    <a:pt x="130" y="135"/>
                    <a:pt x="129" y="136"/>
                    <a:pt x="128" y="136"/>
                  </a:cubicBezTo>
                  <a:cubicBezTo>
                    <a:pt x="128" y="136"/>
                    <a:pt x="127" y="136"/>
                    <a:pt x="127" y="136"/>
                  </a:cubicBezTo>
                  <a:cubicBezTo>
                    <a:pt x="126" y="136"/>
                    <a:pt x="126" y="136"/>
                    <a:pt x="125" y="135"/>
                  </a:cubicBezTo>
                  <a:cubicBezTo>
                    <a:pt x="125" y="135"/>
                    <a:pt x="125" y="135"/>
                    <a:pt x="125" y="134"/>
                  </a:cubicBezTo>
                  <a:cubicBezTo>
                    <a:pt x="125" y="133"/>
                    <a:pt x="126" y="132"/>
                    <a:pt x="127" y="131"/>
                  </a:cubicBezTo>
                  <a:cubicBezTo>
                    <a:pt x="128" y="131"/>
                    <a:pt x="129" y="130"/>
                    <a:pt x="130" y="130"/>
                  </a:cubicBezTo>
                  <a:cubicBezTo>
                    <a:pt x="130" y="129"/>
                    <a:pt x="130" y="129"/>
                    <a:pt x="130" y="129"/>
                  </a:cubicBezTo>
                  <a:cubicBezTo>
                    <a:pt x="130" y="128"/>
                    <a:pt x="130" y="127"/>
                    <a:pt x="129" y="127"/>
                  </a:cubicBezTo>
                  <a:cubicBezTo>
                    <a:pt x="128" y="127"/>
                    <a:pt x="128" y="127"/>
                    <a:pt x="128" y="128"/>
                  </a:cubicBezTo>
                  <a:cubicBezTo>
                    <a:pt x="128" y="128"/>
                    <a:pt x="128" y="128"/>
                    <a:pt x="128" y="128"/>
                  </a:cubicBezTo>
                  <a:cubicBezTo>
                    <a:pt x="128" y="129"/>
                    <a:pt x="128" y="129"/>
                    <a:pt x="128" y="129"/>
                  </a:cubicBezTo>
                  <a:cubicBezTo>
                    <a:pt x="128" y="129"/>
                    <a:pt x="128" y="129"/>
                    <a:pt x="127" y="129"/>
                  </a:cubicBezTo>
                  <a:cubicBezTo>
                    <a:pt x="127" y="130"/>
                    <a:pt x="127" y="130"/>
                    <a:pt x="126" y="130"/>
                  </a:cubicBezTo>
                  <a:cubicBezTo>
                    <a:pt x="126" y="130"/>
                    <a:pt x="126" y="130"/>
                    <a:pt x="126" y="129"/>
                  </a:cubicBezTo>
                  <a:cubicBezTo>
                    <a:pt x="125" y="129"/>
                    <a:pt x="125" y="129"/>
                    <a:pt x="126" y="129"/>
                  </a:cubicBezTo>
                  <a:cubicBezTo>
                    <a:pt x="126" y="128"/>
                    <a:pt x="126" y="128"/>
                    <a:pt x="127" y="127"/>
                  </a:cubicBezTo>
                  <a:cubicBezTo>
                    <a:pt x="128" y="127"/>
                    <a:pt x="128" y="127"/>
                    <a:pt x="129" y="127"/>
                  </a:cubicBezTo>
                  <a:cubicBezTo>
                    <a:pt x="130" y="127"/>
                    <a:pt x="131" y="127"/>
                    <a:pt x="132" y="128"/>
                  </a:cubicBezTo>
                  <a:cubicBezTo>
                    <a:pt x="132" y="128"/>
                    <a:pt x="132" y="129"/>
                    <a:pt x="132" y="130"/>
                  </a:cubicBezTo>
                  <a:cubicBezTo>
                    <a:pt x="132" y="135"/>
                    <a:pt x="132" y="135"/>
                    <a:pt x="132" y="135"/>
                  </a:cubicBezTo>
                  <a:cubicBezTo>
                    <a:pt x="132" y="135"/>
                    <a:pt x="132" y="135"/>
                    <a:pt x="132" y="135"/>
                  </a:cubicBezTo>
                  <a:cubicBezTo>
                    <a:pt x="132" y="135"/>
                    <a:pt x="132" y="135"/>
                    <a:pt x="133" y="135"/>
                  </a:cubicBezTo>
                  <a:cubicBezTo>
                    <a:pt x="133" y="135"/>
                    <a:pt x="133" y="135"/>
                    <a:pt x="133" y="135"/>
                  </a:cubicBezTo>
                  <a:close/>
                  <a:moveTo>
                    <a:pt x="130" y="134"/>
                  </a:moveTo>
                  <a:cubicBezTo>
                    <a:pt x="130" y="131"/>
                    <a:pt x="130" y="131"/>
                    <a:pt x="130" y="131"/>
                  </a:cubicBezTo>
                  <a:cubicBezTo>
                    <a:pt x="129" y="131"/>
                    <a:pt x="128" y="131"/>
                    <a:pt x="128" y="131"/>
                  </a:cubicBezTo>
                  <a:cubicBezTo>
                    <a:pt x="127" y="132"/>
                    <a:pt x="126" y="132"/>
                    <a:pt x="126" y="133"/>
                  </a:cubicBezTo>
                  <a:cubicBezTo>
                    <a:pt x="126" y="134"/>
                    <a:pt x="127" y="135"/>
                    <a:pt x="128" y="135"/>
                  </a:cubicBezTo>
                  <a:cubicBezTo>
                    <a:pt x="128" y="135"/>
                    <a:pt x="129" y="135"/>
                    <a:pt x="130" y="134"/>
                  </a:cubicBezTo>
                  <a:close/>
                  <a:moveTo>
                    <a:pt x="144" y="136"/>
                  </a:moveTo>
                  <a:cubicBezTo>
                    <a:pt x="140" y="136"/>
                    <a:pt x="140" y="136"/>
                    <a:pt x="140" y="136"/>
                  </a:cubicBezTo>
                  <a:cubicBezTo>
                    <a:pt x="140" y="136"/>
                    <a:pt x="140" y="136"/>
                    <a:pt x="140" y="136"/>
                  </a:cubicBezTo>
                  <a:cubicBezTo>
                    <a:pt x="140" y="136"/>
                    <a:pt x="141" y="135"/>
                    <a:pt x="141" y="135"/>
                  </a:cubicBezTo>
                  <a:cubicBezTo>
                    <a:pt x="141" y="129"/>
                    <a:pt x="141" y="129"/>
                    <a:pt x="141" y="129"/>
                  </a:cubicBezTo>
                  <a:cubicBezTo>
                    <a:pt x="141" y="129"/>
                    <a:pt x="141" y="129"/>
                    <a:pt x="140" y="128"/>
                  </a:cubicBezTo>
                  <a:cubicBezTo>
                    <a:pt x="140" y="128"/>
                    <a:pt x="140" y="128"/>
                    <a:pt x="139" y="128"/>
                  </a:cubicBezTo>
                  <a:cubicBezTo>
                    <a:pt x="138" y="128"/>
                    <a:pt x="138" y="128"/>
                    <a:pt x="137" y="129"/>
                  </a:cubicBezTo>
                  <a:cubicBezTo>
                    <a:pt x="137" y="135"/>
                    <a:pt x="137" y="135"/>
                    <a:pt x="137" y="135"/>
                  </a:cubicBezTo>
                  <a:cubicBezTo>
                    <a:pt x="137" y="135"/>
                    <a:pt x="137" y="136"/>
                    <a:pt x="138" y="136"/>
                  </a:cubicBezTo>
                  <a:cubicBezTo>
                    <a:pt x="138" y="136"/>
                    <a:pt x="138" y="136"/>
                    <a:pt x="138" y="136"/>
                  </a:cubicBezTo>
                  <a:cubicBezTo>
                    <a:pt x="134" y="136"/>
                    <a:pt x="134" y="136"/>
                    <a:pt x="134" y="136"/>
                  </a:cubicBezTo>
                  <a:cubicBezTo>
                    <a:pt x="134" y="136"/>
                    <a:pt x="134" y="136"/>
                    <a:pt x="134" y="136"/>
                  </a:cubicBezTo>
                  <a:cubicBezTo>
                    <a:pt x="134" y="136"/>
                    <a:pt x="135" y="135"/>
                    <a:pt x="135" y="135"/>
                  </a:cubicBezTo>
                  <a:cubicBezTo>
                    <a:pt x="135" y="129"/>
                    <a:pt x="135" y="129"/>
                    <a:pt x="135" y="129"/>
                  </a:cubicBezTo>
                  <a:cubicBezTo>
                    <a:pt x="135" y="129"/>
                    <a:pt x="135" y="128"/>
                    <a:pt x="134" y="128"/>
                  </a:cubicBezTo>
                  <a:cubicBezTo>
                    <a:pt x="134" y="128"/>
                    <a:pt x="134" y="128"/>
                    <a:pt x="133" y="128"/>
                  </a:cubicBezTo>
                  <a:cubicBezTo>
                    <a:pt x="133" y="128"/>
                    <a:pt x="133" y="128"/>
                    <a:pt x="133" y="128"/>
                  </a:cubicBezTo>
                  <a:cubicBezTo>
                    <a:pt x="136" y="127"/>
                    <a:pt x="136" y="127"/>
                    <a:pt x="136" y="127"/>
                  </a:cubicBezTo>
                  <a:cubicBezTo>
                    <a:pt x="136" y="128"/>
                    <a:pt x="136" y="128"/>
                    <a:pt x="136" y="128"/>
                  </a:cubicBezTo>
                  <a:cubicBezTo>
                    <a:pt x="137" y="127"/>
                    <a:pt x="138" y="127"/>
                    <a:pt x="140" y="127"/>
                  </a:cubicBezTo>
                  <a:cubicBezTo>
                    <a:pt x="141" y="127"/>
                    <a:pt x="142" y="127"/>
                    <a:pt x="142" y="130"/>
                  </a:cubicBezTo>
                  <a:cubicBezTo>
                    <a:pt x="142" y="135"/>
                    <a:pt x="142" y="135"/>
                    <a:pt x="142" y="135"/>
                  </a:cubicBezTo>
                  <a:cubicBezTo>
                    <a:pt x="143" y="135"/>
                    <a:pt x="143" y="136"/>
                    <a:pt x="144" y="136"/>
                  </a:cubicBezTo>
                  <a:cubicBezTo>
                    <a:pt x="144" y="136"/>
                    <a:pt x="144" y="136"/>
                    <a:pt x="144" y="136"/>
                  </a:cubicBezTo>
                  <a:close/>
                  <a:moveTo>
                    <a:pt x="155" y="134"/>
                  </a:moveTo>
                  <a:cubicBezTo>
                    <a:pt x="154" y="135"/>
                    <a:pt x="153" y="135"/>
                    <a:pt x="152" y="136"/>
                  </a:cubicBezTo>
                  <a:cubicBezTo>
                    <a:pt x="152" y="134"/>
                    <a:pt x="152" y="134"/>
                    <a:pt x="152" y="134"/>
                  </a:cubicBezTo>
                  <a:cubicBezTo>
                    <a:pt x="151" y="135"/>
                    <a:pt x="150" y="136"/>
                    <a:pt x="149" y="136"/>
                  </a:cubicBezTo>
                  <a:cubicBezTo>
                    <a:pt x="148" y="136"/>
                    <a:pt x="148" y="136"/>
                    <a:pt x="147" y="135"/>
                  </a:cubicBezTo>
                  <a:cubicBezTo>
                    <a:pt x="146" y="134"/>
                    <a:pt x="145" y="133"/>
                    <a:pt x="145" y="131"/>
                  </a:cubicBezTo>
                  <a:cubicBezTo>
                    <a:pt x="145" y="130"/>
                    <a:pt x="146" y="129"/>
                    <a:pt x="146" y="128"/>
                  </a:cubicBezTo>
                  <a:cubicBezTo>
                    <a:pt x="146" y="127"/>
                    <a:pt x="148" y="126"/>
                    <a:pt x="149" y="126"/>
                  </a:cubicBezTo>
                  <a:cubicBezTo>
                    <a:pt x="150" y="126"/>
                    <a:pt x="150" y="126"/>
                    <a:pt x="151" y="127"/>
                  </a:cubicBezTo>
                  <a:cubicBezTo>
                    <a:pt x="150" y="124"/>
                    <a:pt x="150" y="124"/>
                    <a:pt x="150" y="124"/>
                  </a:cubicBezTo>
                  <a:cubicBezTo>
                    <a:pt x="150" y="123"/>
                    <a:pt x="150" y="123"/>
                    <a:pt x="150" y="123"/>
                  </a:cubicBezTo>
                  <a:cubicBezTo>
                    <a:pt x="150" y="123"/>
                    <a:pt x="150" y="123"/>
                    <a:pt x="149" y="123"/>
                  </a:cubicBezTo>
                  <a:cubicBezTo>
                    <a:pt x="149" y="123"/>
                    <a:pt x="149" y="123"/>
                    <a:pt x="149" y="123"/>
                  </a:cubicBezTo>
                  <a:cubicBezTo>
                    <a:pt x="150" y="123"/>
                    <a:pt x="150" y="122"/>
                    <a:pt x="152" y="121"/>
                  </a:cubicBezTo>
                  <a:cubicBezTo>
                    <a:pt x="153" y="133"/>
                    <a:pt x="153" y="133"/>
                    <a:pt x="153" y="133"/>
                  </a:cubicBezTo>
                  <a:cubicBezTo>
                    <a:pt x="153" y="134"/>
                    <a:pt x="153" y="134"/>
                    <a:pt x="153" y="134"/>
                  </a:cubicBezTo>
                  <a:cubicBezTo>
                    <a:pt x="154" y="134"/>
                    <a:pt x="155" y="134"/>
                    <a:pt x="155" y="134"/>
                  </a:cubicBezTo>
                  <a:cubicBezTo>
                    <a:pt x="155" y="134"/>
                    <a:pt x="155" y="134"/>
                    <a:pt x="155" y="134"/>
                  </a:cubicBezTo>
                  <a:close/>
                  <a:moveTo>
                    <a:pt x="152" y="133"/>
                  </a:moveTo>
                  <a:cubicBezTo>
                    <a:pt x="152" y="129"/>
                    <a:pt x="152" y="129"/>
                    <a:pt x="152" y="129"/>
                  </a:cubicBezTo>
                  <a:cubicBezTo>
                    <a:pt x="152" y="128"/>
                    <a:pt x="151" y="128"/>
                    <a:pt x="151" y="127"/>
                  </a:cubicBezTo>
                  <a:cubicBezTo>
                    <a:pt x="150" y="127"/>
                    <a:pt x="150" y="127"/>
                    <a:pt x="149" y="127"/>
                  </a:cubicBezTo>
                  <a:cubicBezTo>
                    <a:pt x="148" y="127"/>
                    <a:pt x="148" y="127"/>
                    <a:pt x="147" y="128"/>
                  </a:cubicBezTo>
                  <a:cubicBezTo>
                    <a:pt x="147" y="129"/>
                    <a:pt x="147" y="130"/>
                    <a:pt x="147" y="131"/>
                  </a:cubicBezTo>
                  <a:cubicBezTo>
                    <a:pt x="147" y="132"/>
                    <a:pt x="147" y="133"/>
                    <a:pt x="148" y="134"/>
                  </a:cubicBezTo>
                  <a:cubicBezTo>
                    <a:pt x="148" y="135"/>
                    <a:pt x="149" y="135"/>
                    <a:pt x="150" y="135"/>
                  </a:cubicBezTo>
                  <a:cubicBezTo>
                    <a:pt x="150" y="135"/>
                    <a:pt x="150" y="135"/>
                    <a:pt x="151" y="135"/>
                  </a:cubicBezTo>
                  <a:cubicBezTo>
                    <a:pt x="152" y="134"/>
                    <a:pt x="152" y="134"/>
                    <a:pt x="152" y="133"/>
                  </a:cubicBezTo>
                  <a:close/>
                  <a:moveTo>
                    <a:pt x="170" y="122"/>
                  </a:moveTo>
                  <a:cubicBezTo>
                    <a:pt x="170" y="122"/>
                    <a:pt x="170" y="122"/>
                    <a:pt x="170" y="122"/>
                  </a:cubicBezTo>
                  <a:cubicBezTo>
                    <a:pt x="169" y="121"/>
                    <a:pt x="169" y="120"/>
                    <a:pt x="169" y="120"/>
                  </a:cubicBezTo>
                  <a:cubicBezTo>
                    <a:pt x="168" y="120"/>
                    <a:pt x="168" y="120"/>
                    <a:pt x="167" y="120"/>
                  </a:cubicBezTo>
                  <a:cubicBezTo>
                    <a:pt x="165" y="120"/>
                    <a:pt x="165" y="120"/>
                    <a:pt x="165" y="120"/>
                  </a:cubicBezTo>
                  <a:cubicBezTo>
                    <a:pt x="167" y="131"/>
                    <a:pt x="167" y="131"/>
                    <a:pt x="167" y="131"/>
                  </a:cubicBezTo>
                  <a:cubicBezTo>
                    <a:pt x="168" y="132"/>
                    <a:pt x="168" y="132"/>
                    <a:pt x="170" y="132"/>
                  </a:cubicBezTo>
                  <a:cubicBezTo>
                    <a:pt x="170" y="132"/>
                    <a:pt x="170" y="132"/>
                    <a:pt x="170" y="132"/>
                  </a:cubicBezTo>
                  <a:cubicBezTo>
                    <a:pt x="164" y="133"/>
                    <a:pt x="164" y="133"/>
                    <a:pt x="164" y="133"/>
                  </a:cubicBezTo>
                  <a:cubicBezTo>
                    <a:pt x="164" y="133"/>
                    <a:pt x="164" y="133"/>
                    <a:pt x="164" y="133"/>
                  </a:cubicBezTo>
                  <a:cubicBezTo>
                    <a:pt x="165" y="133"/>
                    <a:pt x="166" y="132"/>
                    <a:pt x="165" y="131"/>
                  </a:cubicBezTo>
                  <a:cubicBezTo>
                    <a:pt x="163" y="121"/>
                    <a:pt x="163" y="121"/>
                    <a:pt x="163" y="121"/>
                  </a:cubicBezTo>
                  <a:cubicBezTo>
                    <a:pt x="161" y="121"/>
                    <a:pt x="161" y="121"/>
                    <a:pt x="161" y="121"/>
                  </a:cubicBezTo>
                  <a:cubicBezTo>
                    <a:pt x="160" y="121"/>
                    <a:pt x="160" y="122"/>
                    <a:pt x="159" y="122"/>
                  </a:cubicBezTo>
                  <a:cubicBezTo>
                    <a:pt x="159" y="123"/>
                    <a:pt x="159" y="123"/>
                    <a:pt x="159" y="124"/>
                  </a:cubicBezTo>
                  <a:cubicBezTo>
                    <a:pt x="159" y="124"/>
                    <a:pt x="159" y="124"/>
                    <a:pt x="159" y="124"/>
                  </a:cubicBezTo>
                  <a:cubicBezTo>
                    <a:pt x="158" y="121"/>
                    <a:pt x="158" y="121"/>
                    <a:pt x="158" y="121"/>
                  </a:cubicBezTo>
                  <a:cubicBezTo>
                    <a:pt x="169" y="118"/>
                    <a:pt x="169" y="118"/>
                    <a:pt x="169" y="118"/>
                  </a:cubicBezTo>
                  <a:cubicBezTo>
                    <a:pt x="170" y="122"/>
                    <a:pt x="170" y="122"/>
                    <a:pt x="170" y="122"/>
                  </a:cubicBezTo>
                  <a:close/>
                  <a:moveTo>
                    <a:pt x="181" y="125"/>
                  </a:moveTo>
                  <a:cubicBezTo>
                    <a:pt x="181" y="126"/>
                    <a:pt x="181" y="127"/>
                    <a:pt x="180" y="128"/>
                  </a:cubicBezTo>
                  <a:cubicBezTo>
                    <a:pt x="180" y="129"/>
                    <a:pt x="179" y="130"/>
                    <a:pt x="178" y="130"/>
                  </a:cubicBezTo>
                  <a:cubicBezTo>
                    <a:pt x="177" y="131"/>
                    <a:pt x="176" y="131"/>
                    <a:pt x="176" y="130"/>
                  </a:cubicBezTo>
                  <a:cubicBezTo>
                    <a:pt x="174" y="129"/>
                    <a:pt x="174" y="128"/>
                    <a:pt x="173" y="127"/>
                  </a:cubicBezTo>
                  <a:cubicBezTo>
                    <a:pt x="173" y="126"/>
                    <a:pt x="173" y="125"/>
                    <a:pt x="173" y="123"/>
                  </a:cubicBezTo>
                  <a:cubicBezTo>
                    <a:pt x="174" y="122"/>
                    <a:pt x="174" y="121"/>
                    <a:pt x="176" y="121"/>
                  </a:cubicBezTo>
                  <a:cubicBezTo>
                    <a:pt x="177" y="121"/>
                    <a:pt x="178" y="121"/>
                    <a:pt x="178" y="121"/>
                  </a:cubicBezTo>
                  <a:cubicBezTo>
                    <a:pt x="179" y="121"/>
                    <a:pt x="180" y="122"/>
                    <a:pt x="180" y="123"/>
                  </a:cubicBezTo>
                  <a:cubicBezTo>
                    <a:pt x="174" y="125"/>
                    <a:pt x="174" y="125"/>
                    <a:pt x="174" y="125"/>
                  </a:cubicBezTo>
                  <a:cubicBezTo>
                    <a:pt x="175" y="126"/>
                    <a:pt x="176" y="127"/>
                    <a:pt x="176" y="128"/>
                  </a:cubicBezTo>
                  <a:cubicBezTo>
                    <a:pt x="177" y="129"/>
                    <a:pt x="178" y="129"/>
                    <a:pt x="179" y="128"/>
                  </a:cubicBezTo>
                  <a:cubicBezTo>
                    <a:pt x="180" y="128"/>
                    <a:pt x="180" y="127"/>
                    <a:pt x="181" y="127"/>
                  </a:cubicBezTo>
                  <a:cubicBezTo>
                    <a:pt x="180" y="127"/>
                    <a:pt x="181" y="126"/>
                    <a:pt x="181" y="125"/>
                  </a:cubicBezTo>
                  <a:cubicBezTo>
                    <a:pt x="181" y="125"/>
                    <a:pt x="181" y="125"/>
                    <a:pt x="181" y="125"/>
                  </a:cubicBezTo>
                  <a:close/>
                  <a:moveTo>
                    <a:pt x="178" y="123"/>
                  </a:moveTo>
                  <a:cubicBezTo>
                    <a:pt x="177" y="122"/>
                    <a:pt x="176" y="121"/>
                    <a:pt x="175" y="122"/>
                  </a:cubicBezTo>
                  <a:cubicBezTo>
                    <a:pt x="174" y="122"/>
                    <a:pt x="173" y="123"/>
                    <a:pt x="173" y="125"/>
                  </a:cubicBezTo>
                  <a:cubicBezTo>
                    <a:pt x="178" y="123"/>
                    <a:pt x="178" y="123"/>
                    <a:pt x="178" y="123"/>
                  </a:cubicBezTo>
                  <a:close/>
                  <a:moveTo>
                    <a:pt x="190" y="122"/>
                  </a:moveTo>
                  <a:cubicBezTo>
                    <a:pt x="190" y="123"/>
                    <a:pt x="190" y="124"/>
                    <a:pt x="190" y="125"/>
                  </a:cubicBezTo>
                  <a:cubicBezTo>
                    <a:pt x="189" y="126"/>
                    <a:pt x="188" y="127"/>
                    <a:pt x="188" y="127"/>
                  </a:cubicBezTo>
                  <a:cubicBezTo>
                    <a:pt x="186" y="127"/>
                    <a:pt x="186" y="127"/>
                    <a:pt x="184" y="127"/>
                  </a:cubicBezTo>
                  <a:cubicBezTo>
                    <a:pt x="183" y="127"/>
                    <a:pt x="182" y="125"/>
                    <a:pt x="182" y="124"/>
                  </a:cubicBezTo>
                  <a:cubicBezTo>
                    <a:pt x="182" y="123"/>
                    <a:pt x="182" y="122"/>
                    <a:pt x="182" y="121"/>
                  </a:cubicBezTo>
                  <a:cubicBezTo>
                    <a:pt x="182" y="119"/>
                    <a:pt x="183" y="119"/>
                    <a:pt x="185" y="118"/>
                  </a:cubicBezTo>
                  <a:cubicBezTo>
                    <a:pt x="186" y="118"/>
                    <a:pt x="186" y="118"/>
                    <a:pt x="187" y="118"/>
                  </a:cubicBezTo>
                  <a:cubicBezTo>
                    <a:pt x="188" y="118"/>
                    <a:pt x="188" y="118"/>
                    <a:pt x="188" y="119"/>
                  </a:cubicBezTo>
                  <a:cubicBezTo>
                    <a:pt x="188" y="119"/>
                    <a:pt x="188" y="119"/>
                    <a:pt x="188" y="119"/>
                  </a:cubicBezTo>
                  <a:cubicBezTo>
                    <a:pt x="188" y="120"/>
                    <a:pt x="188" y="120"/>
                    <a:pt x="188" y="120"/>
                  </a:cubicBezTo>
                  <a:cubicBezTo>
                    <a:pt x="188" y="120"/>
                    <a:pt x="188" y="120"/>
                    <a:pt x="187" y="120"/>
                  </a:cubicBezTo>
                  <a:cubicBezTo>
                    <a:pt x="187" y="120"/>
                    <a:pt x="187" y="119"/>
                    <a:pt x="187" y="119"/>
                  </a:cubicBezTo>
                  <a:cubicBezTo>
                    <a:pt x="187" y="119"/>
                    <a:pt x="186" y="119"/>
                    <a:pt x="186" y="119"/>
                  </a:cubicBezTo>
                  <a:cubicBezTo>
                    <a:pt x="186" y="119"/>
                    <a:pt x="185" y="119"/>
                    <a:pt x="185" y="119"/>
                  </a:cubicBezTo>
                  <a:cubicBezTo>
                    <a:pt x="184" y="119"/>
                    <a:pt x="183" y="120"/>
                    <a:pt x="183" y="121"/>
                  </a:cubicBezTo>
                  <a:cubicBezTo>
                    <a:pt x="183" y="121"/>
                    <a:pt x="183" y="122"/>
                    <a:pt x="184" y="123"/>
                  </a:cubicBezTo>
                  <a:cubicBezTo>
                    <a:pt x="184" y="124"/>
                    <a:pt x="185" y="125"/>
                    <a:pt x="186" y="125"/>
                  </a:cubicBezTo>
                  <a:cubicBezTo>
                    <a:pt x="186" y="126"/>
                    <a:pt x="187" y="126"/>
                    <a:pt x="188" y="126"/>
                  </a:cubicBezTo>
                  <a:cubicBezTo>
                    <a:pt x="189" y="125"/>
                    <a:pt x="190" y="124"/>
                    <a:pt x="190" y="122"/>
                  </a:cubicBezTo>
                  <a:cubicBezTo>
                    <a:pt x="190" y="122"/>
                    <a:pt x="190" y="122"/>
                    <a:pt x="190" y="122"/>
                  </a:cubicBezTo>
                  <a:close/>
                  <a:moveTo>
                    <a:pt x="202" y="120"/>
                  </a:moveTo>
                  <a:cubicBezTo>
                    <a:pt x="198" y="122"/>
                    <a:pt x="198" y="122"/>
                    <a:pt x="198" y="122"/>
                  </a:cubicBezTo>
                  <a:cubicBezTo>
                    <a:pt x="198" y="121"/>
                    <a:pt x="198" y="121"/>
                    <a:pt x="198" y="121"/>
                  </a:cubicBezTo>
                  <a:cubicBezTo>
                    <a:pt x="199" y="121"/>
                    <a:pt x="199" y="121"/>
                    <a:pt x="198" y="120"/>
                  </a:cubicBezTo>
                  <a:cubicBezTo>
                    <a:pt x="196" y="115"/>
                    <a:pt x="196" y="115"/>
                    <a:pt x="196" y="115"/>
                  </a:cubicBezTo>
                  <a:cubicBezTo>
                    <a:pt x="195" y="114"/>
                    <a:pt x="195" y="114"/>
                    <a:pt x="194" y="115"/>
                  </a:cubicBezTo>
                  <a:cubicBezTo>
                    <a:pt x="193" y="115"/>
                    <a:pt x="192" y="116"/>
                    <a:pt x="192" y="117"/>
                  </a:cubicBezTo>
                  <a:cubicBezTo>
                    <a:pt x="194" y="121"/>
                    <a:pt x="194" y="121"/>
                    <a:pt x="194" y="121"/>
                  </a:cubicBezTo>
                  <a:cubicBezTo>
                    <a:pt x="195" y="122"/>
                    <a:pt x="196" y="122"/>
                    <a:pt x="196" y="122"/>
                  </a:cubicBezTo>
                  <a:cubicBezTo>
                    <a:pt x="196" y="122"/>
                    <a:pt x="196" y="122"/>
                    <a:pt x="196" y="122"/>
                  </a:cubicBezTo>
                  <a:cubicBezTo>
                    <a:pt x="192" y="124"/>
                    <a:pt x="192" y="124"/>
                    <a:pt x="192" y="124"/>
                  </a:cubicBezTo>
                  <a:cubicBezTo>
                    <a:pt x="192" y="124"/>
                    <a:pt x="192" y="124"/>
                    <a:pt x="192" y="124"/>
                  </a:cubicBezTo>
                  <a:cubicBezTo>
                    <a:pt x="193" y="123"/>
                    <a:pt x="193" y="123"/>
                    <a:pt x="192" y="122"/>
                  </a:cubicBezTo>
                  <a:cubicBezTo>
                    <a:pt x="188" y="113"/>
                    <a:pt x="188" y="113"/>
                    <a:pt x="188" y="113"/>
                  </a:cubicBezTo>
                  <a:cubicBezTo>
                    <a:pt x="187" y="113"/>
                    <a:pt x="187" y="113"/>
                    <a:pt x="187" y="113"/>
                  </a:cubicBezTo>
                  <a:cubicBezTo>
                    <a:pt x="187" y="113"/>
                    <a:pt x="186" y="113"/>
                    <a:pt x="186" y="113"/>
                  </a:cubicBezTo>
                  <a:cubicBezTo>
                    <a:pt x="186" y="113"/>
                    <a:pt x="186" y="113"/>
                    <a:pt x="186" y="113"/>
                  </a:cubicBezTo>
                  <a:cubicBezTo>
                    <a:pt x="186" y="112"/>
                    <a:pt x="187" y="111"/>
                    <a:pt x="188" y="110"/>
                  </a:cubicBezTo>
                  <a:cubicBezTo>
                    <a:pt x="191" y="116"/>
                    <a:pt x="191" y="116"/>
                    <a:pt x="191" y="116"/>
                  </a:cubicBezTo>
                  <a:cubicBezTo>
                    <a:pt x="192" y="114"/>
                    <a:pt x="192" y="113"/>
                    <a:pt x="193" y="113"/>
                  </a:cubicBezTo>
                  <a:cubicBezTo>
                    <a:pt x="195" y="112"/>
                    <a:pt x="196" y="113"/>
                    <a:pt x="197" y="115"/>
                  </a:cubicBezTo>
                  <a:cubicBezTo>
                    <a:pt x="199" y="119"/>
                    <a:pt x="199" y="119"/>
                    <a:pt x="199" y="119"/>
                  </a:cubicBezTo>
                  <a:cubicBezTo>
                    <a:pt x="200" y="120"/>
                    <a:pt x="201" y="120"/>
                    <a:pt x="202" y="120"/>
                  </a:cubicBezTo>
                  <a:cubicBezTo>
                    <a:pt x="202" y="120"/>
                    <a:pt x="202" y="120"/>
                    <a:pt x="202" y="120"/>
                  </a:cubicBezTo>
                  <a:close/>
                  <a:moveTo>
                    <a:pt x="212" y="114"/>
                  </a:moveTo>
                  <a:cubicBezTo>
                    <a:pt x="208" y="116"/>
                    <a:pt x="208" y="116"/>
                    <a:pt x="208" y="116"/>
                  </a:cubicBezTo>
                  <a:cubicBezTo>
                    <a:pt x="208" y="116"/>
                    <a:pt x="208" y="116"/>
                    <a:pt x="208" y="116"/>
                  </a:cubicBezTo>
                  <a:cubicBezTo>
                    <a:pt x="209" y="115"/>
                    <a:pt x="209" y="115"/>
                    <a:pt x="209" y="114"/>
                  </a:cubicBezTo>
                  <a:cubicBezTo>
                    <a:pt x="206" y="110"/>
                    <a:pt x="206" y="110"/>
                    <a:pt x="206" y="110"/>
                  </a:cubicBezTo>
                  <a:cubicBezTo>
                    <a:pt x="206" y="109"/>
                    <a:pt x="206" y="109"/>
                    <a:pt x="206" y="109"/>
                  </a:cubicBezTo>
                  <a:cubicBezTo>
                    <a:pt x="205" y="109"/>
                    <a:pt x="205" y="109"/>
                    <a:pt x="204" y="109"/>
                  </a:cubicBezTo>
                  <a:cubicBezTo>
                    <a:pt x="203" y="110"/>
                    <a:pt x="202" y="111"/>
                    <a:pt x="202" y="111"/>
                  </a:cubicBezTo>
                  <a:cubicBezTo>
                    <a:pt x="205" y="116"/>
                    <a:pt x="205" y="116"/>
                    <a:pt x="205" y="116"/>
                  </a:cubicBezTo>
                  <a:cubicBezTo>
                    <a:pt x="206" y="117"/>
                    <a:pt x="206" y="117"/>
                    <a:pt x="207" y="117"/>
                  </a:cubicBezTo>
                  <a:cubicBezTo>
                    <a:pt x="207" y="117"/>
                    <a:pt x="207" y="117"/>
                    <a:pt x="207" y="117"/>
                  </a:cubicBezTo>
                  <a:cubicBezTo>
                    <a:pt x="203" y="119"/>
                    <a:pt x="203" y="119"/>
                    <a:pt x="203" y="119"/>
                  </a:cubicBezTo>
                  <a:cubicBezTo>
                    <a:pt x="203" y="119"/>
                    <a:pt x="203" y="119"/>
                    <a:pt x="203" y="119"/>
                  </a:cubicBezTo>
                  <a:cubicBezTo>
                    <a:pt x="204" y="119"/>
                    <a:pt x="204" y="118"/>
                    <a:pt x="204" y="117"/>
                  </a:cubicBezTo>
                  <a:cubicBezTo>
                    <a:pt x="201" y="113"/>
                    <a:pt x="201" y="113"/>
                    <a:pt x="201" y="113"/>
                  </a:cubicBezTo>
                  <a:cubicBezTo>
                    <a:pt x="200" y="112"/>
                    <a:pt x="200" y="112"/>
                    <a:pt x="200" y="112"/>
                  </a:cubicBezTo>
                  <a:cubicBezTo>
                    <a:pt x="200" y="112"/>
                    <a:pt x="200" y="112"/>
                    <a:pt x="199" y="113"/>
                  </a:cubicBezTo>
                  <a:cubicBezTo>
                    <a:pt x="199" y="112"/>
                    <a:pt x="199" y="112"/>
                    <a:pt x="199" y="112"/>
                  </a:cubicBezTo>
                  <a:cubicBezTo>
                    <a:pt x="201" y="110"/>
                    <a:pt x="201" y="110"/>
                    <a:pt x="201" y="110"/>
                  </a:cubicBezTo>
                  <a:cubicBezTo>
                    <a:pt x="202" y="111"/>
                    <a:pt x="202" y="111"/>
                    <a:pt x="202" y="111"/>
                  </a:cubicBezTo>
                  <a:cubicBezTo>
                    <a:pt x="202" y="110"/>
                    <a:pt x="203" y="109"/>
                    <a:pt x="204" y="108"/>
                  </a:cubicBezTo>
                  <a:cubicBezTo>
                    <a:pt x="205" y="107"/>
                    <a:pt x="206" y="108"/>
                    <a:pt x="208" y="110"/>
                  </a:cubicBezTo>
                  <a:cubicBezTo>
                    <a:pt x="210" y="114"/>
                    <a:pt x="210" y="114"/>
                    <a:pt x="210" y="114"/>
                  </a:cubicBezTo>
                  <a:cubicBezTo>
                    <a:pt x="210" y="114"/>
                    <a:pt x="211" y="115"/>
                    <a:pt x="212" y="114"/>
                  </a:cubicBezTo>
                  <a:cubicBezTo>
                    <a:pt x="212" y="114"/>
                    <a:pt x="212" y="114"/>
                    <a:pt x="212" y="114"/>
                  </a:cubicBezTo>
                  <a:close/>
                  <a:moveTo>
                    <a:pt x="218" y="104"/>
                  </a:moveTo>
                  <a:cubicBezTo>
                    <a:pt x="219" y="105"/>
                    <a:pt x="219" y="107"/>
                    <a:pt x="219" y="108"/>
                  </a:cubicBezTo>
                  <a:cubicBezTo>
                    <a:pt x="219" y="109"/>
                    <a:pt x="218" y="110"/>
                    <a:pt x="217" y="111"/>
                  </a:cubicBezTo>
                  <a:cubicBezTo>
                    <a:pt x="216" y="112"/>
                    <a:pt x="215" y="112"/>
                    <a:pt x="214" y="112"/>
                  </a:cubicBezTo>
                  <a:cubicBezTo>
                    <a:pt x="212" y="111"/>
                    <a:pt x="211" y="111"/>
                    <a:pt x="210" y="110"/>
                  </a:cubicBezTo>
                  <a:cubicBezTo>
                    <a:pt x="210" y="109"/>
                    <a:pt x="209" y="107"/>
                    <a:pt x="209" y="106"/>
                  </a:cubicBezTo>
                  <a:cubicBezTo>
                    <a:pt x="209" y="105"/>
                    <a:pt x="210" y="104"/>
                    <a:pt x="211" y="103"/>
                  </a:cubicBezTo>
                  <a:cubicBezTo>
                    <a:pt x="212" y="102"/>
                    <a:pt x="214" y="102"/>
                    <a:pt x="215" y="102"/>
                  </a:cubicBezTo>
                  <a:cubicBezTo>
                    <a:pt x="216" y="102"/>
                    <a:pt x="217" y="103"/>
                    <a:pt x="218" y="104"/>
                  </a:cubicBezTo>
                  <a:close/>
                  <a:moveTo>
                    <a:pt x="217" y="106"/>
                  </a:moveTo>
                  <a:cubicBezTo>
                    <a:pt x="216" y="105"/>
                    <a:pt x="215" y="104"/>
                    <a:pt x="214" y="103"/>
                  </a:cubicBezTo>
                  <a:cubicBezTo>
                    <a:pt x="213" y="103"/>
                    <a:pt x="212" y="103"/>
                    <a:pt x="212" y="103"/>
                  </a:cubicBezTo>
                  <a:cubicBezTo>
                    <a:pt x="211" y="104"/>
                    <a:pt x="211" y="105"/>
                    <a:pt x="211" y="105"/>
                  </a:cubicBezTo>
                  <a:cubicBezTo>
                    <a:pt x="211" y="106"/>
                    <a:pt x="211" y="107"/>
                    <a:pt x="212" y="108"/>
                  </a:cubicBezTo>
                  <a:cubicBezTo>
                    <a:pt x="212" y="109"/>
                    <a:pt x="213" y="110"/>
                    <a:pt x="214" y="110"/>
                  </a:cubicBezTo>
                  <a:cubicBezTo>
                    <a:pt x="215" y="111"/>
                    <a:pt x="216" y="111"/>
                    <a:pt x="217" y="110"/>
                  </a:cubicBezTo>
                  <a:cubicBezTo>
                    <a:pt x="218" y="110"/>
                    <a:pt x="218" y="109"/>
                    <a:pt x="218" y="108"/>
                  </a:cubicBezTo>
                  <a:cubicBezTo>
                    <a:pt x="218" y="107"/>
                    <a:pt x="217" y="107"/>
                    <a:pt x="217" y="106"/>
                  </a:cubicBezTo>
                  <a:close/>
                  <a:moveTo>
                    <a:pt x="226" y="103"/>
                  </a:moveTo>
                  <a:cubicBezTo>
                    <a:pt x="222" y="107"/>
                    <a:pt x="222" y="107"/>
                    <a:pt x="222" y="107"/>
                  </a:cubicBezTo>
                  <a:cubicBezTo>
                    <a:pt x="222" y="106"/>
                    <a:pt x="222" y="106"/>
                    <a:pt x="222" y="106"/>
                  </a:cubicBezTo>
                  <a:cubicBezTo>
                    <a:pt x="223" y="105"/>
                    <a:pt x="223" y="105"/>
                    <a:pt x="223" y="104"/>
                  </a:cubicBezTo>
                  <a:cubicBezTo>
                    <a:pt x="216" y="97"/>
                    <a:pt x="216" y="97"/>
                    <a:pt x="216" y="97"/>
                  </a:cubicBezTo>
                  <a:cubicBezTo>
                    <a:pt x="216" y="96"/>
                    <a:pt x="216" y="96"/>
                    <a:pt x="215" y="96"/>
                  </a:cubicBezTo>
                  <a:cubicBezTo>
                    <a:pt x="215" y="96"/>
                    <a:pt x="215" y="96"/>
                    <a:pt x="214" y="97"/>
                  </a:cubicBezTo>
                  <a:cubicBezTo>
                    <a:pt x="214" y="97"/>
                    <a:pt x="214" y="97"/>
                    <a:pt x="214" y="97"/>
                  </a:cubicBezTo>
                  <a:cubicBezTo>
                    <a:pt x="214" y="97"/>
                    <a:pt x="214" y="97"/>
                    <a:pt x="214" y="97"/>
                  </a:cubicBezTo>
                  <a:cubicBezTo>
                    <a:pt x="214" y="96"/>
                    <a:pt x="215" y="95"/>
                    <a:pt x="216" y="94"/>
                  </a:cubicBezTo>
                  <a:cubicBezTo>
                    <a:pt x="224" y="103"/>
                    <a:pt x="224" y="103"/>
                    <a:pt x="224" y="103"/>
                  </a:cubicBezTo>
                  <a:cubicBezTo>
                    <a:pt x="224" y="104"/>
                    <a:pt x="225" y="104"/>
                    <a:pt x="226" y="103"/>
                  </a:cubicBezTo>
                  <a:cubicBezTo>
                    <a:pt x="226" y="103"/>
                    <a:pt x="226" y="103"/>
                    <a:pt x="226" y="103"/>
                  </a:cubicBezTo>
                  <a:close/>
                  <a:moveTo>
                    <a:pt x="231" y="93"/>
                  </a:moveTo>
                  <a:cubicBezTo>
                    <a:pt x="232" y="94"/>
                    <a:pt x="232" y="95"/>
                    <a:pt x="232" y="96"/>
                  </a:cubicBezTo>
                  <a:cubicBezTo>
                    <a:pt x="232" y="97"/>
                    <a:pt x="232" y="99"/>
                    <a:pt x="230" y="99"/>
                  </a:cubicBezTo>
                  <a:cubicBezTo>
                    <a:pt x="230" y="100"/>
                    <a:pt x="228" y="101"/>
                    <a:pt x="227" y="101"/>
                  </a:cubicBezTo>
                  <a:cubicBezTo>
                    <a:pt x="226" y="101"/>
                    <a:pt x="225" y="100"/>
                    <a:pt x="224" y="99"/>
                  </a:cubicBezTo>
                  <a:cubicBezTo>
                    <a:pt x="223" y="98"/>
                    <a:pt x="222" y="97"/>
                    <a:pt x="222" y="96"/>
                  </a:cubicBezTo>
                  <a:cubicBezTo>
                    <a:pt x="222" y="95"/>
                    <a:pt x="223" y="93"/>
                    <a:pt x="224" y="93"/>
                  </a:cubicBezTo>
                  <a:cubicBezTo>
                    <a:pt x="225" y="92"/>
                    <a:pt x="226" y="91"/>
                    <a:pt x="227" y="91"/>
                  </a:cubicBezTo>
                  <a:cubicBezTo>
                    <a:pt x="229" y="91"/>
                    <a:pt x="230" y="91"/>
                    <a:pt x="231" y="93"/>
                  </a:cubicBezTo>
                  <a:close/>
                  <a:moveTo>
                    <a:pt x="230" y="95"/>
                  </a:moveTo>
                  <a:cubicBezTo>
                    <a:pt x="229" y="94"/>
                    <a:pt x="228" y="93"/>
                    <a:pt x="227" y="93"/>
                  </a:cubicBezTo>
                  <a:cubicBezTo>
                    <a:pt x="226" y="92"/>
                    <a:pt x="225" y="92"/>
                    <a:pt x="224" y="93"/>
                  </a:cubicBezTo>
                  <a:cubicBezTo>
                    <a:pt x="224" y="93"/>
                    <a:pt x="224" y="94"/>
                    <a:pt x="224" y="95"/>
                  </a:cubicBezTo>
                  <a:cubicBezTo>
                    <a:pt x="224" y="96"/>
                    <a:pt x="224" y="96"/>
                    <a:pt x="225" y="97"/>
                  </a:cubicBezTo>
                  <a:cubicBezTo>
                    <a:pt x="226" y="98"/>
                    <a:pt x="227" y="99"/>
                    <a:pt x="228" y="99"/>
                  </a:cubicBezTo>
                  <a:cubicBezTo>
                    <a:pt x="229" y="99"/>
                    <a:pt x="230" y="99"/>
                    <a:pt x="231" y="99"/>
                  </a:cubicBezTo>
                  <a:cubicBezTo>
                    <a:pt x="232" y="98"/>
                    <a:pt x="232" y="97"/>
                    <a:pt x="231" y="97"/>
                  </a:cubicBezTo>
                  <a:cubicBezTo>
                    <a:pt x="231" y="96"/>
                    <a:pt x="231" y="95"/>
                    <a:pt x="230" y="95"/>
                  </a:cubicBezTo>
                  <a:close/>
                  <a:moveTo>
                    <a:pt x="236" y="82"/>
                  </a:moveTo>
                  <a:cubicBezTo>
                    <a:pt x="234" y="83"/>
                    <a:pt x="234" y="83"/>
                    <a:pt x="234" y="83"/>
                  </a:cubicBezTo>
                  <a:cubicBezTo>
                    <a:pt x="235" y="83"/>
                    <a:pt x="236" y="84"/>
                    <a:pt x="236" y="84"/>
                  </a:cubicBezTo>
                  <a:cubicBezTo>
                    <a:pt x="237" y="85"/>
                    <a:pt x="237" y="85"/>
                    <a:pt x="237" y="87"/>
                  </a:cubicBezTo>
                  <a:cubicBezTo>
                    <a:pt x="237" y="87"/>
                    <a:pt x="237" y="88"/>
                    <a:pt x="236" y="89"/>
                  </a:cubicBezTo>
                  <a:cubicBezTo>
                    <a:pt x="236" y="89"/>
                    <a:pt x="236" y="89"/>
                    <a:pt x="236" y="90"/>
                  </a:cubicBezTo>
                  <a:cubicBezTo>
                    <a:pt x="236" y="91"/>
                    <a:pt x="236" y="91"/>
                    <a:pt x="236" y="91"/>
                  </a:cubicBezTo>
                  <a:cubicBezTo>
                    <a:pt x="236" y="92"/>
                    <a:pt x="237" y="91"/>
                    <a:pt x="238" y="90"/>
                  </a:cubicBezTo>
                  <a:cubicBezTo>
                    <a:pt x="239" y="89"/>
                    <a:pt x="240" y="88"/>
                    <a:pt x="240" y="87"/>
                  </a:cubicBezTo>
                  <a:cubicBezTo>
                    <a:pt x="241" y="87"/>
                    <a:pt x="242" y="87"/>
                    <a:pt x="242" y="88"/>
                  </a:cubicBezTo>
                  <a:cubicBezTo>
                    <a:pt x="243" y="88"/>
                    <a:pt x="243" y="89"/>
                    <a:pt x="243" y="91"/>
                  </a:cubicBezTo>
                  <a:cubicBezTo>
                    <a:pt x="243" y="92"/>
                    <a:pt x="242" y="93"/>
                    <a:pt x="242" y="94"/>
                  </a:cubicBezTo>
                  <a:cubicBezTo>
                    <a:pt x="241" y="95"/>
                    <a:pt x="240" y="95"/>
                    <a:pt x="239" y="96"/>
                  </a:cubicBezTo>
                  <a:cubicBezTo>
                    <a:pt x="238" y="96"/>
                    <a:pt x="238" y="96"/>
                    <a:pt x="238" y="95"/>
                  </a:cubicBezTo>
                  <a:cubicBezTo>
                    <a:pt x="237" y="95"/>
                    <a:pt x="237" y="95"/>
                    <a:pt x="237" y="94"/>
                  </a:cubicBezTo>
                  <a:cubicBezTo>
                    <a:pt x="237" y="94"/>
                    <a:pt x="237" y="93"/>
                    <a:pt x="237" y="93"/>
                  </a:cubicBezTo>
                  <a:cubicBezTo>
                    <a:pt x="237" y="93"/>
                    <a:pt x="237" y="93"/>
                    <a:pt x="236" y="93"/>
                  </a:cubicBezTo>
                  <a:cubicBezTo>
                    <a:pt x="236" y="93"/>
                    <a:pt x="236" y="93"/>
                    <a:pt x="236" y="93"/>
                  </a:cubicBezTo>
                  <a:cubicBezTo>
                    <a:pt x="235" y="93"/>
                    <a:pt x="235" y="92"/>
                    <a:pt x="235" y="92"/>
                  </a:cubicBezTo>
                  <a:cubicBezTo>
                    <a:pt x="235" y="91"/>
                    <a:pt x="235" y="91"/>
                    <a:pt x="235" y="90"/>
                  </a:cubicBezTo>
                  <a:cubicBezTo>
                    <a:pt x="234" y="91"/>
                    <a:pt x="233" y="91"/>
                    <a:pt x="232" y="90"/>
                  </a:cubicBezTo>
                  <a:cubicBezTo>
                    <a:pt x="231" y="89"/>
                    <a:pt x="230" y="89"/>
                    <a:pt x="230" y="87"/>
                  </a:cubicBezTo>
                  <a:cubicBezTo>
                    <a:pt x="230" y="87"/>
                    <a:pt x="231" y="85"/>
                    <a:pt x="232" y="85"/>
                  </a:cubicBezTo>
                  <a:cubicBezTo>
                    <a:pt x="232" y="84"/>
                    <a:pt x="232" y="84"/>
                    <a:pt x="233" y="83"/>
                  </a:cubicBezTo>
                  <a:cubicBezTo>
                    <a:pt x="234" y="83"/>
                    <a:pt x="234" y="83"/>
                    <a:pt x="234" y="83"/>
                  </a:cubicBezTo>
                  <a:cubicBezTo>
                    <a:pt x="235" y="81"/>
                    <a:pt x="235" y="81"/>
                    <a:pt x="235" y="81"/>
                  </a:cubicBezTo>
                  <a:cubicBezTo>
                    <a:pt x="236" y="82"/>
                    <a:pt x="236" y="82"/>
                    <a:pt x="236" y="82"/>
                  </a:cubicBezTo>
                  <a:close/>
                  <a:moveTo>
                    <a:pt x="236" y="86"/>
                  </a:moveTo>
                  <a:cubicBezTo>
                    <a:pt x="235" y="86"/>
                    <a:pt x="234" y="85"/>
                    <a:pt x="234" y="85"/>
                  </a:cubicBezTo>
                  <a:cubicBezTo>
                    <a:pt x="233" y="85"/>
                    <a:pt x="232" y="85"/>
                    <a:pt x="232" y="85"/>
                  </a:cubicBezTo>
                  <a:cubicBezTo>
                    <a:pt x="231" y="86"/>
                    <a:pt x="231" y="86"/>
                    <a:pt x="231" y="87"/>
                  </a:cubicBezTo>
                  <a:cubicBezTo>
                    <a:pt x="231" y="87"/>
                    <a:pt x="232" y="87"/>
                    <a:pt x="232" y="88"/>
                  </a:cubicBezTo>
                  <a:cubicBezTo>
                    <a:pt x="233" y="88"/>
                    <a:pt x="233" y="89"/>
                    <a:pt x="234" y="89"/>
                  </a:cubicBezTo>
                  <a:cubicBezTo>
                    <a:pt x="235" y="89"/>
                    <a:pt x="235" y="89"/>
                    <a:pt x="236" y="89"/>
                  </a:cubicBezTo>
                  <a:cubicBezTo>
                    <a:pt x="237" y="88"/>
                    <a:pt x="236" y="87"/>
                    <a:pt x="236" y="86"/>
                  </a:cubicBezTo>
                  <a:close/>
                  <a:moveTo>
                    <a:pt x="242" y="89"/>
                  </a:moveTo>
                  <a:cubicBezTo>
                    <a:pt x="242" y="89"/>
                    <a:pt x="241" y="89"/>
                    <a:pt x="240" y="89"/>
                  </a:cubicBezTo>
                  <a:cubicBezTo>
                    <a:pt x="240" y="90"/>
                    <a:pt x="240" y="90"/>
                    <a:pt x="239" y="91"/>
                  </a:cubicBezTo>
                  <a:cubicBezTo>
                    <a:pt x="238" y="92"/>
                    <a:pt x="238" y="92"/>
                    <a:pt x="237" y="93"/>
                  </a:cubicBezTo>
                  <a:cubicBezTo>
                    <a:pt x="237" y="93"/>
                    <a:pt x="238" y="94"/>
                    <a:pt x="238" y="95"/>
                  </a:cubicBezTo>
                  <a:cubicBezTo>
                    <a:pt x="239" y="95"/>
                    <a:pt x="240" y="95"/>
                    <a:pt x="241" y="93"/>
                  </a:cubicBezTo>
                  <a:cubicBezTo>
                    <a:pt x="242" y="93"/>
                    <a:pt x="242" y="91"/>
                    <a:pt x="243" y="91"/>
                  </a:cubicBezTo>
                  <a:cubicBezTo>
                    <a:pt x="243" y="90"/>
                    <a:pt x="242" y="89"/>
                    <a:pt x="242" y="89"/>
                  </a:cubicBezTo>
                  <a:close/>
                  <a:moveTo>
                    <a:pt x="242" y="73"/>
                  </a:moveTo>
                  <a:cubicBezTo>
                    <a:pt x="242" y="73"/>
                    <a:pt x="242" y="73"/>
                    <a:pt x="242" y="74"/>
                  </a:cubicBezTo>
                  <a:cubicBezTo>
                    <a:pt x="242" y="74"/>
                    <a:pt x="242" y="74"/>
                    <a:pt x="242" y="75"/>
                  </a:cubicBezTo>
                  <a:cubicBezTo>
                    <a:pt x="247" y="83"/>
                    <a:pt x="247" y="83"/>
                    <a:pt x="247" y="83"/>
                  </a:cubicBezTo>
                  <a:cubicBezTo>
                    <a:pt x="248" y="85"/>
                    <a:pt x="248" y="86"/>
                    <a:pt x="247" y="87"/>
                  </a:cubicBezTo>
                  <a:cubicBezTo>
                    <a:pt x="246" y="88"/>
                    <a:pt x="246" y="88"/>
                    <a:pt x="245" y="87"/>
                  </a:cubicBezTo>
                  <a:cubicBezTo>
                    <a:pt x="245" y="87"/>
                    <a:pt x="245" y="87"/>
                    <a:pt x="245" y="87"/>
                  </a:cubicBezTo>
                  <a:cubicBezTo>
                    <a:pt x="245" y="86"/>
                    <a:pt x="245" y="86"/>
                    <a:pt x="245" y="86"/>
                  </a:cubicBezTo>
                  <a:cubicBezTo>
                    <a:pt x="245" y="86"/>
                    <a:pt x="246" y="85"/>
                    <a:pt x="246" y="85"/>
                  </a:cubicBezTo>
                  <a:cubicBezTo>
                    <a:pt x="246" y="85"/>
                    <a:pt x="246" y="85"/>
                    <a:pt x="246" y="85"/>
                  </a:cubicBezTo>
                  <a:cubicBezTo>
                    <a:pt x="247" y="85"/>
                    <a:pt x="246" y="83"/>
                    <a:pt x="245" y="81"/>
                  </a:cubicBezTo>
                  <a:cubicBezTo>
                    <a:pt x="238" y="80"/>
                    <a:pt x="238" y="80"/>
                    <a:pt x="238" y="80"/>
                  </a:cubicBezTo>
                  <a:cubicBezTo>
                    <a:pt x="237" y="80"/>
                    <a:pt x="237" y="80"/>
                    <a:pt x="236" y="80"/>
                  </a:cubicBezTo>
                  <a:cubicBezTo>
                    <a:pt x="236" y="80"/>
                    <a:pt x="236" y="80"/>
                    <a:pt x="236" y="80"/>
                  </a:cubicBezTo>
                  <a:cubicBezTo>
                    <a:pt x="235" y="80"/>
                    <a:pt x="235" y="80"/>
                    <a:pt x="235" y="80"/>
                  </a:cubicBezTo>
                  <a:cubicBezTo>
                    <a:pt x="238" y="77"/>
                    <a:pt x="238" y="77"/>
                    <a:pt x="238" y="77"/>
                  </a:cubicBezTo>
                  <a:cubicBezTo>
                    <a:pt x="238" y="77"/>
                    <a:pt x="238" y="77"/>
                    <a:pt x="238" y="77"/>
                  </a:cubicBezTo>
                  <a:cubicBezTo>
                    <a:pt x="238" y="78"/>
                    <a:pt x="238" y="78"/>
                    <a:pt x="238" y="78"/>
                  </a:cubicBezTo>
                  <a:cubicBezTo>
                    <a:pt x="238" y="78"/>
                    <a:pt x="238" y="79"/>
                    <a:pt x="239" y="79"/>
                  </a:cubicBezTo>
                  <a:cubicBezTo>
                    <a:pt x="244" y="80"/>
                    <a:pt x="244" y="80"/>
                    <a:pt x="244" y="80"/>
                  </a:cubicBezTo>
                  <a:cubicBezTo>
                    <a:pt x="242" y="75"/>
                    <a:pt x="242" y="75"/>
                    <a:pt x="242" y="75"/>
                  </a:cubicBezTo>
                  <a:cubicBezTo>
                    <a:pt x="241" y="75"/>
                    <a:pt x="241" y="75"/>
                    <a:pt x="241" y="75"/>
                  </a:cubicBezTo>
                  <a:cubicBezTo>
                    <a:pt x="241" y="75"/>
                    <a:pt x="241" y="75"/>
                    <a:pt x="241" y="75"/>
                  </a:cubicBezTo>
                  <a:cubicBezTo>
                    <a:pt x="240" y="75"/>
                    <a:pt x="240" y="75"/>
                    <a:pt x="240" y="75"/>
                  </a:cubicBezTo>
                  <a:cubicBezTo>
                    <a:pt x="240" y="75"/>
                    <a:pt x="240" y="75"/>
                    <a:pt x="240" y="75"/>
                  </a:cubicBezTo>
                  <a:cubicBezTo>
                    <a:pt x="242" y="73"/>
                    <a:pt x="242" y="73"/>
                    <a:pt x="242" y="73"/>
                  </a:cubicBezTo>
                  <a:cubicBezTo>
                    <a:pt x="242" y="73"/>
                    <a:pt x="242" y="73"/>
                    <a:pt x="242" y="73"/>
                  </a:cubicBezTo>
                  <a:close/>
                  <a:moveTo>
                    <a:pt x="253" y="63"/>
                  </a:moveTo>
                  <a:cubicBezTo>
                    <a:pt x="254" y="64"/>
                    <a:pt x="255" y="65"/>
                    <a:pt x="255" y="66"/>
                  </a:cubicBezTo>
                  <a:cubicBezTo>
                    <a:pt x="256" y="67"/>
                    <a:pt x="256" y="68"/>
                    <a:pt x="255" y="69"/>
                  </a:cubicBezTo>
                  <a:cubicBezTo>
                    <a:pt x="254" y="71"/>
                    <a:pt x="253" y="71"/>
                    <a:pt x="252" y="71"/>
                  </a:cubicBezTo>
                  <a:cubicBezTo>
                    <a:pt x="251" y="72"/>
                    <a:pt x="250" y="71"/>
                    <a:pt x="248" y="71"/>
                  </a:cubicBezTo>
                  <a:cubicBezTo>
                    <a:pt x="247" y="70"/>
                    <a:pt x="246" y="69"/>
                    <a:pt x="246" y="68"/>
                  </a:cubicBezTo>
                  <a:cubicBezTo>
                    <a:pt x="246" y="67"/>
                    <a:pt x="246" y="66"/>
                    <a:pt x="246" y="65"/>
                  </a:cubicBezTo>
                  <a:cubicBezTo>
                    <a:pt x="247" y="63"/>
                    <a:pt x="248" y="63"/>
                    <a:pt x="249" y="62"/>
                  </a:cubicBezTo>
                  <a:cubicBezTo>
                    <a:pt x="250" y="62"/>
                    <a:pt x="252" y="62"/>
                    <a:pt x="253" y="63"/>
                  </a:cubicBezTo>
                  <a:close/>
                  <a:moveTo>
                    <a:pt x="252" y="65"/>
                  </a:moveTo>
                  <a:cubicBezTo>
                    <a:pt x="251" y="64"/>
                    <a:pt x="250" y="64"/>
                    <a:pt x="249" y="64"/>
                  </a:cubicBezTo>
                  <a:cubicBezTo>
                    <a:pt x="248" y="64"/>
                    <a:pt x="247" y="64"/>
                    <a:pt x="247" y="65"/>
                  </a:cubicBezTo>
                  <a:cubicBezTo>
                    <a:pt x="246" y="66"/>
                    <a:pt x="246" y="66"/>
                    <a:pt x="247" y="67"/>
                  </a:cubicBezTo>
                  <a:cubicBezTo>
                    <a:pt x="247" y="68"/>
                    <a:pt x="248" y="68"/>
                    <a:pt x="249" y="69"/>
                  </a:cubicBezTo>
                  <a:cubicBezTo>
                    <a:pt x="250" y="69"/>
                    <a:pt x="251" y="69"/>
                    <a:pt x="252" y="70"/>
                  </a:cubicBezTo>
                  <a:cubicBezTo>
                    <a:pt x="253" y="70"/>
                    <a:pt x="254" y="69"/>
                    <a:pt x="254" y="69"/>
                  </a:cubicBezTo>
                  <a:cubicBezTo>
                    <a:pt x="255" y="68"/>
                    <a:pt x="255" y="67"/>
                    <a:pt x="254" y="66"/>
                  </a:cubicBezTo>
                  <a:cubicBezTo>
                    <a:pt x="254" y="66"/>
                    <a:pt x="253" y="65"/>
                    <a:pt x="252" y="65"/>
                  </a:cubicBezTo>
                  <a:close/>
                  <a:moveTo>
                    <a:pt x="266" y="40"/>
                  </a:moveTo>
                  <a:cubicBezTo>
                    <a:pt x="267" y="42"/>
                    <a:pt x="267" y="44"/>
                    <a:pt x="266" y="46"/>
                  </a:cubicBezTo>
                  <a:cubicBezTo>
                    <a:pt x="265" y="48"/>
                    <a:pt x="264" y="49"/>
                    <a:pt x="262" y="50"/>
                  </a:cubicBezTo>
                  <a:cubicBezTo>
                    <a:pt x="261" y="51"/>
                    <a:pt x="259" y="51"/>
                    <a:pt x="257" y="50"/>
                  </a:cubicBezTo>
                  <a:cubicBezTo>
                    <a:pt x="255" y="49"/>
                    <a:pt x="254" y="48"/>
                    <a:pt x="253" y="47"/>
                  </a:cubicBezTo>
                  <a:cubicBezTo>
                    <a:pt x="252" y="45"/>
                    <a:pt x="252" y="43"/>
                    <a:pt x="253" y="41"/>
                  </a:cubicBezTo>
                  <a:cubicBezTo>
                    <a:pt x="254" y="41"/>
                    <a:pt x="254" y="40"/>
                    <a:pt x="254" y="39"/>
                  </a:cubicBezTo>
                  <a:cubicBezTo>
                    <a:pt x="255" y="39"/>
                    <a:pt x="255" y="38"/>
                    <a:pt x="255" y="38"/>
                  </a:cubicBezTo>
                  <a:cubicBezTo>
                    <a:pt x="255" y="38"/>
                    <a:pt x="255" y="37"/>
                    <a:pt x="255" y="37"/>
                  </a:cubicBezTo>
                  <a:cubicBezTo>
                    <a:pt x="255" y="37"/>
                    <a:pt x="255" y="37"/>
                    <a:pt x="255" y="37"/>
                  </a:cubicBezTo>
                  <a:cubicBezTo>
                    <a:pt x="259" y="38"/>
                    <a:pt x="259" y="38"/>
                    <a:pt x="259" y="38"/>
                  </a:cubicBezTo>
                  <a:cubicBezTo>
                    <a:pt x="259" y="39"/>
                    <a:pt x="259" y="39"/>
                    <a:pt x="259" y="39"/>
                  </a:cubicBezTo>
                  <a:cubicBezTo>
                    <a:pt x="258" y="39"/>
                    <a:pt x="257" y="39"/>
                    <a:pt x="256" y="39"/>
                  </a:cubicBezTo>
                  <a:cubicBezTo>
                    <a:pt x="255" y="39"/>
                    <a:pt x="254" y="40"/>
                    <a:pt x="254" y="41"/>
                  </a:cubicBezTo>
                  <a:cubicBezTo>
                    <a:pt x="254" y="43"/>
                    <a:pt x="254" y="44"/>
                    <a:pt x="254" y="45"/>
                  </a:cubicBezTo>
                  <a:cubicBezTo>
                    <a:pt x="255" y="47"/>
                    <a:pt x="256" y="47"/>
                    <a:pt x="258" y="48"/>
                  </a:cubicBezTo>
                  <a:cubicBezTo>
                    <a:pt x="260" y="49"/>
                    <a:pt x="261" y="49"/>
                    <a:pt x="263" y="49"/>
                  </a:cubicBezTo>
                  <a:cubicBezTo>
                    <a:pt x="264" y="48"/>
                    <a:pt x="265" y="47"/>
                    <a:pt x="266" y="46"/>
                  </a:cubicBezTo>
                  <a:cubicBezTo>
                    <a:pt x="266" y="45"/>
                    <a:pt x="266" y="43"/>
                    <a:pt x="266" y="42"/>
                  </a:cubicBezTo>
                  <a:cubicBezTo>
                    <a:pt x="266" y="42"/>
                    <a:pt x="266" y="41"/>
                    <a:pt x="266" y="40"/>
                  </a:cubicBezTo>
                  <a:cubicBezTo>
                    <a:pt x="266" y="40"/>
                    <a:pt x="266" y="40"/>
                    <a:pt x="266" y="40"/>
                  </a:cubicBezTo>
                  <a:close/>
                  <a:moveTo>
                    <a:pt x="270" y="30"/>
                  </a:moveTo>
                  <a:cubicBezTo>
                    <a:pt x="269" y="34"/>
                    <a:pt x="269" y="34"/>
                    <a:pt x="269" y="34"/>
                  </a:cubicBezTo>
                  <a:cubicBezTo>
                    <a:pt x="269" y="34"/>
                    <a:pt x="269" y="34"/>
                    <a:pt x="269" y="34"/>
                  </a:cubicBezTo>
                  <a:cubicBezTo>
                    <a:pt x="269" y="33"/>
                    <a:pt x="269" y="33"/>
                    <a:pt x="268" y="32"/>
                  </a:cubicBezTo>
                  <a:cubicBezTo>
                    <a:pt x="263" y="31"/>
                    <a:pt x="263" y="31"/>
                    <a:pt x="263" y="31"/>
                  </a:cubicBezTo>
                  <a:cubicBezTo>
                    <a:pt x="262" y="31"/>
                    <a:pt x="261" y="31"/>
                    <a:pt x="261" y="32"/>
                  </a:cubicBezTo>
                  <a:cubicBezTo>
                    <a:pt x="260" y="33"/>
                    <a:pt x="261" y="33"/>
                    <a:pt x="261" y="34"/>
                  </a:cubicBezTo>
                  <a:cubicBezTo>
                    <a:pt x="266" y="36"/>
                    <a:pt x="266" y="36"/>
                    <a:pt x="266" y="36"/>
                  </a:cubicBezTo>
                  <a:cubicBezTo>
                    <a:pt x="267" y="36"/>
                    <a:pt x="268" y="36"/>
                    <a:pt x="268" y="35"/>
                  </a:cubicBezTo>
                  <a:cubicBezTo>
                    <a:pt x="268" y="35"/>
                    <a:pt x="268" y="35"/>
                    <a:pt x="268" y="35"/>
                  </a:cubicBezTo>
                  <a:cubicBezTo>
                    <a:pt x="267" y="39"/>
                    <a:pt x="267" y="39"/>
                    <a:pt x="267" y="39"/>
                  </a:cubicBezTo>
                  <a:cubicBezTo>
                    <a:pt x="267" y="39"/>
                    <a:pt x="267" y="39"/>
                    <a:pt x="267" y="39"/>
                  </a:cubicBezTo>
                  <a:cubicBezTo>
                    <a:pt x="267" y="38"/>
                    <a:pt x="267" y="38"/>
                    <a:pt x="266" y="37"/>
                  </a:cubicBezTo>
                  <a:cubicBezTo>
                    <a:pt x="256" y="35"/>
                    <a:pt x="256" y="35"/>
                    <a:pt x="256" y="35"/>
                  </a:cubicBezTo>
                  <a:cubicBezTo>
                    <a:pt x="256" y="35"/>
                    <a:pt x="255" y="35"/>
                    <a:pt x="255" y="35"/>
                  </a:cubicBezTo>
                  <a:cubicBezTo>
                    <a:pt x="255" y="35"/>
                    <a:pt x="255" y="35"/>
                    <a:pt x="255" y="35"/>
                  </a:cubicBezTo>
                  <a:cubicBezTo>
                    <a:pt x="254" y="35"/>
                    <a:pt x="254" y="35"/>
                    <a:pt x="254" y="35"/>
                  </a:cubicBezTo>
                  <a:cubicBezTo>
                    <a:pt x="254" y="35"/>
                    <a:pt x="254" y="34"/>
                    <a:pt x="254" y="32"/>
                  </a:cubicBezTo>
                  <a:cubicBezTo>
                    <a:pt x="260" y="34"/>
                    <a:pt x="260" y="34"/>
                    <a:pt x="260" y="34"/>
                  </a:cubicBezTo>
                  <a:cubicBezTo>
                    <a:pt x="260" y="33"/>
                    <a:pt x="259" y="31"/>
                    <a:pt x="260" y="31"/>
                  </a:cubicBezTo>
                  <a:cubicBezTo>
                    <a:pt x="260" y="29"/>
                    <a:pt x="261" y="28"/>
                    <a:pt x="263" y="29"/>
                  </a:cubicBezTo>
                  <a:cubicBezTo>
                    <a:pt x="268" y="30"/>
                    <a:pt x="268" y="30"/>
                    <a:pt x="268" y="30"/>
                  </a:cubicBezTo>
                  <a:cubicBezTo>
                    <a:pt x="270" y="31"/>
                    <a:pt x="270" y="31"/>
                    <a:pt x="270" y="30"/>
                  </a:cubicBezTo>
                  <a:cubicBezTo>
                    <a:pt x="270" y="30"/>
                    <a:pt x="270" y="30"/>
                    <a:pt x="270" y="30"/>
                  </a:cubicBezTo>
                  <a:close/>
                  <a:moveTo>
                    <a:pt x="259" y="22"/>
                  </a:moveTo>
                  <a:cubicBezTo>
                    <a:pt x="259" y="22"/>
                    <a:pt x="259" y="22"/>
                    <a:pt x="260" y="23"/>
                  </a:cubicBezTo>
                  <a:cubicBezTo>
                    <a:pt x="260" y="23"/>
                    <a:pt x="260" y="23"/>
                    <a:pt x="260" y="23"/>
                  </a:cubicBezTo>
                  <a:cubicBezTo>
                    <a:pt x="259" y="24"/>
                    <a:pt x="260" y="24"/>
                    <a:pt x="259" y="24"/>
                  </a:cubicBezTo>
                  <a:cubicBezTo>
                    <a:pt x="259" y="24"/>
                    <a:pt x="259" y="25"/>
                    <a:pt x="258" y="24"/>
                  </a:cubicBezTo>
                  <a:cubicBezTo>
                    <a:pt x="258" y="24"/>
                    <a:pt x="258" y="24"/>
                    <a:pt x="258" y="24"/>
                  </a:cubicBezTo>
                  <a:cubicBezTo>
                    <a:pt x="258" y="23"/>
                    <a:pt x="257" y="23"/>
                    <a:pt x="258" y="23"/>
                  </a:cubicBezTo>
                  <a:cubicBezTo>
                    <a:pt x="258" y="23"/>
                    <a:pt x="258" y="23"/>
                    <a:pt x="258" y="22"/>
                  </a:cubicBezTo>
                  <a:cubicBezTo>
                    <a:pt x="258" y="22"/>
                    <a:pt x="258" y="22"/>
                    <a:pt x="259" y="22"/>
                  </a:cubicBezTo>
                  <a:close/>
                  <a:moveTo>
                    <a:pt x="272" y="23"/>
                  </a:moveTo>
                  <a:cubicBezTo>
                    <a:pt x="271" y="28"/>
                    <a:pt x="271" y="28"/>
                    <a:pt x="271" y="28"/>
                  </a:cubicBezTo>
                  <a:cubicBezTo>
                    <a:pt x="270" y="28"/>
                    <a:pt x="270" y="28"/>
                    <a:pt x="270" y="28"/>
                  </a:cubicBezTo>
                  <a:cubicBezTo>
                    <a:pt x="270" y="27"/>
                    <a:pt x="270" y="26"/>
                    <a:pt x="269" y="26"/>
                  </a:cubicBezTo>
                  <a:cubicBezTo>
                    <a:pt x="264" y="25"/>
                    <a:pt x="264" y="25"/>
                    <a:pt x="264" y="25"/>
                  </a:cubicBezTo>
                  <a:cubicBezTo>
                    <a:pt x="263" y="25"/>
                    <a:pt x="262" y="25"/>
                    <a:pt x="262" y="26"/>
                  </a:cubicBezTo>
                  <a:cubicBezTo>
                    <a:pt x="262" y="26"/>
                    <a:pt x="262" y="26"/>
                    <a:pt x="262" y="27"/>
                  </a:cubicBezTo>
                  <a:cubicBezTo>
                    <a:pt x="262" y="27"/>
                    <a:pt x="262" y="27"/>
                    <a:pt x="262" y="27"/>
                  </a:cubicBezTo>
                  <a:cubicBezTo>
                    <a:pt x="262" y="23"/>
                    <a:pt x="262" y="23"/>
                    <a:pt x="262" y="23"/>
                  </a:cubicBezTo>
                  <a:cubicBezTo>
                    <a:pt x="269" y="24"/>
                    <a:pt x="269" y="24"/>
                    <a:pt x="269" y="24"/>
                  </a:cubicBezTo>
                  <a:cubicBezTo>
                    <a:pt x="271" y="25"/>
                    <a:pt x="271" y="24"/>
                    <a:pt x="272" y="23"/>
                  </a:cubicBezTo>
                  <a:cubicBezTo>
                    <a:pt x="272" y="23"/>
                    <a:pt x="272" y="23"/>
                    <a:pt x="272" y="23"/>
                  </a:cubicBezTo>
                  <a:close/>
                  <a:moveTo>
                    <a:pt x="273" y="12"/>
                  </a:moveTo>
                  <a:cubicBezTo>
                    <a:pt x="273" y="16"/>
                    <a:pt x="273" y="16"/>
                    <a:pt x="273" y="16"/>
                  </a:cubicBezTo>
                  <a:cubicBezTo>
                    <a:pt x="272" y="16"/>
                    <a:pt x="272" y="16"/>
                    <a:pt x="272" y="16"/>
                  </a:cubicBezTo>
                  <a:cubicBezTo>
                    <a:pt x="272" y="15"/>
                    <a:pt x="272" y="15"/>
                    <a:pt x="271" y="15"/>
                  </a:cubicBezTo>
                  <a:cubicBezTo>
                    <a:pt x="266" y="14"/>
                    <a:pt x="266" y="14"/>
                    <a:pt x="266" y="14"/>
                  </a:cubicBezTo>
                  <a:cubicBezTo>
                    <a:pt x="266" y="14"/>
                    <a:pt x="266" y="14"/>
                    <a:pt x="265" y="14"/>
                  </a:cubicBezTo>
                  <a:cubicBezTo>
                    <a:pt x="265" y="15"/>
                    <a:pt x="265" y="15"/>
                    <a:pt x="265" y="15"/>
                  </a:cubicBezTo>
                  <a:cubicBezTo>
                    <a:pt x="265" y="16"/>
                    <a:pt x="265" y="17"/>
                    <a:pt x="266" y="18"/>
                  </a:cubicBezTo>
                  <a:cubicBezTo>
                    <a:pt x="271" y="19"/>
                    <a:pt x="271" y="19"/>
                    <a:pt x="271" y="19"/>
                  </a:cubicBezTo>
                  <a:cubicBezTo>
                    <a:pt x="272" y="19"/>
                    <a:pt x="272" y="18"/>
                    <a:pt x="273" y="17"/>
                  </a:cubicBezTo>
                  <a:cubicBezTo>
                    <a:pt x="273" y="17"/>
                    <a:pt x="273" y="17"/>
                    <a:pt x="273" y="17"/>
                  </a:cubicBezTo>
                  <a:cubicBezTo>
                    <a:pt x="273" y="22"/>
                    <a:pt x="273" y="22"/>
                    <a:pt x="273" y="22"/>
                  </a:cubicBezTo>
                  <a:cubicBezTo>
                    <a:pt x="272" y="22"/>
                    <a:pt x="272" y="22"/>
                    <a:pt x="272" y="22"/>
                  </a:cubicBezTo>
                  <a:cubicBezTo>
                    <a:pt x="272" y="21"/>
                    <a:pt x="272" y="21"/>
                    <a:pt x="271" y="20"/>
                  </a:cubicBezTo>
                  <a:cubicBezTo>
                    <a:pt x="265" y="19"/>
                    <a:pt x="265" y="19"/>
                    <a:pt x="265" y="19"/>
                  </a:cubicBezTo>
                  <a:cubicBezTo>
                    <a:pt x="265" y="19"/>
                    <a:pt x="264" y="19"/>
                    <a:pt x="264" y="19"/>
                  </a:cubicBezTo>
                  <a:cubicBezTo>
                    <a:pt x="264" y="19"/>
                    <a:pt x="264" y="20"/>
                    <a:pt x="264" y="21"/>
                  </a:cubicBezTo>
                  <a:cubicBezTo>
                    <a:pt x="264" y="21"/>
                    <a:pt x="264" y="21"/>
                    <a:pt x="264" y="21"/>
                  </a:cubicBezTo>
                  <a:cubicBezTo>
                    <a:pt x="263" y="17"/>
                    <a:pt x="263" y="17"/>
                    <a:pt x="263" y="17"/>
                  </a:cubicBezTo>
                  <a:cubicBezTo>
                    <a:pt x="265" y="18"/>
                    <a:pt x="265" y="18"/>
                    <a:pt x="265" y="18"/>
                  </a:cubicBezTo>
                  <a:cubicBezTo>
                    <a:pt x="264" y="17"/>
                    <a:pt x="263" y="16"/>
                    <a:pt x="264" y="15"/>
                  </a:cubicBezTo>
                  <a:cubicBezTo>
                    <a:pt x="264" y="13"/>
                    <a:pt x="265" y="12"/>
                    <a:pt x="267" y="13"/>
                  </a:cubicBezTo>
                  <a:cubicBezTo>
                    <a:pt x="272" y="13"/>
                    <a:pt x="272" y="13"/>
                    <a:pt x="272" y="13"/>
                  </a:cubicBezTo>
                  <a:cubicBezTo>
                    <a:pt x="272" y="13"/>
                    <a:pt x="273" y="13"/>
                    <a:pt x="273" y="12"/>
                  </a:cubicBezTo>
                  <a:cubicBezTo>
                    <a:pt x="273" y="12"/>
                    <a:pt x="273" y="12"/>
                    <a:pt x="273" y="12"/>
                  </a:cubicBezTo>
                  <a:close/>
                  <a:moveTo>
                    <a:pt x="273" y="1"/>
                  </a:moveTo>
                  <a:cubicBezTo>
                    <a:pt x="273" y="2"/>
                    <a:pt x="273" y="2"/>
                    <a:pt x="274" y="2"/>
                  </a:cubicBezTo>
                  <a:cubicBezTo>
                    <a:pt x="274" y="3"/>
                    <a:pt x="274" y="3"/>
                    <a:pt x="274" y="3"/>
                  </a:cubicBezTo>
                  <a:cubicBezTo>
                    <a:pt x="274" y="4"/>
                    <a:pt x="274" y="4"/>
                    <a:pt x="272" y="5"/>
                  </a:cubicBezTo>
                  <a:cubicBezTo>
                    <a:pt x="273" y="5"/>
                    <a:pt x="273" y="5"/>
                    <a:pt x="274" y="6"/>
                  </a:cubicBezTo>
                  <a:cubicBezTo>
                    <a:pt x="274" y="7"/>
                    <a:pt x="274" y="7"/>
                    <a:pt x="274" y="7"/>
                  </a:cubicBezTo>
                  <a:cubicBezTo>
                    <a:pt x="274" y="8"/>
                    <a:pt x="274" y="9"/>
                    <a:pt x="273" y="9"/>
                  </a:cubicBezTo>
                  <a:cubicBezTo>
                    <a:pt x="273" y="9"/>
                    <a:pt x="272" y="10"/>
                    <a:pt x="272" y="10"/>
                  </a:cubicBezTo>
                  <a:cubicBezTo>
                    <a:pt x="270" y="10"/>
                    <a:pt x="270" y="9"/>
                    <a:pt x="269" y="8"/>
                  </a:cubicBezTo>
                  <a:cubicBezTo>
                    <a:pt x="268" y="7"/>
                    <a:pt x="268" y="6"/>
                    <a:pt x="268" y="5"/>
                  </a:cubicBezTo>
                  <a:cubicBezTo>
                    <a:pt x="267" y="5"/>
                    <a:pt x="267" y="5"/>
                    <a:pt x="267" y="5"/>
                  </a:cubicBezTo>
                  <a:cubicBezTo>
                    <a:pt x="265" y="5"/>
                    <a:pt x="264" y="5"/>
                    <a:pt x="264" y="6"/>
                  </a:cubicBezTo>
                  <a:cubicBezTo>
                    <a:pt x="264" y="7"/>
                    <a:pt x="265" y="7"/>
                    <a:pt x="265" y="7"/>
                  </a:cubicBezTo>
                  <a:cubicBezTo>
                    <a:pt x="266" y="7"/>
                    <a:pt x="266" y="7"/>
                    <a:pt x="266" y="7"/>
                  </a:cubicBezTo>
                  <a:cubicBezTo>
                    <a:pt x="266" y="7"/>
                    <a:pt x="266" y="7"/>
                    <a:pt x="266" y="7"/>
                  </a:cubicBezTo>
                  <a:cubicBezTo>
                    <a:pt x="266" y="7"/>
                    <a:pt x="266" y="7"/>
                    <a:pt x="267" y="8"/>
                  </a:cubicBezTo>
                  <a:cubicBezTo>
                    <a:pt x="267" y="8"/>
                    <a:pt x="267" y="8"/>
                    <a:pt x="267" y="9"/>
                  </a:cubicBezTo>
                  <a:cubicBezTo>
                    <a:pt x="267" y="9"/>
                    <a:pt x="267" y="9"/>
                    <a:pt x="267" y="9"/>
                  </a:cubicBezTo>
                  <a:cubicBezTo>
                    <a:pt x="266" y="10"/>
                    <a:pt x="266" y="10"/>
                    <a:pt x="266" y="10"/>
                  </a:cubicBezTo>
                  <a:cubicBezTo>
                    <a:pt x="266" y="10"/>
                    <a:pt x="265" y="9"/>
                    <a:pt x="265" y="9"/>
                  </a:cubicBezTo>
                  <a:cubicBezTo>
                    <a:pt x="264" y="8"/>
                    <a:pt x="264" y="7"/>
                    <a:pt x="264" y="7"/>
                  </a:cubicBezTo>
                  <a:cubicBezTo>
                    <a:pt x="264" y="5"/>
                    <a:pt x="265" y="5"/>
                    <a:pt x="265" y="4"/>
                  </a:cubicBezTo>
                  <a:cubicBezTo>
                    <a:pt x="266" y="4"/>
                    <a:pt x="266" y="3"/>
                    <a:pt x="268" y="3"/>
                  </a:cubicBezTo>
                  <a:cubicBezTo>
                    <a:pt x="272" y="3"/>
                    <a:pt x="272" y="3"/>
                    <a:pt x="272" y="3"/>
                  </a:cubicBezTo>
                  <a:cubicBezTo>
                    <a:pt x="272" y="3"/>
                    <a:pt x="273" y="3"/>
                    <a:pt x="273" y="3"/>
                  </a:cubicBezTo>
                  <a:cubicBezTo>
                    <a:pt x="273" y="3"/>
                    <a:pt x="273" y="3"/>
                    <a:pt x="272" y="2"/>
                  </a:cubicBezTo>
                  <a:cubicBezTo>
                    <a:pt x="273" y="1"/>
                    <a:pt x="273" y="1"/>
                    <a:pt x="273" y="1"/>
                  </a:cubicBezTo>
                  <a:close/>
                  <a:moveTo>
                    <a:pt x="272" y="5"/>
                  </a:moveTo>
                  <a:cubicBezTo>
                    <a:pt x="268" y="5"/>
                    <a:pt x="268" y="5"/>
                    <a:pt x="268" y="5"/>
                  </a:cubicBezTo>
                  <a:cubicBezTo>
                    <a:pt x="269" y="6"/>
                    <a:pt x="269" y="7"/>
                    <a:pt x="269" y="7"/>
                  </a:cubicBezTo>
                  <a:cubicBezTo>
                    <a:pt x="270" y="8"/>
                    <a:pt x="270" y="8"/>
                    <a:pt x="271" y="8"/>
                  </a:cubicBezTo>
                  <a:cubicBezTo>
                    <a:pt x="272" y="8"/>
                    <a:pt x="272" y="8"/>
                    <a:pt x="272" y="7"/>
                  </a:cubicBezTo>
                  <a:cubicBezTo>
                    <a:pt x="273" y="6"/>
                    <a:pt x="272" y="5"/>
                    <a:pt x="272"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41"/>
            <p:cNvSpPr>
              <a:spLocks/>
            </p:cNvSpPr>
            <p:nvPr userDrawn="1"/>
          </p:nvSpPr>
          <p:spPr bwMode="auto">
            <a:xfrm>
              <a:off x="8913891" y="4711981"/>
              <a:ext cx="161925" cy="150812"/>
            </a:xfrm>
            <a:custGeom>
              <a:avLst/>
              <a:gdLst>
                <a:gd name="T0" fmla="*/ 86 w 108"/>
                <a:gd name="T1" fmla="*/ 99 h 100"/>
                <a:gd name="T2" fmla="*/ 46 w 108"/>
                <a:gd name="T3" fmla="*/ 0 h 100"/>
                <a:gd name="T4" fmla="*/ 56 w 108"/>
                <a:gd name="T5" fmla="*/ 58 h 100"/>
                <a:gd name="T6" fmla="*/ 0 w 108"/>
                <a:gd name="T7" fmla="*/ 100 h 100"/>
                <a:gd name="T8" fmla="*/ 57 w 108"/>
                <a:gd name="T9" fmla="*/ 59 h 100"/>
                <a:gd name="T10" fmla="*/ 65 w 108"/>
                <a:gd name="T11" fmla="*/ 18 h 100"/>
                <a:gd name="T12" fmla="*/ 41 w 108"/>
                <a:gd name="T13" fmla="*/ 97 h 100"/>
                <a:gd name="T14" fmla="*/ 64 w 108"/>
                <a:gd name="T15" fmla="*/ 14 h 100"/>
                <a:gd name="T16" fmla="*/ 65 w 108"/>
                <a:gd name="T17" fmla="*/ 98 h 100"/>
                <a:gd name="T18" fmla="*/ 62 w 108"/>
                <a:gd name="T19" fmla="*/ 9 h 100"/>
                <a:gd name="T20" fmla="*/ 86 w 108"/>
                <a:gd name="T21" fmla="*/ 99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8" h="100">
                  <a:moveTo>
                    <a:pt x="86" y="99"/>
                  </a:moveTo>
                  <a:cubicBezTo>
                    <a:pt x="108" y="48"/>
                    <a:pt x="88" y="16"/>
                    <a:pt x="46" y="0"/>
                  </a:cubicBezTo>
                  <a:cubicBezTo>
                    <a:pt x="71" y="10"/>
                    <a:pt x="66" y="42"/>
                    <a:pt x="56" y="58"/>
                  </a:cubicBezTo>
                  <a:cubicBezTo>
                    <a:pt x="45" y="74"/>
                    <a:pt x="28" y="87"/>
                    <a:pt x="0" y="100"/>
                  </a:cubicBezTo>
                  <a:cubicBezTo>
                    <a:pt x="30" y="88"/>
                    <a:pt x="48" y="73"/>
                    <a:pt x="57" y="59"/>
                  </a:cubicBezTo>
                  <a:cubicBezTo>
                    <a:pt x="65" y="44"/>
                    <a:pt x="67" y="32"/>
                    <a:pt x="65" y="18"/>
                  </a:cubicBezTo>
                  <a:cubicBezTo>
                    <a:pt x="78" y="47"/>
                    <a:pt x="67" y="72"/>
                    <a:pt x="41" y="97"/>
                  </a:cubicBezTo>
                  <a:cubicBezTo>
                    <a:pt x="71" y="71"/>
                    <a:pt x="81" y="43"/>
                    <a:pt x="64" y="14"/>
                  </a:cubicBezTo>
                  <a:cubicBezTo>
                    <a:pt x="89" y="42"/>
                    <a:pt x="82" y="72"/>
                    <a:pt x="65" y="98"/>
                  </a:cubicBezTo>
                  <a:cubicBezTo>
                    <a:pt x="86" y="68"/>
                    <a:pt x="90" y="36"/>
                    <a:pt x="62" y="9"/>
                  </a:cubicBezTo>
                  <a:cubicBezTo>
                    <a:pt x="96" y="30"/>
                    <a:pt x="101" y="59"/>
                    <a:pt x="86" y="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42"/>
            <p:cNvSpPr>
              <a:spLocks/>
            </p:cNvSpPr>
            <p:nvPr userDrawn="1"/>
          </p:nvSpPr>
          <p:spPr bwMode="auto">
            <a:xfrm>
              <a:off x="8942467" y="4694517"/>
              <a:ext cx="49213" cy="20638"/>
            </a:xfrm>
            <a:custGeom>
              <a:avLst/>
              <a:gdLst>
                <a:gd name="T0" fmla="*/ 19 w 33"/>
                <a:gd name="T1" fmla="*/ 14 h 14"/>
                <a:gd name="T2" fmla="*/ 0 w 33"/>
                <a:gd name="T3" fmla="*/ 0 h 14"/>
                <a:gd name="T4" fmla="*/ 33 w 33"/>
                <a:gd name="T5" fmla="*/ 5 h 14"/>
                <a:gd name="T6" fmla="*/ 18 w 33"/>
                <a:gd name="T7" fmla="*/ 6 h 14"/>
                <a:gd name="T8" fmla="*/ 19 w 33"/>
                <a:gd name="T9" fmla="*/ 14 h 14"/>
              </a:gdLst>
              <a:ahLst/>
              <a:cxnLst>
                <a:cxn ang="0">
                  <a:pos x="T0" y="T1"/>
                </a:cxn>
                <a:cxn ang="0">
                  <a:pos x="T2" y="T3"/>
                </a:cxn>
                <a:cxn ang="0">
                  <a:pos x="T4" y="T5"/>
                </a:cxn>
                <a:cxn ang="0">
                  <a:pos x="T6" y="T7"/>
                </a:cxn>
                <a:cxn ang="0">
                  <a:pos x="T8" y="T9"/>
                </a:cxn>
              </a:cxnLst>
              <a:rect l="0" t="0" r="r" b="b"/>
              <a:pathLst>
                <a:path w="33" h="14">
                  <a:moveTo>
                    <a:pt x="19" y="14"/>
                  </a:moveTo>
                  <a:cubicBezTo>
                    <a:pt x="13" y="8"/>
                    <a:pt x="8" y="4"/>
                    <a:pt x="0" y="0"/>
                  </a:cubicBezTo>
                  <a:cubicBezTo>
                    <a:pt x="11" y="0"/>
                    <a:pt x="25" y="3"/>
                    <a:pt x="33" y="5"/>
                  </a:cubicBezTo>
                  <a:cubicBezTo>
                    <a:pt x="24" y="4"/>
                    <a:pt x="20" y="5"/>
                    <a:pt x="18" y="6"/>
                  </a:cubicBezTo>
                  <a:cubicBezTo>
                    <a:pt x="16" y="8"/>
                    <a:pt x="17" y="10"/>
                    <a:pt x="19"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Freeform 43"/>
            <p:cNvSpPr>
              <a:spLocks/>
            </p:cNvSpPr>
            <p:nvPr userDrawn="1"/>
          </p:nvSpPr>
          <p:spPr bwMode="auto">
            <a:xfrm>
              <a:off x="8867855" y="4856442"/>
              <a:ext cx="195263" cy="30163"/>
            </a:xfrm>
            <a:custGeom>
              <a:avLst/>
              <a:gdLst>
                <a:gd name="T0" fmla="*/ 70 w 131"/>
                <a:gd name="T1" fmla="*/ 20 h 20"/>
                <a:gd name="T2" fmla="*/ 77 w 131"/>
                <a:gd name="T3" fmla="*/ 12 h 20"/>
                <a:gd name="T4" fmla="*/ 100 w 131"/>
                <a:gd name="T5" fmla="*/ 12 h 20"/>
                <a:gd name="T6" fmla="*/ 131 w 131"/>
                <a:gd name="T7" fmla="*/ 14 h 20"/>
                <a:gd name="T8" fmla="*/ 124 w 131"/>
                <a:gd name="T9" fmla="*/ 8 h 20"/>
                <a:gd name="T10" fmla="*/ 101 w 131"/>
                <a:gd name="T11" fmla="*/ 5 h 20"/>
                <a:gd name="T12" fmla="*/ 77 w 131"/>
                <a:gd name="T13" fmla="*/ 0 h 20"/>
                <a:gd name="T14" fmla="*/ 65 w 131"/>
                <a:gd name="T15" fmla="*/ 12 h 20"/>
                <a:gd name="T16" fmla="*/ 53 w 131"/>
                <a:gd name="T17" fmla="*/ 0 h 20"/>
                <a:gd name="T18" fmla="*/ 30 w 131"/>
                <a:gd name="T19" fmla="*/ 5 h 20"/>
                <a:gd name="T20" fmla="*/ 7 w 131"/>
                <a:gd name="T21" fmla="*/ 8 h 20"/>
                <a:gd name="T22" fmla="*/ 0 w 131"/>
                <a:gd name="T23" fmla="*/ 14 h 20"/>
                <a:gd name="T24" fmla="*/ 31 w 131"/>
                <a:gd name="T25" fmla="*/ 12 h 20"/>
                <a:gd name="T26" fmla="*/ 54 w 131"/>
                <a:gd name="T27" fmla="*/ 12 h 20"/>
                <a:gd name="T28" fmla="*/ 61 w 131"/>
                <a:gd name="T29" fmla="*/ 20 h 20"/>
                <a:gd name="T30" fmla="*/ 70 w 131"/>
                <a:gd name="T31"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1" h="20">
                  <a:moveTo>
                    <a:pt x="70" y="20"/>
                  </a:moveTo>
                  <a:cubicBezTo>
                    <a:pt x="70" y="16"/>
                    <a:pt x="71" y="14"/>
                    <a:pt x="77" y="12"/>
                  </a:cubicBezTo>
                  <a:cubicBezTo>
                    <a:pt x="83" y="10"/>
                    <a:pt x="89" y="11"/>
                    <a:pt x="100" y="12"/>
                  </a:cubicBezTo>
                  <a:cubicBezTo>
                    <a:pt x="111" y="14"/>
                    <a:pt x="120" y="15"/>
                    <a:pt x="131" y="14"/>
                  </a:cubicBezTo>
                  <a:cubicBezTo>
                    <a:pt x="127" y="12"/>
                    <a:pt x="126" y="10"/>
                    <a:pt x="124" y="8"/>
                  </a:cubicBezTo>
                  <a:cubicBezTo>
                    <a:pt x="115" y="8"/>
                    <a:pt x="109" y="7"/>
                    <a:pt x="101" y="5"/>
                  </a:cubicBezTo>
                  <a:cubicBezTo>
                    <a:pt x="93" y="2"/>
                    <a:pt x="83" y="0"/>
                    <a:pt x="77" y="0"/>
                  </a:cubicBezTo>
                  <a:cubicBezTo>
                    <a:pt x="71" y="1"/>
                    <a:pt x="67" y="4"/>
                    <a:pt x="65" y="12"/>
                  </a:cubicBezTo>
                  <a:cubicBezTo>
                    <a:pt x="63" y="4"/>
                    <a:pt x="59" y="1"/>
                    <a:pt x="53" y="0"/>
                  </a:cubicBezTo>
                  <a:cubicBezTo>
                    <a:pt x="47" y="0"/>
                    <a:pt x="38" y="2"/>
                    <a:pt x="30" y="5"/>
                  </a:cubicBezTo>
                  <a:cubicBezTo>
                    <a:pt x="22" y="7"/>
                    <a:pt x="16" y="8"/>
                    <a:pt x="7" y="8"/>
                  </a:cubicBezTo>
                  <a:cubicBezTo>
                    <a:pt x="5" y="10"/>
                    <a:pt x="4" y="12"/>
                    <a:pt x="0" y="14"/>
                  </a:cubicBezTo>
                  <a:cubicBezTo>
                    <a:pt x="11" y="15"/>
                    <a:pt x="20" y="14"/>
                    <a:pt x="31" y="12"/>
                  </a:cubicBezTo>
                  <a:cubicBezTo>
                    <a:pt x="41" y="11"/>
                    <a:pt x="48" y="10"/>
                    <a:pt x="54" y="12"/>
                  </a:cubicBezTo>
                  <a:cubicBezTo>
                    <a:pt x="60" y="14"/>
                    <a:pt x="61" y="16"/>
                    <a:pt x="61" y="20"/>
                  </a:cubicBezTo>
                  <a:cubicBezTo>
                    <a:pt x="70" y="20"/>
                    <a:pt x="70" y="20"/>
                    <a:pt x="70"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Freeform 44"/>
            <p:cNvSpPr>
              <a:spLocks noEditPoints="1"/>
            </p:cNvSpPr>
            <p:nvPr userDrawn="1"/>
          </p:nvSpPr>
          <p:spPr bwMode="auto">
            <a:xfrm>
              <a:off x="8840867" y="4681823"/>
              <a:ext cx="252414" cy="257174"/>
            </a:xfrm>
            <a:custGeom>
              <a:avLst/>
              <a:gdLst>
                <a:gd name="T0" fmla="*/ 85 w 170"/>
                <a:gd name="T1" fmla="*/ 0 h 171"/>
                <a:gd name="T2" fmla="*/ 0 w 170"/>
                <a:gd name="T3" fmla="*/ 86 h 171"/>
                <a:gd name="T4" fmla="*/ 85 w 170"/>
                <a:gd name="T5" fmla="*/ 171 h 171"/>
                <a:gd name="T6" fmla="*/ 170 w 170"/>
                <a:gd name="T7" fmla="*/ 86 h 171"/>
                <a:gd name="T8" fmla="*/ 85 w 170"/>
                <a:gd name="T9" fmla="*/ 0 h 171"/>
                <a:gd name="T10" fmla="*/ 85 w 170"/>
                <a:gd name="T11" fmla="*/ 168 h 171"/>
                <a:gd name="T12" fmla="*/ 2 w 170"/>
                <a:gd name="T13" fmla="*/ 85 h 171"/>
                <a:gd name="T14" fmla="*/ 85 w 170"/>
                <a:gd name="T15" fmla="*/ 3 h 171"/>
                <a:gd name="T16" fmla="*/ 167 w 170"/>
                <a:gd name="T17" fmla="*/ 85 h 171"/>
                <a:gd name="T18" fmla="*/ 85 w 170"/>
                <a:gd name="T19" fmla="*/ 168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0" h="171">
                  <a:moveTo>
                    <a:pt x="85" y="0"/>
                  </a:moveTo>
                  <a:cubicBezTo>
                    <a:pt x="38" y="0"/>
                    <a:pt x="0" y="38"/>
                    <a:pt x="0" y="86"/>
                  </a:cubicBezTo>
                  <a:cubicBezTo>
                    <a:pt x="0" y="132"/>
                    <a:pt x="38" y="171"/>
                    <a:pt x="85" y="171"/>
                  </a:cubicBezTo>
                  <a:cubicBezTo>
                    <a:pt x="132" y="171"/>
                    <a:pt x="170" y="133"/>
                    <a:pt x="170" y="86"/>
                  </a:cubicBezTo>
                  <a:cubicBezTo>
                    <a:pt x="170" y="38"/>
                    <a:pt x="132" y="0"/>
                    <a:pt x="85" y="0"/>
                  </a:cubicBezTo>
                  <a:close/>
                  <a:moveTo>
                    <a:pt x="85" y="168"/>
                  </a:moveTo>
                  <a:cubicBezTo>
                    <a:pt x="39" y="168"/>
                    <a:pt x="2" y="131"/>
                    <a:pt x="2" y="85"/>
                  </a:cubicBezTo>
                  <a:cubicBezTo>
                    <a:pt x="2" y="40"/>
                    <a:pt x="39" y="3"/>
                    <a:pt x="85" y="3"/>
                  </a:cubicBezTo>
                  <a:cubicBezTo>
                    <a:pt x="130" y="3"/>
                    <a:pt x="167" y="40"/>
                    <a:pt x="167" y="85"/>
                  </a:cubicBezTo>
                  <a:cubicBezTo>
                    <a:pt x="167" y="131"/>
                    <a:pt x="130" y="168"/>
                    <a:pt x="85" y="1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Freeform 45"/>
            <p:cNvSpPr>
              <a:spLocks noEditPoints="1"/>
            </p:cNvSpPr>
            <p:nvPr userDrawn="1"/>
          </p:nvSpPr>
          <p:spPr bwMode="auto">
            <a:xfrm>
              <a:off x="9091692" y="4667536"/>
              <a:ext cx="39688" cy="36513"/>
            </a:xfrm>
            <a:custGeom>
              <a:avLst/>
              <a:gdLst>
                <a:gd name="T0" fmla="*/ 13 w 26"/>
                <a:gd name="T1" fmla="*/ 16 h 25"/>
                <a:gd name="T2" fmla="*/ 11 w 26"/>
                <a:gd name="T3" fmla="*/ 25 h 25"/>
                <a:gd name="T4" fmla="*/ 7 w 26"/>
                <a:gd name="T5" fmla="*/ 24 h 25"/>
                <a:gd name="T6" fmla="*/ 9 w 26"/>
                <a:gd name="T7" fmla="*/ 19 h 25"/>
                <a:gd name="T8" fmla="*/ 10 w 26"/>
                <a:gd name="T9" fmla="*/ 14 h 25"/>
                <a:gd name="T10" fmla="*/ 10 w 26"/>
                <a:gd name="T11" fmla="*/ 14 h 25"/>
                <a:gd name="T12" fmla="*/ 13 w 26"/>
                <a:gd name="T13" fmla="*/ 16 h 25"/>
                <a:gd name="T14" fmla="*/ 25 w 26"/>
                <a:gd name="T15" fmla="*/ 0 h 25"/>
                <a:gd name="T16" fmla="*/ 26 w 26"/>
                <a:gd name="T17" fmla="*/ 2 h 25"/>
                <a:gd name="T18" fmla="*/ 21 w 26"/>
                <a:gd name="T19" fmla="*/ 7 h 25"/>
                <a:gd name="T20" fmla="*/ 18 w 26"/>
                <a:gd name="T21" fmla="*/ 9 h 25"/>
                <a:gd name="T22" fmla="*/ 22 w 26"/>
                <a:gd name="T23" fmla="*/ 11 h 25"/>
                <a:gd name="T24" fmla="*/ 22 w 26"/>
                <a:gd name="T25" fmla="*/ 11 h 25"/>
                <a:gd name="T26" fmla="*/ 23 w 26"/>
                <a:gd name="T27" fmla="*/ 9 h 25"/>
                <a:gd name="T28" fmla="*/ 23 w 26"/>
                <a:gd name="T29" fmla="*/ 9 h 25"/>
                <a:gd name="T30" fmla="*/ 24 w 26"/>
                <a:gd name="T31" fmla="*/ 9 h 25"/>
                <a:gd name="T32" fmla="*/ 25 w 26"/>
                <a:gd name="T33" fmla="*/ 14 h 25"/>
                <a:gd name="T34" fmla="*/ 26 w 26"/>
                <a:gd name="T35" fmla="*/ 15 h 25"/>
                <a:gd name="T36" fmla="*/ 26 w 26"/>
                <a:gd name="T37" fmla="*/ 16 h 25"/>
                <a:gd name="T38" fmla="*/ 25 w 26"/>
                <a:gd name="T39" fmla="*/ 16 h 25"/>
                <a:gd name="T40" fmla="*/ 23 w 26"/>
                <a:gd name="T41" fmla="*/ 16 h 25"/>
                <a:gd name="T42" fmla="*/ 22 w 26"/>
                <a:gd name="T43" fmla="*/ 15 h 25"/>
                <a:gd name="T44" fmla="*/ 13 w 26"/>
                <a:gd name="T45" fmla="*/ 11 h 25"/>
                <a:gd name="T46" fmla="*/ 4 w 26"/>
                <a:gd name="T47" fmla="*/ 13 h 25"/>
                <a:gd name="T48" fmla="*/ 2 w 26"/>
                <a:gd name="T49" fmla="*/ 8 h 25"/>
                <a:gd name="T50" fmla="*/ 2 w 26"/>
                <a:gd name="T51" fmla="*/ 8 h 25"/>
                <a:gd name="T52" fmla="*/ 3 w 26"/>
                <a:gd name="T53" fmla="*/ 8 h 25"/>
                <a:gd name="T54" fmla="*/ 5 w 26"/>
                <a:gd name="T55" fmla="*/ 10 h 25"/>
                <a:gd name="T56" fmla="*/ 11 w 26"/>
                <a:gd name="T57" fmla="*/ 10 h 25"/>
                <a:gd name="T58" fmla="*/ 11 w 26"/>
                <a:gd name="T59" fmla="*/ 9 h 25"/>
                <a:gd name="T60" fmla="*/ 8 w 26"/>
                <a:gd name="T61" fmla="*/ 3 h 25"/>
                <a:gd name="T62" fmla="*/ 9 w 26"/>
                <a:gd name="T63" fmla="*/ 2 h 25"/>
                <a:gd name="T64" fmla="*/ 10 w 26"/>
                <a:gd name="T65" fmla="*/ 2 h 25"/>
                <a:gd name="T66" fmla="*/ 11 w 26"/>
                <a:gd name="T67" fmla="*/ 5 h 25"/>
                <a:gd name="T68" fmla="*/ 12 w 26"/>
                <a:gd name="T69" fmla="*/ 6 h 25"/>
                <a:gd name="T70" fmla="*/ 15 w 26"/>
                <a:gd name="T71" fmla="*/ 8 h 25"/>
                <a:gd name="T72" fmla="*/ 22 w 26"/>
                <a:gd name="T73" fmla="*/ 2 h 25"/>
                <a:gd name="T74" fmla="*/ 24 w 26"/>
                <a:gd name="T75" fmla="*/ 0 h 25"/>
                <a:gd name="T76" fmla="*/ 25 w 26"/>
                <a:gd name="T7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6" h="25">
                  <a:moveTo>
                    <a:pt x="13" y="16"/>
                  </a:moveTo>
                  <a:cubicBezTo>
                    <a:pt x="14" y="18"/>
                    <a:pt x="13" y="24"/>
                    <a:pt x="11" y="25"/>
                  </a:cubicBezTo>
                  <a:cubicBezTo>
                    <a:pt x="10" y="25"/>
                    <a:pt x="7" y="25"/>
                    <a:pt x="7" y="24"/>
                  </a:cubicBezTo>
                  <a:cubicBezTo>
                    <a:pt x="7" y="22"/>
                    <a:pt x="8" y="21"/>
                    <a:pt x="9" y="19"/>
                  </a:cubicBezTo>
                  <a:cubicBezTo>
                    <a:pt x="10" y="18"/>
                    <a:pt x="9" y="16"/>
                    <a:pt x="10" y="14"/>
                  </a:cubicBezTo>
                  <a:cubicBezTo>
                    <a:pt x="10" y="14"/>
                    <a:pt x="10" y="14"/>
                    <a:pt x="10" y="14"/>
                  </a:cubicBezTo>
                  <a:cubicBezTo>
                    <a:pt x="11" y="15"/>
                    <a:pt x="12" y="15"/>
                    <a:pt x="13" y="16"/>
                  </a:cubicBezTo>
                  <a:close/>
                  <a:moveTo>
                    <a:pt x="25" y="0"/>
                  </a:moveTo>
                  <a:cubicBezTo>
                    <a:pt x="25" y="0"/>
                    <a:pt x="26" y="1"/>
                    <a:pt x="26" y="2"/>
                  </a:cubicBezTo>
                  <a:cubicBezTo>
                    <a:pt x="26" y="3"/>
                    <a:pt x="23" y="6"/>
                    <a:pt x="21" y="7"/>
                  </a:cubicBezTo>
                  <a:cubicBezTo>
                    <a:pt x="20" y="8"/>
                    <a:pt x="19" y="8"/>
                    <a:pt x="18" y="9"/>
                  </a:cubicBezTo>
                  <a:cubicBezTo>
                    <a:pt x="19" y="10"/>
                    <a:pt x="20" y="11"/>
                    <a:pt x="22" y="11"/>
                  </a:cubicBezTo>
                  <a:cubicBezTo>
                    <a:pt x="22" y="11"/>
                    <a:pt x="22" y="11"/>
                    <a:pt x="22" y="11"/>
                  </a:cubicBezTo>
                  <a:cubicBezTo>
                    <a:pt x="23" y="10"/>
                    <a:pt x="23" y="10"/>
                    <a:pt x="23" y="9"/>
                  </a:cubicBezTo>
                  <a:cubicBezTo>
                    <a:pt x="23" y="9"/>
                    <a:pt x="23" y="9"/>
                    <a:pt x="23" y="9"/>
                  </a:cubicBezTo>
                  <a:cubicBezTo>
                    <a:pt x="23" y="9"/>
                    <a:pt x="23" y="9"/>
                    <a:pt x="24" y="9"/>
                  </a:cubicBezTo>
                  <a:cubicBezTo>
                    <a:pt x="23" y="11"/>
                    <a:pt x="24" y="12"/>
                    <a:pt x="25" y="14"/>
                  </a:cubicBezTo>
                  <a:cubicBezTo>
                    <a:pt x="26" y="14"/>
                    <a:pt x="25" y="15"/>
                    <a:pt x="26" y="15"/>
                  </a:cubicBezTo>
                  <a:cubicBezTo>
                    <a:pt x="26" y="16"/>
                    <a:pt x="26" y="15"/>
                    <a:pt x="26" y="16"/>
                  </a:cubicBezTo>
                  <a:cubicBezTo>
                    <a:pt x="25" y="16"/>
                    <a:pt x="25" y="16"/>
                    <a:pt x="25" y="16"/>
                  </a:cubicBezTo>
                  <a:cubicBezTo>
                    <a:pt x="24" y="16"/>
                    <a:pt x="24" y="16"/>
                    <a:pt x="23" y="16"/>
                  </a:cubicBezTo>
                  <a:cubicBezTo>
                    <a:pt x="23" y="16"/>
                    <a:pt x="22" y="15"/>
                    <a:pt x="22" y="15"/>
                  </a:cubicBezTo>
                  <a:cubicBezTo>
                    <a:pt x="19" y="13"/>
                    <a:pt x="16" y="11"/>
                    <a:pt x="13" y="11"/>
                  </a:cubicBezTo>
                  <a:cubicBezTo>
                    <a:pt x="11" y="12"/>
                    <a:pt x="6" y="14"/>
                    <a:pt x="4" y="13"/>
                  </a:cubicBezTo>
                  <a:cubicBezTo>
                    <a:pt x="2" y="13"/>
                    <a:pt x="0" y="9"/>
                    <a:pt x="2" y="8"/>
                  </a:cubicBezTo>
                  <a:cubicBezTo>
                    <a:pt x="2" y="8"/>
                    <a:pt x="2" y="8"/>
                    <a:pt x="2" y="8"/>
                  </a:cubicBezTo>
                  <a:cubicBezTo>
                    <a:pt x="2" y="8"/>
                    <a:pt x="3" y="8"/>
                    <a:pt x="3" y="8"/>
                  </a:cubicBezTo>
                  <a:cubicBezTo>
                    <a:pt x="4" y="9"/>
                    <a:pt x="5" y="10"/>
                    <a:pt x="5" y="10"/>
                  </a:cubicBezTo>
                  <a:cubicBezTo>
                    <a:pt x="7" y="10"/>
                    <a:pt x="10" y="10"/>
                    <a:pt x="11" y="10"/>
                  </a:cubicBezTo>
                  <a:cubicBezTo>
                    <a:pt x="11" y="9"/>
                    <a:pt x="11" y="9"/>
                    <a:pt x="11" y="9"/>
                  </a:cubicBezTo>
                  <a:cubicBezTo>
                    <a:pt x="9" y="6"/>
                    <a:pt x="7" y="6"/>
                    <a:pt x="8" y="3"/>
                  </a:cubicBezTo>
                  <a:cubicBezTo>
                    <a:pt x="8" y="2"/>
                    <a:pt x="9" y="2"/>
                    <a:pt x="9" y="2"/>
                  </a:cubicBezTo>
                  <a:cubicBezTo>
                    <a:pt x="9" y="2"/>
                    <a:pt x="10" y="2"/>
                    <a:pt x="10" y="2"/>
                  </a:cubicBezTo>
                  <a:cubicBezTo>
                    <a:pt x="10" y="3"/>
                    <a:pt x="11" y="4"/>
                    <a:pt x="11" y="5"/>
                  </a:cubicBezTo>
                  <a:cubicBezTo>
                    <a:pt x="12" y="5"/>
                    <a:pt x="12" y="6"/>
                    <a:pt x="12" y="6"/>
                  </a:cubicBezTo>
                  <a:cubicBezTo>
                    <a:pt x="13" y="6"/>
                    <a:pt x="14" y="8"/>
                    <a:pt x="15" y="8"/>
                  </a:cubicBezTo>
                  <a:cubicBezTo>
                    <a:pt x="16" y="8"/>
                    <a:pt x="21" y="4"/>
                    <a:pt x="22" y="2"/>
                  </a:cubicBezTo>
                  <a:cubicBezTo>
                    <a:pt x="23" y="2"/>
                    <a:pt x="23" y="0"/>
                    <a:pt x="24" y="0"/>
                  </a:cubicBezTo>
                  <a:cubicBezTo>
                    <a:pt x="25" y="0"/>
                    <a:pt x="25" y="0"/>
                    <a:pt x="2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 name="Freeform 46"/>
            <p:cNvSpPr>
              <a:spLocks noEditPoints="1"/>
            </p:cNvSpPr>
            <p:nvPr userDrawn="1"/>
          </p:nvSpPr>
          <p:spPr bwMode="auto">
            <a:xfrm>
              <a:off x="9120267" y="4715161"/>
              <a:ext cx="53975" cy="44450"/>
            </a:xfrm>
            <a:custGeom>
              <a:avLst/>
              <a:gdLst>
                <a:gd name="T0" fmla="*/ 32 w 36"/>
                <a:gd name="T1" fmla="*/ 11 h 30"/>
                <a:gd name="T2" fmla="*/ 36 w 36"/>
                <a:gd name="T3" fmla="*/ 16 h 30"/>
                <a:gd name="T4" fmla="*/ 30 w 36"/>
                <a:gd name="T5" fmla="*/ 16 h 30"/>
                <a:gd name="T6" fmla="*/ 26 w 36"/>
                <a:gd name="T7" fmla="*/ 13 h 30"/>
                <a:gd name="T8" fmla="*/ 27 w 36"/>
                <a:gd name="T9" fmla="*/ 16 h 30"/>
                <a:gd name="T10" fmla="*/ 23 w 36"/>
                <a:gd name="T11" fmla="*/ 22 h 30"/>
                <a:gd name="T12" fmla="*/ 14 w 36"/>
                <a:gd name="T13" fmla="*/ 21 h 30"/>
                <a:gd name="T14" fmla="*/ 14 w 36"/>
                <a:gd name="T15" fmla="*/ 24 h 30"/>
                <a:gd name="T16" fmla="*/ 14 w 36"/>
                <a:gd name="T17" fmla="*/ 30 h 30"/>
                <a:gd name="T18" fmla="*/ 10 w 36"/>
                <a:gd name="T19" fmla="*/ 24 h 30"/>
                <a:gd name="T20" fmla="*/ 1 w 36"/>
                <a:gd name="T21" fmla="*/ 18 h 30"/>
                <a:gd name="T22" fmla="*/ 3 w 36"/>
                <a:gd name="T23" fmla="*/ 19 h 30"/>
                <a:gd name="T24" fmla="*/ 9 w 36"/>
                <a:gd name="T25" fmla="*/ 24 h 30"/>
                <a:gd name="T26" fmla="*/ 9 w 36"/>
                <a:gd name="T27" fmla="*/ 23 h 30"/>
                <a:gd name="T28" fmla="*/ 6 w 36"/>
                <a:gd name="T29" fmla="*/ 20 h 30"/>
                <a:gd name="T30" fmla="*/ 4 w 36"/>
                <a:gd name="T31" fmla="*/ 12 h 30"/>
                <a:gd name="T32" fmla="*/ 8 w 36"/>
                <a:gd name="T33" fmla="*/ 18 h 30"/>
                <a:gd name="T34" fmla="*/ 12 w 36"/>
                <a:gd name="T35" fmla="*/ 20 h 30"/>
                <a:gd name="T36" fmla="*/ 17 w 36"/>
                <a:gd name="T37" fmla="*/ 19 h 30"/>
                <a:gd name="T38" fmla="*/ 14 w 36"/>
                <a:gd name="T39" fmla="*/ 16 h 30"/>
                <a:gd name="T40" fmla="*/ 21 w 36"/>
                <a:gd name="T41" fmla="*/ 20 h 30"/>
                <a:gd name="T42" fmla="*/ 24 w 36"/>
                <a:gd name="T43" fmla="*/ 18 h 30"/>
                <a:gd name="T44" fmla="*/ 14 w 36"/>
                <a:gd name="T45" fmla="*/ 12 h 30"/>
                <a:gd name="T46" fmla="*/ 10 w 36"/>
                <a:gd name="T47" fmla="*/ 14 h 30"/>
                <a:gd name="T48" fmla="*/ 10 w 36"/>
                <a:gd name="T49" fmla="*/ 12 h 30"/>
                <a:gd name="T50" fmla="*/ 14 w 36"/>
                <a:gd name="T51" fmla="*/ 6 h 30"/>
                <a:gd name="T52" fmla="*/ 21 w 36"/>
                <a:gd name="T53" fmla="*/ 10 h 30"/>
                <a:gd name="T54" fmla="*/ 32 w 36"/>
                <a:gd name="T55" fmla="*/ 14 h 30"/>
                <a:gd name="T56" fmla="*/ 32 w 36"/>
                <a:gd name="T57" fmla="*/ 14 h 30"/>
                <a:gd name="T58" fmla="*/ 29 w 36"/>
                <a:gd name="T59" fmla="*/ 6 h 30"/>
                <a:gd name="T60" fmla="*/ 32 w 36"/>
                <a:gd name="T61" fmla="*/ 6 h 30"/>
                <a:gd name="T62" fmla="*/ 34 w 36"/>
                <a:gd name="T63" fmla="*/ 0 h 30"/>
                <a:gd name="T64" fmla="*/ 29 w 36"/>
                <a:gd name="T65"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6" h="30">
                  <a:moveTo>
                    <a:pt x="32" y="6"/>
                  </a:moveTo>
                  <a:cubicBezTo>
                    <a:pt x="33" y="8"/>
                    <a:pt x="31" y="10"/>
                    <a:pt x="32" y="11"/>
                  </a:cubicBezTo>
                  <a:cubicBezTo>
                    <a:pt x="32" y="11"/>
                    <a:pt x="32" y="12"/>
                    <a:pt x="32" y="12"/>
                  </a:cubicBezTo>
                  <a:cubicBezTo>
                    <a:pt x="34" y="12"/>
                    <a:pt x="36" y="14"/>
                    <a:pt x="36" y="16"/>
                  </a:cubicBezTo>
                  <a:cubicBezTo>
                    <a:pt x="36" y="17"/>
                    <a:pt x="34" y="19"/>
                    <a:pt x="33" y="19"/>
                  </a:cubicBezTo>
                  <a:cubicBezTo>
                    <a:pt x="32" y="18"/>
                    <a:pt x="30" y="16"/>
                    <a:pt x="30" y="16"/>
                  </a:cubicBezTo>
                  <a:cubicBezTo>
                    <a:pt x="29" y="14"/>
                    <a:pt x="27" y="14"/>
                    <a:pt x="26" y="13"/>
                  </a:cubicBezTo>
                  <a:cubicBezTo>
                    <a:pt x="26" y="13"/>
                    <a:pt x="26" y="13"/>
                    <a:pt x="26" y="13"/>
                  </a:cubicBezTo>
                  <a:cubicBezTo>
                    <a:pt x="26" y="13"/>
                    <a:pt x="26" y="13"/>
                    <a:pt x="26" y="13"/>
                  </a:cubicBezTo>
                  <a:cubicBezTo>
                    <a:pt x="26" y="14"/>
                    <a:pt x="27" y="14"/>
                    <a:pt x="27" y="16"/>
                  </a:cubicBezTo>
                  <a:cubicBezTo>
                    <a:pt x="27" y="18"/>
                    <a:pt x="28" y="21"/>
                    <a:pt x="24" y="23"/>
                  </a:cubicBezTo>
                  <a:cubicBezTo>
                    <a:pt x="24" y="22"/>
                    <a:pt x="24" y="22"/>
                    <a:pt x="23" y="22"/>
                  </a:cubicBezTo>
                  <a:cubicBezTo>
                    <a:pt x="22" y="22"/>
                    <a:pt x="21" y="20"/>
                    <a:pt x="20" y="20"/>
                  </a:cubicBezTo>
                  <a:cubicBezTo>
                    <a:pt x="19" y="22"/>
                    <a:pt x="16" y="21"/>
                    <a:pt x="14" y="21"/>
                  </a:cubicBezTo>
                  <a:cubicBezTo>
                    <a:pt x="13" y="21"/>
                    <a:pt x="13" y="22"/>
                    <a:pt x="13" y="22"/>
                  </a:cubicBezTo>
                  <a:cubicBezTo>
                    <a:pt x="14" y="22"/>
                    <a:pt x="14" y="23"/>
                    <a:pt x="14" y="24"/>
                  </a:cubicBezTo>
                  <a:cubicBezTo>
                    <a:pt x="15" y="24"/>
                    <a:pt x="18" y="26"/>
                    <a:pt x="18" y="28"/>
                  </a:cubicBezTo>
                  <a:cubicBezTo>
                    <a:pt x="18" y="29"/>
                    <a:pt x="16" y="30"/>
                    <a:pt x="14" y="30"/>
                  </a:cubicBezTo>
                  <a:cubicBezTo>
                    <a:pt x="14" y="28"/>
                    <a:pt x="13" y="26"/>
                    <a:pt x="11" y="25"/>
                  </a:cubicBezTo>
                  <a:cubicBezTo>
                    <a:pt x="10" y="25"/>
                    <a:pt x="11" y="24"/>
                    <a:pt x="10" y="24"/>
                  </a:cubicBezTo>
                  <a:cubicBezTo>
                    <a:pt x="9" y="25"/>
                    <a:pt x="8" y="26"/>
                    <a:pt x="7" y="26"/>
                  </a:cubicBezTo>
                  <a:cubicBezTo>
                    <a:pt x="3" y="25"/>
                    <a:pt x="0" y="22"/>
                    <a:pt x="1" y="18"/>
                  </a:cubicBezTo>
                  <a:cubicBezTo>
                    <a:pt x="2" y="17"/>
                    <a:pt x="2" y="16"/>
                    <a:pt x="2" y="15"/>
                  </a:cubicBezTo>
                  <a:cubicBezTo>
                    <a:pt x="3" y="16"/>
                    <a:pt x="3" y="18"/>
                    <a:pt x="3" y="19"/>
                  </a:cubicBezTo>
                  <a:cubicBezTo>
                    <a:pt x="3" y="19"/>
                    <a:pt x="3" y="20"/>
                    <a:pt x="4" y="20"/>
                  </a:cubicBezTo>
                  <a:cubicBezTo>
                    <a:pt x="5" y="22"/>
                    <a:pt x="7" y="23"/>
                    <a:pt x="9" y="24"/>
                  </a:cubicBezTo>
                  <a:cubicBezTo>
                    <a:pt x="9" y="24"/>
                    <a:pt x="9" y="24"/>
                    <a:pt x="9" y="23"/>
                  </a:cubicBezTo>
                  <a:cubicBezTo>
                    <a:pt x="9" y="23"/>
                    <a:pt x="9" y="23"/>
                    <a:pt x="9" y="23"/>
                  </a:cubicBezTo>
                  <a:cubicBezTo>
                    <a:pt x="9" y="22"/>
                    <a:pt x="8" y="22"/>
                    <a:pt x="8" y="21"/>
                  </a:cubicBezTo>
                  <a:cubicBezTo>
                    <a:pt x="8" y="21"/>
                    <a:pt x="7" y="20"/>
                    <a:pt x="6" y="20"/>
                  </a:cubicBezTo>
                  <a:cubicBezTo>
                    <a:pt x="5" y="19"/>
                    <a:pt x="3" y="14"/>
                    <a:pt x="4" y="13"/>
                  </a:cubicBezTo>
                  <a:cubicBezTo>
                    <a:pt x="4" y="13"/>
                    <a:pt x="4" y="12"/>
                    <a:pt x="4" y="12"/>
                  </a:cubicBezTo>
                  <a:cubicBezTo>
                    <a:pt x="5" y="12"/>
                    <a:pt x="5" y="12"/>
                    <a:pt x="5" y="13"/>
                  </a:cubicBezTo>
                  <a:cubicBezTo>
                    <a:pt x="6" y="14"/>
                    <a:pt x="7" y="16"/>
                    <a:pt x="8" y="18"/>
                  </a:cubicBezTo>
                  <a:cubicBezTo>
                    <a:pt x="9" y="18"/>
                    <a:pt x="10" y="19"/>
                    <a:pt x="11" y="20"/>
                  </a:cubicBezTo>
                  <a:cubicBezTo>
                    <a:pt x="11" y="20"/>
                    <a:pt x="11" y="20"/>
                    <a:pt x="12" y="20"/>
                  </a:cubicBezTo>
                  <a:cubicBezTo>
                    <a:pt x="13" y="19"/>
                    <a:pt x="14" y="19"/>
                    <a:pt x="16" y="19"/>
                  </a:cubicBezTo>
                  <a:cubicBezTo>
                    <a:pt x="16" y="19"/>
                    <a:pt x="17" y="19"/>
                    <a:pt x="17" y="19"/>
                  </a:cubicBezTo>
                  <a:cubicBezTo>
                    <a:pt x="17" y="18"/>
                    <a:pt x="15" y="17"/>
                    <a:pt x="15" y="17"/>
                  </a:cubicBezTo>
                  <a:cubicBezTo>
                    <a:pt x="14" y="16"/>
                    <a:pt x="14" y="16"/>
                    <a:pt x="14" y="16"/>
                  </a:cubicBezTo>
                  <a:cubicBezTo>
                    <a:pt x="16" y="14"/>
                    <a:pt x="17" y="16"/>
                    <a:pt x="19" y="18"/>
                  </a:cubicBezTo>
                  <a:cubicBezTo>
                    <a:pt x="20" y="19"/>
                    <a:pt x="20" y="19"/>
                    <a:pt x="21" y="20"/>
                  </a:cubicBezTo>
                  <a:cubicBezTo>
                    <a:pt x="22" y="20"/>
                    <a:pt x="23" y="21"/>
                    <a:pt x="24" y="20"/>
                  </a:cubicBezTo>
                  <a:cubicBezTo>
                    <a:pt x="24" y="19"/>
                    <a:pt x="24" y="19"/>
                    <a:pt x="24" y="18"/>
                  </a:cubicBezTo>
                  <a:cubicBezTo>
                    <a:pt x="24" y="15"/>
                    <a:pt x="20" y="12"/>
                    <a:pt x="17" y="12"/>
                  </a:cubicBezTo>
                  <a:cubicBezTo>
                    <a:pt x="16" y="11"/>
                    <a:pt x="14" y="10"/>
                    <a:pt x="14" y="12"/>
                  </a:cubicBezTo>
                  <a:cubicBezTo>
                    <a:pt x="14" y="12"/>
                    <a:pt x="13" y="14"/>
                    <a:pt x="13" y="14"/>
                  </a:cubicBezTo>
                  <a:cubicBezTo>
                    <a:pt x="12" y="14"/>
                    <a:pt x="11" y="14"/>
                    <a:pt x="10" y="14"/>
                  </a:cubicBezTo>
                  <a:cubicBezTo>
                    <a:pt x="10" y="14"/>
                    <a:pt x="10" y="14"/>
                    <a:pt x="10" y="14"/>
                  </a:cubicBezTo>
                  <a:cubicBezTo>
                    <a:pt x="10" y="13"/>
                    <a:pt x="10" y="13"/>
                    <a:pt x="10" y="12"/>
                  </a:cubicBezTo>
                  <a:cubicBezTo>
                    <a:pt x="10" y="12"/>
                    <a:pt x="9" y="12"/>
                    <a:pt x="9" y="11"/>
                  </a:cubicBezTo>
                  <a:cubicBezTo>
                    <a:pt x="9" y="10"/>
                    <a:pt x="13" y="6"/>
                    <a:pt x="14" y="6"/>
                  </a:cubicBezTo>
                  <a:cubicBezTo>
                    <a:pt x="16" y="8"/>
                    <a:pt x="17" y="8"/>
                    <a:pt x="19" y="9"/>
                  </a:cubicBezTo>
                  <a:cubicBezTo>
                    <a:pt x="20" y="9"/>
                    <a:pt x="21" y="10"/>
                    <a:pt x="21" y="10"/>
                  </a:cubicBezTo>
                  <a:cubicBezTo>
                    <a:pt x="23" y="11"/>
                    <a:pt x="24" y="11"/>
                    <a:pt x="26" y="12"/>
                  </a:cubicBezTo>
                  <a:cubicBezTo>
                    <a:pt x="28" y="12"/>
                    <a:pt x="30" y="14"/>
                    <a:pt x="32" y="14"/>
                  </a:cubicBezTo>
                  <a:cubicBezTo>
                    <a:pt x="32" y="14"/>
                    <a:pt x="32" y="14"/>
                    <a:pt x="32" y="14"/>
                  </a:cubicBezTo>
                  <a:cubicBezTo>
                    <a:pt x="32" y="14"/>
                    <a:pt x="32" y="14"/>
                    <a:pt x="32" y="14"/>
                  </a:cubicBezTo>
                  <a:cubicBezTo>
                    <a:pt x="30" y="13"/>
                    <a:pt x="27" y="12"/>
                    <a:pt x="28" y="10"/>
                  </a:cubicBezTo>
                  <a:cubicBezTo>
                    <a:pt x="28" y="8"/>
                    <a:pt x="30" y="8"/>
                    <a:pt x="29" y="6"/>
                  </a:cubicBezTo>
                  <a:cubicBezTo>
                    <a:pt x="30" y="6"/>
                    <a:pt x="30" y="6"/>
                    <a:pt x="30" y="6"/>
                  </a:cubicBezTo>
                  <a:cubicBezTo>
                    <a:pt x="31" y="6"/>
                    <a:pt x="31" y="6"/>
                    <a:pt x="32" y="6"/>
                  </a:cubicBezTo>
                  <a:close/>
                  <a:moveTo>
                    <a:pt x="34" y="0"/>
                  </a:moveTo>
                  <a:cubicBezTo>
                    <a:pt x="34" y="0"/>
                    <a:pt x="34" y="0"/>
                    <a:pt x="34" y="0"/>
                  </a:cubicBezTo>
                  <a:cubicBezTo>
                    <a:pt x="33" y="2"/>
                    <a:pt x="29" y="6"/>
                    <a:pt x="26" y="6"/>
                  </a:cubicBezTo>
                  <a:cubicBezTo>
                    <a:pt x="25" y="4"/>
                    <a:pt x="27" y="2"/>
                    <a:pt x="29" y="0"/>
                  </a:cubicBezTo>
                  <a:cubicBezTo>
                    <a:pt x="30" y="1"/>
                    <a:pt x="32" y="0"/>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 name="Freeform 47"/>
            <p:cNvSpPr>
              <a:spLocks noEditPoints="1"/>
            </p:cNvSpPr>
            <p:nvPr userDrawn="1"/>
          </p:nvSpPr>
          <p:spPr bwMode="auto">
            <a:xfrm>
              <a:off x="9037717" y="4621498"/>
              <a:ext cx="53975" cy="46038"/>
            </a:xfrm>
            <a:custGeom>
              <a:avLst/>
              <a:gdLst>
                <a:gd name="T0" fmla="*/ 13 w 36"/>
                <a:gd name="T1" fmla="*/ 14 h 30"/>
                <a:gd name="T2" fmla="*/ 10 w 36"/>
                <a:gd name="T3" fmla="*/ 17 h 30"/>
                <a:gd name="T4" fmla="*/ 10 w 36"/>
                <a:gd name="T5" fmla="*/ 17 h 30"/>
                <a:gd name="T6" fmla="*/ 13 w 36"/>
                <a:gd name="T7" fmla="*/ 14 h 30"/>
                <a:gd name="T8" fmla="*/ 13 w 36"/>
                <a:gd name="T9" fmla="*/ 14 h 30"/>
                <a:gd name="T10" fmla="*/ 26 w 36"/>
                <a:gd name="T11" fmla="*/ 1 h 30"/>
                <a:gd name="T12" fmla="*/ 27 w 36"/>
                <a:gd name="T13" fmla="*/ 1 h 30"/>
                <a:gd name="T14" fmla="*/ 25 w 36"/>
                <a:gd name="T15" fmla="*/ 7 h 30"/>
                <a:gd name="T16" fmla="*/ 22 w 36"/>
                <a:gd name="T17" fmla="*/ 10 h 30"/>
                <a:gd name="T18" fmla="*/ 22 w 36"/>
                <a:gd name="T19" fmla="*/ 11 h 30"/>
                <a:gd name="T20" fmla="*/ 25 w 36"/>
                <a:gd name="T21" fmla="*/ 11 h 30"/>
                <a:gd name="T22" fmla="*/ 26 w 36"/>
                <a:gd name="T23" fmla="*/ 10 h 30"/>
                <a:gd name="T24" fmla="*/ 29 w 36"/>
                <a:gd name="T25" fmla="*/ 13 h 30"/>
                <a:gd name="T26" fmla="*/ 28 w 36"/>
                <a:gd name="T27" fmla="*/ 14 h 30"/>
                <a:gd name="T28" fmla="*/ 21 w 36"/>
                <a:gd name="T29" fmla="*/ 14 h 30"/>
                <a:gd name="T30" fmla="*/ 19 w 36"/>
                <a:gd name="T31" fmla="*/ 13 h 30"/>
                <a:gd name="T32" fmla="*/ 16 w 36"/>
                <a:gd name="T33" fmla="*/ 18 h 30"/>
                <a:gd name="T34" fmla="*/ 16 w 36"/>
                <a:gd name="T35" fmla="*/ 18 h 30"/>
                <a:gd name="T36" fmla="*/ 21 w 36"/>
                <a:gd name="T37" fmla="*/ 20 h 30"/>
                <a:gd name="T38" fmla="*/ 20 w 36"/>
                <a:gd name="T39" fmla="*/ 24 h 30"/>
                <a:gd name="T40" fmla="*/ 20 w 36"/>
                <a:gd name="T41" fmla="*/ 27 h 30"/>
                <a:gd name="T42" fmla="*/ 14 w 36"/>
                <a:gd name="T43" fmla="*/ 27 h 30"/>
                <a:gd name="T44" fmla="*/ 15 w 36"/>
                <a:gd name="T45" fmla="*/ 21 h 30"/>
                <a:gd name="T46" fmla="*/ 14 w 36"/>
                <a:gd name="T47" fmla="*/ 21 h 30"/>
                <a:gd name="T48" fmla="*/ 9 w 36"/>
                <a:gd name="T49" fmla="*/ 28 h 30"/>
                <a:gd name="T50" fmla="*/ 9 w 36"/>
                <a:gd name="T51" fmla="*/ 28 h 30"/>
                <a:gd name="T52" fmla="*/ 9 w 36"/>
                <a:gd name="T53" fmla="*/ 22 h 30"/>
                <a:gd name="T54" fmla="*/ 11 w 36"/>
                <a:gd name="T55" fmla="*/ 20 h 30"/>
                <a:gd name="T56" fmla="*/ 8 w 36"/>
                <a:gd name="T57" fmla="*/ 20 h 30"/>
                <a:gd name="T58" fmla="*/ 6 w 36"/>
                <a:gd name="T59" fmla="*/ 21 h 30"/>
                <a:gd name="T60" fmla="*/ 1 w 36"/>
                <a:gd name="T61" fmla="*/ 23 h 30"/>
                <a:gd name="T62" fmla="*/ 0 w 36"/>
                <a:gd name="T63" fmla="*/ 22 h 30"/>
                <a:gd name="T64" fmla="*/ 1 w 36"/>
                <a:gd name="T65" fmla="*/ 19 h 30"/>
                <a:gd name="T66" fmla="*/ 3 w 36"/>
                <a:gd name="T67" fmla="*/ 15 h 30"/>
                <a:gd name="T68" fmla="*/ 13 w 36"/>
                <a:gd name="T69" fmla="*/ 13 h 30"/>
                <a:gd name="T70" fmla="*/ 16 w 36"/>
                <a:gd name="T71" fmla="*/ 14 h 30"/>
                <a:gd name="T72" fmla="*/ 16 w 36"/>
                <a:gd name="T73" fmla="*/ 14 h 30"/>
                <a:gd name="T74" fmla="*/ 16 w 36"/>
                <a:gd name="T75" fmla="*/ 13 h 30"/>
                <a:gd name="T76" fmla="*/ 15 w 36"/>
                <a:gd name="T77" fmla="*/ 13 h 30"/>
                <a:gd name="T78" fmla="*/ 13 w 36"/>
                <a:gd name="T79" fmla="*/ 8 h 30"/>
                <a:gd name="T80" fmla="*/ 13 w 36"/>
                <a:gd name="T81" fmla="*/ 8 h 30"/>
                <a:gd name="T82" fmla="*/ 18 w 36"/>
                <a:gd name="T83" fmla="*/ 11 h 30"/>
                <a:gd name="T84" fmla="*/ 20 w 36"/>
                <a:gd name="T85" fmla="*/ 9 h 30"/>
                <a:gd name="T86" fmla="*/ 21 w 36"/>
                <a:gd name="T87" fmla="*/ 7 h 30"/>
                <a:gd name="T88" fmla="*/ 24 w 36"/>
                <a:gd name="T89" fmla="*/ 4 h 30"/>
                <a:gd name="T90" fmla="*/ 26 w 36"/>
                <a:gd name="T91" fmla="*/ 1 h 30"/>
                <a:gd name="T92" fmla="*/ 26 w 36"/>
                <a:gd name="T93" fmla="*/ 1 h 30"/>
                <a:gd name="T94" fmla="*/ 31 w 36"/>
                <a:gd name="T95" fmla="*/ 3 h 30"/>
                <a:gd name="T96" fmla="*/ 35 w 36"/>
                <a:gd name="T97" fmla="*/ 7 h 30"/>
                <a:gd name="T98" fmla="*/ 36 w 36"/>
                <a:gd name="T99" fmla="*/ 9 h 30"/>
                <a:gd name="T100" fmla="*/ 31 w 36"/>
                <a:gd name="T101" fmla="*/ 10 h 30"/>
                <a:gd name="T102" fmla="*/ 31 w 36"/>
                <a:gd name="T103" fmla="*/ 8 h 30"/>
                <a:gd name="T104" fmla="*/ 30 w 36"/>
                <a:gd name="T105" fmla="*/ 8 h 30"/>
                <a:gd name="T106" fmla="*/ 31 w 36"/>
                <a:gd name="T107" fmla="*/ 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6" h="30">
                  <a:moveTo>
                    <a:pt x="13" y="14"/>
                  </a:moveTo>
                  <a:cubicBezTo>
                    <a:pt x="13" y="14"/>
                    <a:pt x="10" y="16"/>
                    <a:pt x="10" y="17"/>
                  </a:cubicBezTo>
                  <a:cubicBezTo>
                    <a:pt x="10" y="17"/>
                    <a:pt x="10" y="17"/>
                    <a:pt x="10" y="17"/>
                  </a:cubicBezTo>
                  <a:cubicBezTo>
                    <a:pt x="13" y="19"/>
                    <a:pt x="14" y="17"/>
                    <a:pt x="13" y="14"/>
                  </a:cubicBezTo>
                  <a:cubicBezTo>
                    <a:pt x="13" y="14"/>
                    <a:pt x="13" y="14"/>
                    <a:pt x="13" y="14"/>
                  </a:cubicBezTo>
                  <a:close/>
                  <a:moveTo>
                    <a:pt x="26" y="1"/>
                  </a:moveTo>
                  <a:cubicBezTo>
                    <a:pt x="26" y="1"/>
                    <a:pt x="26" y="1"/>
                    <a:pt x="27" y="1"/>
                  </a:cubicBezTo>
                  <a:cubicBezTo>
                    <a:pt x="27" y="2"/>
                    <a:pt x="25" y="6"/>
                    <a:pt x="25" y="7"/>
                  </a:cubicBezTo>
                  <a:cubicBezTo>
                    <a:pt x="24" y="8"/>
                    <a:pt x="22" y="10"/>
                    <a:pt x="22" y="10"/>
                  </a:cubicBezTo>
                  <a:cubicBezTo>
                    <a:pt x="22" y="10"/>
                    <a:pt x="22" y="10"/>
                    <a:pt x="22" y="11"/>
                  </a:cubicBezTo>
                  <a:cubicBezTo>
                    <a:pt x="23" y="12"/>
                    <a:pt x="25" y="12"/>
                    <a:pt x="25" y="11"/>
                  </a:cubicBezTo>
                  <a:cubicBezTo>
                    <a:pt x="26" y="10"/>
                    <a:pt x="25" y="10"/>
                    <a:pt x="26" y="10"/>
                  </a:cubicBezTo>
                  <a:cubicBezTo>
                    <a:pt x="27" y="10"/>
                    <a:pt x="29" y="12"/>
                    <a:pt x="29" y="13"/>
                  </a:cubicBezTo>
                  <a:cubicBezTo>
                    <a:pt x="29" y="13"/>
                    <a:pt x="29" y="14"/>
                    <a:pt x="28" y="14"/>
                  </a:cubicBezTo>
                  <a:cubicBezTo>
                    <a:pt x="25" y="13"/>
                    <a:pt x="23" y="14"/>
                    <a:pt x="21" y="14"/>
                  </a:cubicBezTo>
                  <a:cubicBezTo>
                    <a:pt x="20" y="14"/>
                    <a:pt x="20" y="13"/>
                    <a:pt x="19" y="13"/>
                  </a:cubicBezTo>
                  <a:cubicBezTo>
                    <a:pt x="18" y="14"/>
                    <a:pt x="16" y="17"/>
                    <a:pt x="16" y="18"/>
                  </a:cubicBezTo>
                  <a:cubicBezTo>
                    <a:pt x="16" y="18"/>
                    <a:pt x="16" y="18"/>
                    <a:pt x="16" y="18"/>
                  </a:cubicBezTo>
                  <a:cubicBezTo>
                    <a:pt x="18" y="19"/>
                    <a:pt x="19" y="17"/>
                    <a:pt x="21" y="20"/>
                  </a:cubicBezTo>
                  <a:cubicBezTo>
                    <a:pt x="21" y="22"/>
                    <a:pt x="20" y="22"/>
                    <a:pt x="20" y="24"/>
                  </a:cubicBezTo>
                  <a:cubicBezTo>
                    <a:pt x="19" y="25"/>
                    <a:pt x="20" y="26"/>
                    <a:pt x="20" y="27"/>
                  </a:cubicBezTo>
                  <a:cubicBezTo>
                    <a:pt x="19" y="30"/>
                    <a:pt x="15" y="29"/>
                    <a:pt x="14" y="27"/>
                  </a:cubicBezTo>
                  <a:cubicBezTo>
                    <a:pt x="13" y="26"/>
                    <a:pt x="15" y="22"/>
                    <a:pt x="15" y="21"/>
                  </a:cubicBezTo>
                  <a:cubicBezTo>
                    <a:pt x="14" y="21"/>
                    <a:pt x="14" y="21"/>
                    <a:pt x="14" y="21"/>
                  </a:cubicBezTo>
                  <a:cubicBezTo>
                    <a:pt x="11" y="22"/>
                    <a:pt x="11" y="26"/>
                    <a:pt x="9" y="28"/>
                  </a:cubicBezTo>
                  <a:cubicBezTo>
                    <a:pt x="9" y="28"/>
                    <a:pt x="9" y="28"/>
                    <a:pt x="9" y="28"/>
                  </a:cubicBezTo>
                  <a:cubicBezTo>
                    <a:pt x="8" y="27"/>
                    <a:pt x="9" y="24"/>
                    <a:pt x="9" y="22"/>
                  </a:cubicBezTo>
                  <a:cubicBezTo>
                    <a:pt x="10" y="22"/>
                    <a:pt x="11" y="21"/>
                    <a:pt x="11" y="20"/>
                  </a:cubicBezTo>
                  <a:cubicBezTo>
                    <a:pt x="10" y="20"/>
                    <a:pt x="9" y="19"/>
                    <a:pt x="8" y="20"/>
                  </a:cubicBezTo>
                  <a:cubicBezTo>
                    <a:pt x="7" y="20"/>
                    <a:pt x="7" y="21"/>
                    <a:pt x="6" y="21"/>
                  </a:cubicBezTo>
                  <a:cubicBezTo>
                    <a:pt x="5" y="22"/>
                    <a:pt x="3" y="23"/>
                    <a:pt x="1" y="23"/>
                  </a:cubicBezTo>
                  <a:cubicBezTo>
                    <a:pt x="1" y="23"/>
                    <a:pt x="1" y="22"/>
                    <a:pt x="0" y="22"/>
                  </a:cubicBezTo>
                  <a:cubicBezTo>
                    <a:pt x="1" y="20"/>
                    <a:pt x="1" y="20"/>
                    <a:pt x="1" y="19"/>
                  </a:cubicBezTo>
                  <a:cubicBezTo>
                    <a:pt x="1" y="18"/>
                    <a:pt x="3" y="17"/>
                    <a:pt x="3" y="15"/>
                  </a:cubicBezTo>
                  <a:cubicBezTo>
                    <a:pt x="7" y="15"/>
                    <a:pt x="9" y="13"/>
                    <a:pt x="13" y="13"/>
                  </a:cubicBezTo>
                  <a:cubicBezTo>
                    <a:pt x="14" y="13"/>
                    <a:pt x="15" y="15"/>
                    <a:pt x="16" y="14"/>
                  </a:cubicBezTo>
                  <a:cubicBezTo>
                    <a:pt x="16" y="14"/>
                    <a:pt x="16" y="14"/>
                    <a:pt x="16" y="14"/>
                  </a:cubicBezTo>
                  <a:cubicBezTo>
                    <a:pt x="16" y="14"/>
                    <a:pt x="16" y="14"/>
                    <a:pt x="16" y="13"/>
                  </a:cubicBezTo>
                  <a:cubicBezTo>
                    <a:pt x="15" y="13"/>
                    <a:pt x="15" y="13"/>
                    <a:pt x="15" y="13"/>
                  </a:cubicBezTo>
                  <a:cubicBezTo>
                    <a:pt x="12" y="12"/>
                    <a:pt x="12" y="10"/>
                    <a:pt x="13" y="8"/>
                  </a:cubicBezTo>
                  <a:cubicBezTo>
                    <a:pt x="13" y="8"/>
                    <a:pt x="13" y="8"/>
                    <a:pt x="13" y="8"/>
                  </a:cubicBezTo>
                  <a:cubicBezTo>
                    <a:pt x="14" y="10"/>
                    <a:pt x="17" y="11"/>
                    <a:pt x="18" y="11"/>
                  </a:cubicBezTo>
                  <a:cubicBezTo>
                    <a:pt x="19" y="10"/>
                    <a:pt x="19" y="10"/>
                    <a:pt x="20" y="9"/>
                  </a:cubicBezTo>
                  <a:cubicBezTo>
                    <a:pt x="20" y="8"/>
                    <a:pt x="21" y="8"/>
                    <a:pt x="21" y="7"/>
                  </a:cubicBezTo>
                  <a:cubicBezTo>
                    <a:pt x="22" y="6"/>
                    <a:pt x="23" y="5"/>
                    <a:pt x="24" y="4"/>
                  </a:cubicBezTo>
                  <a:cubicBezTo>
                    <a:pt x="24" y="4"/>
                    <a:pt x="25" y="1"/>
                    <a:pt x="26" y="1"/>
                  </a:cubicBezTo>
                  <a:cubicBezTo>
                    <a:pt x="25" y="0"/>
                    <a:pt x="26" y="1"/>
                    <a:pt x="26" y="1"/>
                  </a:cubicBezTo>
                  <a:close/>
                  <a:moveTo>
                    <a:pt x="31" y="3"/>
                  </a:moveTo>
                  <a:cubicBezTo>
                    <a:pt x="32" y="4"/>
                    <a:pt x="34" y="5"/>
                    <a:pt x="35" y="7"/>
                  </a:cubicBezTo>
                  <a:cubicBezTo>
                    <a:pt x="35" y="8"/>
                    <a:pt x="36" y="9"/>
                    <a:pt x="36" y="9"/>
                  </a:cubicBezTo>
                  <a:cubicBezTo>
                    <a:pt x="35" y="12"/>
                    <a:pt x="32" y="12"/>
                    <a:pt x="31" y="10"/>
                  </a:cubicBezTo>
                  <a:cubicBezTo>
                    <a:pt x="31" y="10"/>
                    <a:pt x="31" y="9"/>
                    <a:pt x="31" y="8"/>
                  </a:cubicBezTo>
                  <a:cubicBezTo>
                    <a:pt x="30" y="8"/>
                    <a:pt x="30" y="8"/>
                    <a:pt x="30" y="8"/>
                  </a:cubicBezTo>
                  <a:cubicBezTo>
                    <a:pt x="31" y="6"/>
                    <a:pt x="29" y="4"/>
                    <a:pt x="3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 name="Freeform 48"/>
            <p:cNvSpPr>
              <a:spLocks noEditPoints="1"/>
            </p:cNvSpPr>
            <p:nvPr userDrawn="1"/>
          </p:nvSpPr>
          <p:spPr bwMode="auto">
            <a:xfrm>
              <a:off x="8913891" y="4588168"/>
              <a:ext cx="36513" cy="52388"/>
            </a:xfrm>
            <a:custGeom>
              <a:avLst/>
              <a:gdLst>
                <a:gd name="T0" fmla="*/ 14 w 24"/>
                <a:gd name="T1" fmla="*/ 5 h 34"/>
                <a:gd name="T2" fmla="*/ 14 w 24"/>
                <a:gd name="T3" fmla="*/ 5 h 34"/>
                <a:gd name="T4" fmla="*/ 14 w 24"/>
                <a:gd name="T5" fmla="*/ 5 h 34"/>
                <a:gd name="T6" fmla="*/ 14 w 24"/>
                <a:gd name="T7" fmla="*/ 4 h 34"/>
                <a:gd name="T8" fmla="*/ 14 w 24"/>
                <a:gd name="T9" fmla="*/ 4 h 34"/>
                <a:gd name="T10" fmla="*/ 14 w 24"/>
                <a:gd name="T11" fmla="*/ 4 h 34"/>
                <a:gd name="T12" fmla="*/ 14 w 24"/>
                <a:gd name="T13" fmla="*/ 4 h 34"/>
                <a:gd name="T14" fmla="*/ 20 w 24"/>
                <a:gd name="T15" fmla="*/ 2 h 34"/>
                <a:gd name="T16" fmla="*/ 14 w 24"/>
                <a:gd name="T17" fmla="*/ 7 h 34"/>
                <a:gd name="T18" fmla="*/ 22 w 24"/>
                <a:gd name="T19" fmla="*/ 15 h 34"/>
                <a:gd name="T20" fmla="*/ 16 w 24"/>
                <a:gd name="T21" fmla="*/ 18 h 34"/>
                <a:gd name="T22" fmla="*/ 15 w 24"/>
                <a:gd name="T23" fmla="*/ 23 h 34"/>
                <a:gd name="T24" fmla="*/ 17 w 24"/>
                <a:gd name="T25" fmla="*/ 22 h 34"/>
                <a:gd name="T26" fmla="*/ 24 w 24"/>
                <a:gd name="T27" fmla="*/ 24 h 34"/>
                <a:gd name="T28" fmla="*/ 18 w 24"/>
                <a:gd name="T29" fmla="*/ 26 h 34"/>
                <a:gd name="T30" fmla="*/ 9 w 24"/>
                <a:gd name="T31" fmla="*/ 32 h 34"/>
                <a:gd name="T32" fmla="*/ 16 w 24"/>
                <a:gd name="T33" fmla="*/ 27 h 34"/>
                <a:gd name="T34" fmla="*/ 10 w 24"/>
                <a:gd name="T35" fmla="*/ 29 h 34"/>
                <a:gd name="T36" fmla="*/ 7 w 24"/>
                <a:gd name="T37" fmla="*/ 28 h 34"/>
                <a:gd name="T38" fmla="*/ 14 w 24"/>
                <a:gd name="T39" fmla="*/ 25 h 34"/>
                <a:gd name="T40" fmla="*/ 13 w 24"/>
                <a:gd name="T41" fmla="*/ 24 h 34"/>
                <a:gd name="T42" fmla="*/ 14 w 24"/>
                <a:gd name="T43" fmla="*/ 19 h 34"/>
                <a:gd name="T44" fmla="*/ 9 w 24"/>
                <a:gd name="T45" fmla="*/ 22 h 34"/>
                <a:gd name="T46" fmla="*/ 9 w 24"/>
                <a:gd name="T47" fmla="*/ 20 h 34"/>
                <a:gd name="T48" fmla="*/ 17 w 24"/>
                <a:gd name="T49" fmla="*/ 16 h 34"/>
                <a:gd name="T50" fmla="*/ 14 w 24"/>
                <a:gd name="T51" fmla="*/ 10 h 34"/>
                <a:gd name="T52" fmla="*/ 7 w 24"/>
                <a:gd name="T53" fmla="*/ 17 h 34"/>
                <a:gd name="T54" fmla="*/ 4 w 24"/>
                <a:gd name="T55" fmla="*/ 26 h 34"/>
                <a:gd name="T56" fmla="*/ 2 w 24"/>
                <a:gd name="T57" fmla="*/ 19 h 34"/>
                <a:gd name="T58" fmla="*/ 6 w 24"/>
                <a:gd name="T59" fmla="*/ 12 h 34"/>
                <a:gd name="T60" fmla="*/ 12 w 24"/>
                <a:gd name="T61" fmla="*/ 7 h 34"/>
                <a:gd name="T62" fmla="*/ 8 w 24"/>
                <a:gd name="T63" fmla="*/ 6 h 34"/>
                <a:gd name="T64" fmla="*/ 1 w 24"/>
                <a:gd name="T65" fmla="*/ 3 h 34"/>
                <a:gd name="T66" fmla="*/ 4 w 24"/>
                <a:gd name="T67" fmla="*/ 7 h 34"/>
                <a:gd name="T68" fmla="*/ 0 w 24"/>
                <a:gd name="T69" fmla="*/ 5 h 34"/>
                <a:gd name="T70" fmla="*/ 1 w 24"/>
                <a:gd name="T71" fmla="*/ 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4" h="34">
                  <a:moveTo>
                    <a:pt x="14" y="5"/>
                  </a:moveTo>
                  <a:cubicBezTo>
                    <a:pt x="14" y="5"/>
                    <a:pt x="14" y="5"/>
                    <a:pt x="14" y="5"/>
                  </a:cubicBezTo>
                  <a:cubicBezTo>
                    <a:pt x="14" y="5"/>
                    <a:pt x="14" y="5"/>
                    <a:pt x="14" y="5"/>
                  </a:cubicBezTo>
                  <a:cubicBezTo>
                    <a:pt x="14" y="5"/>
                    <a:pt x="14" y="5"/>
                    <a:pt x="14" y="5"/>
                  </a:cubicBezTo>
                  <a:cubicBezTo>
                    <a:pt x="14" y="5"/>
                    <a:pt x="14" y="5"/>
                    <a:pt x="14" y="5"/>
                  </a:cubicBezTo>
                  <a:cubicBezTo>
                    <a:pt x="14" y="5"/>
                    <a:pt x="14" y="5"/>
                    <a:pt x="14" y="5"/>
                  </a:cubicBezTo>
                  <a:cubicBezTo>
                    <a:pt x="14" y="5"/>
                    <a:pt x="14" y="5"/>
                    <a:pt x="14" y="5"/>
                  </a:cubicBezTo>
                  <a:close/>
                  <a:moveTo>
                    <a:pt x="14" y="4"/>
                  </a:moveTo>
                  <a:cubicBezTo>
                    <a:pt x="14" y="4"/>
                    <a:pt x="14" y="4"/>
                    <a:pt x="14" y="4"/>
                  </a:cubicBezTo>
                  <a:cubicBezTo>
                    <a:pt x="14" y="4"/>
                    <a:pt x="14" y="4"/>
                    <a:pt x="14" y="4"/>
                  </a:cubicBezTo>
                  <a:cubicBezTo>
                    <a:pt x="14" y="4"/>
                    <a:pt x="14" y="4"/>
                    <a:pt x="14" y="4"/>
                  </a:cubicBezTo>
                  <a:cubicBezTo>
                    <a:pt x="14" y="4"/>
                    <a:pt x="14" y="4"/>
                    <a:pt x="14" y="4"/>
                  </a:cubicBezTo>
                  <a:cubicBezTo>
                    <a:pt x="14" y="4"/>
                    <a:pt x="14" y="4"/>
                    <a:pt x="14" y="4"/>
                  </a:cubicBezTo>
                  <a:cubicBezTo>
                    <a:pt x="14" y="4"/>
                    <a:pt x="14" y="4"/>
                    <a:pt x="14" y="4"/>
                  </a:cubicBezTo>
                  <a:close/>
                  <a:moveTo>
                    <a:pt x="16" y="1"/>
                  </a:moveTo>
                  <a:cubicBezTo>
                    <a:pt x="17" y="0"/>
                    <a:pt x="19" y="1"/>
                    <a:pt x="20" y="2"/>
                  </a:cubicBezTo>
                  <a:cubicBezTo>
                    <a:pt x="20" y="2"/>
                    <a:pt x="21" y="2"/>
                    <a:pt x="20" y="2"/>
                  </a:cubicBezTo>
                  <a:cubicBezTo>
                    <a:pt x="20" y="4"/>
                    <a:pt x="16" y="5"/>
                    <a:pt x="14" y="7"/>
                  </a:cubicBezTo>
                  <a:cubicBezTo>
                    <a:pt x="15" y="8"/>
                    <a:pt x="16" y="7"/>
                    <a:pt x="18" y="8"/>
                  </a:cubicBezTo>
                  <a:cubicBezTo>
                    <a:pt x="20" y="8"/>
                    <a:pt x="24" y="12"/>
                    <a:pt x="22" y="15"/>
                  </a:cubicBezTo>
                  <a:cubicBezTo>
                    <a:pt x="21" y="16"/>
                    <a:pt x="20" y="16"/>
                    <a:pt x="19" y="16"/>
                  </a:cubicBezTo>
                  <a:cubicBezTo>
                    <a:pt x="18" y="17"/>
                    <a:pt x="17" y="16"/>
                    <a:pt x="16" y="18"/>
                  </a:cubicBezTo>
                  <a:cubicBezTo>
                    <a:pt x="16" y="18"/>
                    <a:pt x="16" y="19"/>
                    <a:pt x="17" y="20"/>
                  </a:cubicBezTo>
                  <a:cubicBezTo>
                    <a:pt x="16" y="21"/>
                    <a:pt x="16" y="22"/>
                    <a:pt x="15" y="23"/>
                  </a:cubicBezTo>
                  <a:cubicBezTo>
                    <a:pt x="16" y="24"/>
                    <a:pt x="16" y="24"/>
                    <a:pt x="17" y="24"/>
                  </a:cubicBezTo>
                  <a:cubicBezTo>
                    <a:pt x="17" y="23"/>
                    <a:pt x="17" y="23"/>
                    <a:pt x="17" y="22"/>
                  </a:cubicBezTo>
                  <a:cubicBezTo>
                    <a:pt x="18" y="22"/>
                    <a:pt x="21" y="22"/>
                    <a:pt x="22" y="22"/>
                  </a:cubicBezTo>
                  <a:cubicBezTo>
                    <a:pt x="23" y="22"/>
                    <a:pt x="23" y="24"/>
                    <a:pt x="24" y="24"/>
                  </a:cubicBezTo>
                  <a:cubicBezTo>
                    <a:pt x="23" y="25"/>
                    <a:pt x="23" y="25"/>
                    <a:pt x="23" y="26"/>
                  </a:cubicBezTo>
                  <a:cubicBezTo>
                    <a:pt x="21" y="27"/>
                    <a:pt x="20" y="24"/>
                    <a:pt x="18" y="26"/>
                  </a:cubicBezTo>
                  <a:cubicBezTo>
                    <a:pt x="17" y="27"/>
                    <a:pt x="19" y="29"/>
                    <a:pt x="19" y="31"/>
                  </a:cubicBezTo>
                  <a:cubicBezTo>
                    <a:pt x="18" y="34"/>
                    <a:pt x="11" y="34"/>
                    <a:pt x="9" y="32"/>
                  </a:cubicBezTo>
                  <a:cubicBezTo>
                    <a:pt x="9" y="32"/>
                    <a:pt x="9" y="32"/>
                    <a:pt x="9" y="32"/>
                  </a:cubicBezTo>
                  <a:cubicBezTo>
                    <a:pt x="12" y="30"/>
                    <a:pt x="16" y="30"/>
                    <a:pt x="16" y="27"/>
                  </a:cubicBezTo>
                  <a:cubicBezTo>
                    <a:pt x="16" y="27"/>
                    <a:pt x="16" y="27"/>
                    <a:pt x="16" y="27"/>
                  </a:cubicBezTo>
                  <a:cubicBezTo>
                    <a:pt x="14" y="27"/>
                    <a:pt x="12" y="29"/>
                    <a:pt x="10" y="29"/>
                  </a:cubicBezTo>
                  <a:cubicBezTo>
                    <a:pt x="10" y="29"/>
                    <a:pt x="8" y="29"/>
                    <a:pt x="8" y="29"/>
                  </a:cubicBezTo>
                  <a:cubicBezTo>
                    <a:pt x="8" y="28"/>
                    <a:pt x="7" y="28"/>
                    <a:pt x="7" y="28"/>
                  </a:cubicBezTo>
                  <a:cubicBezTo>
                    <a:pt x="7" y="28"/>
                    <a:pt x="7" y="28"/>
                    <a:pt x="7" y="28"/>
                  </a:cubicBezTo>
                  <a:cubicBezTo>
                    <a:pt x="9" y="27"/>
                    <a:pt x="14" y="26"/>
                    <a:pt x="14" y="25"/>
                  </a:cubicBezTo>
                  <a:cubicBezTo>
                    <a:pt x="14" y="24"/>
                    <a:pt x="14" y="24"/>
                    <a:pt x="14" y="24"/>
                  </a:cubicBezTo>
                  <a:cubicBezTo>
                    <a:pt x="14" y="24"/>
                    <a:pt x="13" y="24"/>
                    <a:pt x="13" y="24"/>
                  </a:cubicBezTo>
                  <a:cubicBezTo>
                    <a:pt x="13" y="23"/>
                    <a:pt x="13" y="22"/>
                    <a:pt x="13" y="22"/>
                  </a:cubicBezTo>
                  <a:cubicBezTo>
                    <a:pt x="13" y="21"/>
                    <a:pt x="14" y="20"/>
                    <a:pt x="14" y="19"/>
                  </a:cubicBezTo>
                  <a:cubicBezTo>
                    <a:pt x="14" y="19"/>
                    <a:pt x="14" y="19"/>
                    <a:pt x="13" y="19"/>
                  </a:cubicBezTo>
                  <a:cubicBezTo>
                    <a:pt x="12" y="18"/>
                    <a:pt x="10" y="21"/>
                    <a:pt x="9" y="22"/>
                  </a:cubicBezTo>
                  <a:cubicBezTo>
                    <a:pt x="9" y="22"/>
                    <a:pt x="9" y="22"/>
                    <a:pt x="9" y="22"/>
                  </a:cubicBezTo>
                  <a:cubicBezTo>
                    <a:pt x="9" y="22"/>
                    <a:pt x="9" y="21"/>
                    <a:pt x="9" y="20"/>
                  </a:cubicBezTo>
                  <a:cubicBezTo>
                    <a:pt x="9" y="18"/>
                    <a:pt x="12" y="16"/>
                    <a:pt x="14" y="17"/>
                  </a:cubicBezTo>
                  <a:cubicBezTo>
                    <a:pt x="15" y="17"/>
                    <a:pt x="16" y="16"/>
                    <a:pt x="17" y="16"/>
                  </a:cubicBezTo>
                  <a:cubicBezTo>
                    <a:pt x="17" y="15"/>
                    <a:pt x="18" y="14"/>
                    <a:pt x="18" y="14"/>
                  </a:cubicBezTo>
                  <a:cubicBezTo>
                    <a:pt x="19" y="11"/>
                    <a:pt x="16" y="10"/>
                    <a:pt x="14" y="10"/>
                  </a:cubicBezTo>
                  <a:cubicBezTo>
                    <a:pt x="12" y="10"/>
                    <a:pt x="10" y="12"/>
                    <a:pt x="10" y="13"/>
                  </a:cubicBezTo>
                  <a:cubicBezTo>
                    <a:pt x="9" y="14"/>
                    <a:pt x="8" y="16"/>
                    <a:pt x="7" y="17"/>
                  </a:cubicBezTo>
                  <a:cubicBezTo>
                    <a:pt x="6" y="18"/>
                    <a:pt x="6" y="19"/>
                    <a:pt x="5" y="20"/>
                  </a:cubicBezTo>
                  <a:cubicBezTo>
                    <a:pt x="4" y="22"/>
                    <a:pt x="5" y="24"/>
                    <a:pt x="4" y="26"/>
                  </a:cubicBezTo>
                  <a:cubicBezTo>
                    <a:pt x="1" y="26"/>
                    <a:pt x="0" y="24"/>
                    <a:pt x="0" y="21"/>
                  </a:cubicBezTo>
                  <a:cubicBezTo>
                    <a:pt x="0" y="21"/>
                    <a:pt x="1" y="20"/>
                    <a:pt x="2" y="19"/>
                  </a:cubicBezTo>
                  <a:cubicBezTo>
                    <a:pt x="2" y="18"/>
                    <a:pt x="3" y="17"/>
                    <a:pt x="3" y="16"/>
                  </a:cubicBezTo>
                  <a:cubicBezTo>
                    <a:pt x="4" y="15"/>
                    <a:pt x="5" y="14"/>
                    <a:pt x="6" y="12"/>
                  </a:cubicBezTo>
                  <a:cubicBezTo>
                    <a:pt x="8" y="11"/>
                    <a:pt x="11" y="9"/>
                    <a:pt x="12" y="7"/>
                  </a:cubicBezTo>
                  <a:cubicBezTo>
                    <a:pt x="12" y="7"/>
                    <a:pt x="12" y="7"/>
                    <a:pt x="12" y="7"/>
                  </a:cubicBezTo>
                  <a:cubicBezTo>
                    <a:pt x="10" y="7"/>
                    <a:pt x="8" y="7"/>
                    <a:pt x="8" y="6"/>
                  </a:cubicBezTo>
                  <a:cubicBezTo>
                    <a:pt x="8" y="6"/>
                    <a:pt x="8" y="6"/>
                    <a:pt x="8" y="6"/>
                  </a:cubicBezTo>
                  <a:cubicBezTo>
                    <a:pt x="12" y="4"/>
                    <a:pt x="14" y="2"/>
                    <a:pt x="16" y="1"/>
                  </a:cubicBezTo>
                  <a:close/>
                  <a:moveTo>
                    <a:pt x="1" y="3"/>
                  </a:moveTo>
                  <a:cubicBezTo>
                    <a:pt x="2" y="3"/>
                    <a:pt x="2" y="3"/>
                    <a:pt x="2" y="3"/>
                  </a:cubicBezTo>
                  <a:cubicBezTo>
                    <a:pt x="2" y="4"/>
                    <a:pt x="4" y="7"/>
                    <a:pt x="4" y="7"/>
                  </a:cubicBezTo>
                  <a:cubicBezTo>
                    <a:pt x="4" y="9"/>
                    <a:pt x="5" y="9"/>
                    <a:pt x="4" y="10"/>
                  </a:cubicBezTo>
                  <a:cubicBezTo>
                    <a:pt x="1" y="10"/>
                    <a:pt x="0" y="9"/>
                    <a:pt x="0" y="5"/>
                  </a:cubicBezTo>
                  <a:cubicBezTo>
                    <a:pt x="0" y="4"/>
                    <a:pt x="0" y="4"/>
                    <a:pt x="0" y="3"/>
                  </a:cubicBezTo>
                  <a:cubicBezTo>
                    <a:pt x="0" y="3"/>
                    <a:pt x="1" y="3"/>
                    <a:pt x="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 name="Freeform 49"/>
            <p:cNvSpPr>
              <a:spLocks noEditPoints="1"/>
            </p:cNvSpPr>
            <p:nvPr userDrawn="1"/>
          </p:nvSpPr>
          <p:spPr bwMode="auto">
            <a:xfrm>
              <a:off x="8971042" y="4589759"/>
              <a:ext cx="50800" cy="52388"/>
            </a:xfrm>
            <a:custGeom>
              <a:avLst/>
              <a:gdLst>
                <a:gd name="T0" fmla="*/ 17 w 34"/>
                <a:gd name="T1" fmla="*/ 16 h 34"/>
                <a:gd name="T2" fmla="*/ 20 w 34"/>
                <a:gd name="T3" fmla="*/ 27 h 34"/>
                <a:gd name="T4" fmla="*/ 18 w 34"/>
                <a:gd name="T5" fmla="*/ 21 h 34"/>
                <a:gd name="T6" fmla="*/ 20 w 34"/>
                <a:gd name="T7" fmla="*/ 21 h 34"/>
                <a:gd name="T8" fmla="*/ 25 w 34"/>
                <a:gd name="T9" fmla="*/ 18 h 34"/>
                <a:gd name="T10" fmla="*/ 22 w 34"/>
                <a:gd name="T11" fmla="*/ 20 h 34"/>
                <a:gd name="T12" fmla="*/ 21 w 34"/>
                <a:gd name="T13" fmla="*/ 14 h 34"/>
                <a:gd name="T14" fmla="*/ 28 w 34"/>
                <a:gd name="T15" fmla="*/ 6 h 34"/>
                <a:gd name="T16" fmla="*/ 26 w 34"/>
                <a:gd name="T17" fmla="*/ 10 h 34"/>
                <a:gd name="T18" fmla="*/ 28 w 34"/>
                <a:gd name="T19" fmla="*/ 6 h 34"/>
                <a:gd name="T20" fmla="*/ 26 w 34"/>
                <a:gd name="T21" fmla="*/ 0 h 34"/>
                <a:gd name="T22" fmla="*/ 28 w 34"/>
                <a:gd name="T23" fmla="*/ 5 h 34"/>
                <a:gd name="T24" fmla="*/ 34 w 34"/>
                <a:gd name="T25" fmla="*/ 9 h 34"/>
                <a:gd name="T26" fmla="*/ 28 w 34"/>
                <a:gd name="T27" fmla="*/ 13 h 34"/>
                <a:gd name="T28" fmla="*/ 28 w 34"/>
                <a:gd name="T29" fmla="*/ 17 h 34"/>
                <a:gd name="T30" fmla="*/ 27 w 34"/>
                <a:gd name="T31" fmla="*/ 25 h 34"/>
                <a:gd name="T32" fmla="*/ 32 w 34"/>
                <a:gd name="T33" fmla="*/ 31 h 34"/>
                <a:gd name="T34" fmla="*/ 26 w 34"/>
                <a:gd name="T35" fmla="*/ 30 h 34"/>
                <a:gd name="T36" fmla="*/ 22 w 34"/>
                <a:gd name="T37" fmla="*/ 30 h 34"/>
                <a:gd name="T38" fmla="*/ 15 w 34"/>
                <a:gd name="T39" fmla="*/ 29 h 34"/>
                <a:gd name="T40" fmla="*/ 13 w 34"/>
                <a:gd name="T41" fmla="*/ 26 h 34"/>
                <a:gd name="T42" fmla="*/ 13 w 34"/>
                <a:gd name="T43" fmla="*/ 31 h 34"/>
                <a:gd name="T44" fmla="*/ 10 w 34"/>
                <a:gd name="T45" fmla="*/ 27 h 34"/>
                <a:gd name="T46" fmla="*/ 8 w 34"/>
                <a:gd name="T47" fmla="*/ 23 h 34"/>
                <a:gd name="T48" fmla="*/ 2 w 34"/>
                <a:gd name="T49" fmla="*/ 19 h 34"/>
                <a:gd name="T50" fmla="*/ 4 w 34"/>
                <a:gd name="T51" fmla="*/ 16 h 34"/>
                <a:gd name="T52" fmla="*/ 13 w 34"/>
                <a:gd name="T53" fmla="*/ 15 h 34"/>
                <a:gd name="T54" fmla="*/ 16 w 34"/>
                <a:gd name="T55" fmla="*/ 9 h 34"/>
                <a:gd name="T56" fmla="*/ 11 w 34"/>
                <a:gd name="T57" fmla="*/ 7 h 34"/>
                <a:gd name="T58" fmla="*/ 10 w 34"/>
                <a:gd name="T59" fmla="*/ 5 h 34"/>
                <a:gd name="T60" fmla="*/ 12 w 34"/>
                <a:gd name="T61" fmla="*/ 6 h 34"/>
                <a:gd name="T62" fmla="*/ 20 w 34"/>
                <a:gd name="T63" fmla="*/ 0 h 34"/>
                <a:gd name="T64" fmla="*/ 23 w 34"/>
                <a:gd name="T65" fmla="*/ 1 h 34"/>
                <a:gd name="T66" fmla="*/ 17 w 34"/>
                <a:gd name="T67" fmla="*/ 11 h 34"/>
                <a:gd name="T68" fmla="*/ 19 w 34"/>
                <a:gd name="T69" fmla="*/ 11 h 34"/>
                <a:gd name="T70" fmla="*/ 23 w 34"/>
                <a:gd name="T71" fmla="*/ 7 h 34"/>
                <a:gd name="T72" fmla="*/ 26 w 34"/>
                <a:gd name="T73"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4" h="34">
                  <a:moveTo>
                    <a:pt x="21" y="13"/>
                  </a:moveTo>
                  <a:cubicBezTo>
                    <a:pt x="19" y="14"/>
                    <a:pt x="18" y="15"/>
                    <a:pt x="17" y="16"/>
                  </a:cubicBezTo>
                  <a:cubicBezTo>
                    <a:pt x="16" y="18"/>
                    <a:pt x="12" y="21"/>
                    <a:pt x="14" y="24"/>
                  </a:cubicBezTo>
                  <a:cubicBezTo>
                    <a:pt x="15" y="26"/>
                    <a:pt x="17" y="28"/>
                    <a:pt x="20" y="27"/>
                  </a:cubicBezTo>
                  <a:cubicBezTo>
                    <a:pt x="20" y="27"/>
                    <a:pt x="20" y="27"/>
                    <a:pt x="21" y="27"/>
                  </a:cubicBezTo>
                  <a:cubicBezTo>
                    <a:pt x="20" y="25"/>
                    <a:pt x="19" y="22"/>
                    <a:pt x="18" y="21"/>
                  </a:cubicBezTo>
                  <a:cubicBezTo>
                    <a:pt x="18" y="21"/>
                    <a:pt x="18" y="21"/>
                    <a:pt x="18" y="21"/>
                  </a:cubicBezTo>
                  <a:cubicBezTo>
                    <a:pt x="19" y="21"/>
                    <a:pt x="20" y="21"/>
                    <a:pt x="20" y="21"/>
                  </a:cubicBezTo>
                  <a:cubicBezTo>
                    <a:pt x="21" y="22"/>
                    <a:pt x="24" y="24"/>
                    <a:pt x="24" y="23"/>
                  </a:cubicBezTo>
                  <a:cubicBezTo>
                    <a:pt x="25" y="22"/>
                    <a:pt x="26" y="19"/>
                    <a:pt x="25" y="18"/>
                  </a:cubicBezTo>
                  <a:cubicBezTo>
                    <a:pt x="25" y="18"/>
                    <a:pt x="25" y="18"/>
                    <a:pt x="24" y="18"/>
                  </a:cubicBezTo>
                  <a:cubicBezTo>
                    <a:pt x="24" y="18"/>
                    <a:pt x="23" y="19"/>
                    <a:pt x="22" y="20"/>
                  </a:cubicBezTo>
                  <a:cubicBezTo>
                    <a:pt x="22" y="20"/>
                    <a:pt x="22" y="19"/>
                    <a:pt x="21" y="19"/>
                  </a:cubicBezTo>
                  <a:cubicBezTo>
                    <a:pt x="21" y="17"/>
                    <a:pt x="21" y="16"/>
                    <a:pt x="21" y="14"/>
                  </a:cubicBezTo>
                  <a:cubicBezTo>
                    <a:pt x="22" y="13"/>
                    <a:pt x="21" y="13"/>
                    <a:pt x="21" y="13"/>
                  </a:cubicBezTo>
                  <a:close/>
                  <a:moveTo>
                    <a:pt x="28" y="6"/>
                  </a:moveTo>
                  <a:cubicBezTo>
                    <a:pt x="28" y="7"/>
                    <a:pt x="26" y="9"/>
                    <a:pt x="26" y="10"/>
                  </a:cubicBezTo>
                  <a:cubicBezTo>
                    <a:pt x="26" y="10"/>
                    <a:pt x="26" y="10"/>
                    <a:pt x="26" y="10"/>
                  </a:cubicBezTo>
                  <a:cubicBezTo>
                    <a:pt x="27" y="10"/>
                    <a:pt x="30" y="9"/>
                    <a:pt x="30" y="9"/>
                  </a:cubicBezTo>
                  <a:cubicBezTo>
                    <a:pt x="30" y="8"/>
                    <a:pt x="29" y="7"/>
                    <a:pt x="28" y="6"/>
                  </a:cubicBezTo>
                  <a:cubicBezTo>
                    <a:pt x="28" y="6"/>
                    <a:pt x="28" y="6"/>
                    <a:pt x="28" y="6"/>
                  </a:cubicBezTo>
                  <a:close/>
                  <a:moveTo>
                    <a:pt x="26" y="0"/>
                  </a:moveTo>
                  <a:cubicBezTo>
                    <a:pt x="28" y="1"/>
                    <a:pt x="29" y="1"/>
                    <a:pt x="29" y="3"/>
                  </a:cubicBezTo>
                  <a:cubicBezTo>
                    <a:pt x="29" y="3"/>
                    <a:pt x="28" y="4"/>
                    <a:pt x="28" y="5"/>
                  </a:cubicBezTo>
                  <a:cubicBezTo>
                    <a:pt x="29" y="7"/>
                    <a:pt x="32" y="7"/>
                    <a:pt x="34" y="8"/>
                  </a:cubicBezTo>
                  <a:cubicBezTo>
                    <a:pt x="34" y="9"/>
                    <a:pt x="34" y="9"/>
                    <a:pt x="34" y="9"/>
                  </a:cubicBezTo>
                  <a:cubicBezTo>
                    <a:pt x="32" y="11"/>
                    <a:pt x="30" y="11"/>
                    <a:pt x="29" y="11"/>
                  </a:cubicBezTo>
                  <a:cubicBezTo>
                    <a:pt x="28" y="12"/>
                    <a:pt x="28" y="12"/>
                    <a:pt x="28" y="13"/>
                  </a:cubicBezTo>
                  <a:cubicBezTo>
                    <a:pt x="26" y="13"/>
                    <a:pt x="25" y="13"/>
                    <a:pt x="24" y="15"/>
                  </a:cubicBezTo>
                  <a:cubicBezTo>
                    <a:pt x="25" y="16"/>
                    <a:pt x="28" y="16"/>
                    <a:pt x="28" y="17"/>
                  </a:cubicBezTo>
                  <a:cubicBezTo>
                    <a:pt x="28" y="18"/>
                    <a:pt x="28" y="21"/>
                    <a:pt x="28" y="22"/>
                  </a:cubicBezTo>
                  <a:cubicBezTo>
                    <a:pt x="27" y="23"/>
                    <a:pt x="26" y="24"/>
                    <a:pt x="27" y="25"/>
                  </a:cubicBezTo>
                  <a:cubicBezTo>
                    <a:pt x="27" y="26"/>
                    <a:pt x="29" y="26"/>
                    <a:pt x="30" y="27"/>
                  </a:cubicBezTo>
                  <a:cubicBezTo>
                    <a:pt x="31" y="28"/>
                    <a:pt x="32" y="29"/>
                    <a:pt x="32" y="31"/>
                  </a:cubicBezTo>
                  <a:cubicBezTo>
                    <a:pt x="32" y="32"/>
                    <a:pt x="30" y="34"/>
                    <a:pt x="28" y="33"/>
                  </a:cubicBezTo>
                  <a:cubicBezTo>
                    <a:pt x="27" y="33"/>
                    <a:pt x="26" y="31"/>
                    <a:pt x="26" y="30"/>
                  </a:cubicBezTo>
                  <a:cubicBezTo>
                    <a:pt x="25" y="30"/>
                    <a:pt x="25" y="30"/>
                    <a:pt x="24" y="29"/>
                  </a:cubicBezTo>
                  <a:cubicBezTo>
                    <a:pt x="24" y="29"/>
                    <a:pt x="22" y="30"/>
                    <a:pt x="22" y="30"/>
                  </a:cubicBezTo>
                  <a:cubicBezTo>
                    <a:pt x="21" y="30"/>
                    <a:pt x="21" y="30"/>
                    <a:pt x="20" y="30"/>
                  </a:cubicBezTo>
                  <a:cubicBezTo>
                    <a:pt x="19" y="30"/>
                    <a:pt x="17" y="30"/>
                    <a:pt x="15" y="29"/>
                  </a:cubicBezTo>
                  <a:cubicBezTo>
                    <a:pt x="15" y="28"/>
                    <a:pt x="14" y="27"/>
                    <a:pt x="14" y="26"/>
                  </a:cubicBezTo>
                  <a:cubicBezTo>
                    <a:pt x="14" y="26"/>
                    <a:pt x="14" y="26"/>
                    <a:pt x="13" y="26"/>
                  </a:cubicBezTo>
                  <a:cubicBezTo>
                    <a:pt x="13" y="26"/>
                    <a:pt x="13" y="26"/>
                    <a:pt x="13" y="26"/>
                  </a:cubicBezTo>
                  <a:cubicBezTo>
                    <a:pt x="13" y="27"/>
                    <a:pt x="14" y="31"/>
                    <a:pt x="13" y="31"/>
                  </a:cubicBezTo>
                  <a:cubicBezTo>
                    <a:pt x="12" y="31"/>
                    <a:pt x="12" y="30"/>
                    <a:pt x="11" y="30"/>
                  </a:cubicBezTo>
                  <a:cubicBezTo>
                    <a:pt x="10" y="29"/>
                    <a:pt x="11" y="28"/>
                    <a:pt x="10" y="27"/>
                  </a:cubicBezTo>
                  <a:cubicBezTo>
                    <a:pt x="10" y="26"/>
                    <a:pt x="9" y="25"/>
                    <a:pt x="9" y="25"/>
                  </a:cubicBezTo>
                  <a:cubicBezTo>
                    <a:pt x="8" y="24"/>
                    <a:pt x="9" y="23"/>
                    <a:pt x="8" y="23"/>
                  </a:cubicBezTo>
                  <a:cubicBezTo>
                    <a:pt x="8" y="23"/>
                    <a:pt x="4" y="24"/>
                    <a:pt x="3" y="23"/>
                  </a:cubicBezTo>
                  <a:cubicBezTo>
                    <a:pt x="2" y="23"/>
                    <a:pt x="0" y="21"/>
                    <a:pt x="2" y="19"/>
                  </a:cubicBezTo>
                  <a:cubicBezTo>
                    <a:pt x="2" y="19"/>
                    <a:pt x="3" y="19"/>
                    <a:pt x="3" y="18"/>
                  </a:cubicBezTo>
                  <a:cubicBezTo>
                    <a:pt x="4" y="18"/>
                    <a:pt x="3" y="17"/>
                    <a:pt x="4" y="16"/>
                  </a:cubicBezTo>
                  <a:cubicBezTo>
                    <a:pt x="4" y="16"/>
                    <a:pt x="6" y="17"/>
                    <a:pt x="6" y="17"/>
                  </a:cubicBezTo>
                  <a:cubicBezTo>
                    <a:pt x="8" y="17"/>
                    <a:pt x="12" y="16"/>
                    <a:pt x="13" y="15"/>
                  </a:cubicBezTo>
                  <a:cubicBezTo>
                    <a:pt x="13" y="14"/>
                    <a:pt x="14" y="12"/>
                    <a:pt x="14" y="11"/>
                  </a:cubicBezTo>
                  <a:cubicBezTo>
                    <a:pt x="14" y="10"/>
                    <a:pt x="15" y="10"/>
                    <a:pt x="16" y="9"/>
                  </a:cubicBezTo>
                  <a:cubicBezTo>
                    <a:pt x="16" y="9"/>
                    <a:pt x="16" y="9"/>
                    <a:pt x="15" y="8"/>
                  </a:cubicBezTo>
                  <a:cubicBezTo>
                    <a:pt x="14" y="8"/>
                    <a:pt x="13" y="8"/>
                    <a:pt x="11" y="7"/>
                  </a:cubicBezTo>
                  <a:cubicBezTo>
                    <a:pt x="11" y="7"/>
                    <a:pt x="11" y="7"/>
                    <a:pt x="10" y="6"/>
                  </a:cubicBezTo>
                  <a:cubicBezTo>
                    <a:pt x="10" y="6"/>
                    <a:pt x="10" y="6"/>
                    <a:pt x="10" y="5"/>
                  </a:cubicBezTo>
                  <a:cubicBezTo>
                    <a:pt x="10" y="5"/>
                    <a:pt x="10" y="5"/>
                    <a:pt x="11" y="5"/>
                  </a:cubicBezTo>
                  <a:cubicBezTo>
                    <a:pt x="12" y="5"/>
                    <a:pt x="12" y="6"/>
                    <a:pt x="12" y="6"/>
                  </a:cubicBezTo>
                  <a:cubicBezTo>
                    <a:pt x="13" y="6"/>
                    <a:pt x="17" y="5"/>
                    <a:pt x="17" y="4"/>
                  </a:cubicBezTo>
                  <a:cubicBezTo>
                    <a:pt x="18" y="3"/>
                    <a:pt x="18" y="1"/>
                    <a:pt x="20" y="0"/>
                  </a:cubicBezTo>
                  <a:cubicBezTo>
                    <a:pt x="21" y="0"/>
                    <a:pt x="22" y="0"/>
                    <a:pt x="23" y="1"/>
                  </a:cubicBezTo>
                  <a:cubicBezTo>
                    <a:pt x="23" y="1"/>
                    <a:pt x="23" y="1"/>
                    <a:pt x="23" y="1"/>
                  </a:cubicBezTo>
                  <a:cubicBezTo>
                    <a:pt x="22" y="3"/>
                    <a:pt x="21" y="3"/>
                    <a:pt x="20" y="5"/>
                  </a:cubicBezTo>
                  <a:cubicBezTo>
                    <a:pt x="18" y="6"/>
                    <a:pt x="18" y="9"/>
                    <a:pt x="17" y="11"/>
                  </a:cubicBezTo>
                  <a:cubicBezTo>
                    <a:pt x="17" y="11"/>
                    <a:pt x="16" y="12"/>
                    <a:pt x="16" y="13"/>
                  </a:cubicBezTo>
                  <a:cubicBezTo>
                    <a:pt x="18" y="13"/>
                    <a:pt x="18" y="11"/>
                    <a:pt x="19" y="11"/>
                  </a:cubicBezTo>
                  <a:cubicBezTo>
                    <a:pt x="20" y="11"/>
                    <a:pt x="22" y="11"/>
                    <a:pt x="22" y="10"/>
                  </a:cubicBezTo>
                  <a:cubicBezTo>
                    <a:pt x="23" y="9"/>
                    <a:pt x="22" y="8"/>
                    <a:pt x="23" y="7"/>
                  </a:cubicBezTo>
                  <a:cubicBezTo>
                    <a:pt x="24" y="6"/>
                    <a:pt x="24" y="4"/>
                    <a:pt x="25" y="3"/>
                  </a:cubicBezTo>
                  <a:cubicBezTo>
                    <a:pt x="26" y="2"/>
                    <a:pt x="25" y="1"/>
                    <a:pt x="2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 name="Freeform 50"/>
            <p:cNvSpPr>
              <a:spLocks noEditPoints="1"/>
            </p:cNvSpPr>
            <p:nvPr userDrawn="1"/>
          </p:nvSpPr>
          <p:spPr bwMode="auto">
            <a:xfrm>
              <a:off x="8756730" y="4715171"/>
              <a:ext cx="52389" cy="44450"/>
            </a:xfrm>
            <a:custGeom>
              <a:avLst/>
              <a:gdLst>
                <a:gd name="T0" fmla="*/ 15 w 35"/>
                <a:gd name="T1" fmla="*/ 20 h 30"/>
                <a:gd name="T2" fmla="*/ 16 w 35"/>
                <a:gd name="T3" fmla="*/ 24 h 30"/>
                <a:gd name="T4" fmla="*/ 18 w 35"/>
                <a:gd name="T5" fmla="*/ 23 h 30"/>
                <a:gd name="T6" fmla="*/ 20 w 35"/>
                <a:gd name="T7" fmla="*/ 24 h 30"/>
                <a:gd name="T8" fmla="*/ 20 w 35"/>
                <a:gd name="T9" fmla="*/ 24 h 30"/>
                <a:gd name="T10" fmla="*/ 21 w 35"/>
                <a:gd name="T11" fmla="*/ 22 h 30"/>
                <a:gd name="T12" fmla="*/ 16 w 35"/>
                <a:gd name="T13" fmla="*/ 20 h 30"/>
                <a:gd name="T14" fmla="*/ 15 w 35"/>
                <a:gd name="T15" fmla="*/ 20 h 30"/>
                <a:gd name="T16" fmla="*/ 14 w 35"/>
                <a:gd name="T17" fmla="*/ 7 h 30"/>
                <a:gd name="T18" fmla="*/ 16 w 35"/>
                <a:gd name="T19" fmla="*/ 13 h 30"/>
                <a:gd name="T20" fmla="*/ 18 w 35"/>
                <a:gd name="T21" fmla="*/ 13 h 30"/>
                <a:gd name="T22" fmla="*/ 18 w 35"/>
                <a:gd name="T23" fmla="*/ 13 h 30"/>
                <a:gd name="T24" fmla="*/ 14 w 35"/>
                <a:gd name="T25" fmla="*/ 6 h 30"/>
                <a:gd name="T26" fmla="*/ 14 w 35"/>
                <a:gd name="T27" fmla="*/ 6 h 30"/>
                <a:gd name="T28" fmla="*/ 14 w 35"/>
                <a:gd name="T29" fmla="*/ 7 h 30"/>
                <a:gd name="T30" fmla="*/ 0 w 35"/>
                <a:gd name="T31" fmla="*/ 14 h 30"/>
                <a:gd name="T32" fmla="*/ 6 w 35"/>
                <a:gd name="T33" fmla="*/ 9 h 30"/>
                <a:gd name="T34" fmla="*/ 11 w 35"/>
                <a:gd name="T35" fmla="*/ 10 h 30"/>
                <a:gd name="T36" fmla="*/ 12 w 35"/>
                <a:gd name="T37" fmla="*/ 3 h 30"/>
                <a:gd name="T38" fmla="*/ 15 w 35"/>
                <a:gd name="T39" fmla="*/ 0 h 30"/>
                <a:gd name="T40" fmla="*/ 18 w 35"/>
                <a:gd name="T41" fmla="*/ 6 h 30"/>
                <a:gd name="T42" fmla="*/ 20 w 35"/>
                <a:gd name="T43" fmla="*/ 10 h 30"/>
                <a:gd name="T44" fmla="*/ 20 w 35"/>
                <a:gd name="T45" fmla="*/ 9 h 30"/>
                <a:gd name="T46" fmla="*/ 22 w 35"/>
                <a:gd name="T47" fmla="*/ 5 h 30"/>
                <a:gd name="T48" fmla="*/ 24 w 35"/>
                <a:gd name="T49" fmla="*/ 5 h 30"/>
                <a:gd name="T50" fmla="*/ 24 w 35"/>
                <a:gd name="T51" fmla="*/ 9 h 30"/>
                <a:gd name="T52" fmla="*/ 25 w 35"/>
                <a:gd name="T53" fmla="*/ 14 h 30"/>
                <a:gd name="T54" fmla="*/ 25 w 35"/>
                <a:gd name="T55" fmla="*/ 16 h 30"/>
                <a:gd name="T56" fmla="*/ 30 w 35"/>
                <a:gd name="T57" fmla="*/ 18 h 30"/>
                <a:gd name="T58" fmla="*/ 31 w 35"/>
                <a:gd name="T59" fmla="*/ 20 h 30"/>
                <a:gd name="T60" fmla="*/ 34 w 35"/>
                <a:gd name="T61" fmla="*/ 22 h 30"/>
                <a:gd name="T62" fmla="*/ 35 w 35"/>
                <a:gd name="T63" fmla="*/ 23 h 30"/>
                <a:gd name="T64" fmla="*/ 35 w 35"/>
                <a:gd name="T65" fmla="*/ 23 h 30"/>
                <a:gd name="T66" fmla="*/ 29 w 35"/>
                <a:gd name="T67" fmla="*/ 23 h 30"/>
                <a:gd name="T68" fmla="*/ 26 w 35"/>
                <a:gd name="T69" fmla="*/ 23 h 30"/>
                <a:gd name="T70" fmla="*/ 25 w 35"/>
                <a:gd name="T71" fmla="*/ 24 h 30"/>
                <a:gd name="T72" fmla="*/ 21 w 35"/>
                <a:gd name="T73" fmla="*/ 26 h 30"/>
                <a:gd name="T74" fmla="*/ 21 w 35"/>
                <a:gd name="T75" fmla="*/ 28 h 30"/>
                <a:gd name="T76" fmla="*/ 19 w 35"/>
                <a:gd name="T77" fmla="*/ 28 h 30"/>
                <a:gd name="T78" fmla="*/ 17 w 35"/>
                <a:gd name="T79" fmla="*/ 30 h 30"/>
                <a:gd name="T80" fmla="*/ 14 w 35"/>
                <a:gd name="T81" fmla="*/ 30 h 30"/>
                <a:gd name="T82" fmla="*/ 14 w 35"/>
                <a:gd name="T83" fmla="*/ 30 h 30"/>
                <a:gd name="T84" fmla="*/ 9 w 35"/>
                <a:gd name="T85" fmla="*/ 28 h 30"/>
                <a:gd name="T86" fmla="*/ 11 w 35"/>
                <a:gd name="T87" fmla="*/ 26 h 30"/>
                <a:gd name="T88" fmla="*/ 11 w 35"/>
                <a:gd name="T89" fmla="*/ 23 h 30"/>
                <a:gd name="T90" fmla="*/ 10 w 35"/>
                <a:gd name="T91" fmla="*/ 17 h 30"/>
                <a:gd name="T92" fmla="*/ 8 w 35"/>
                <a:gd name="T93" fmla="*/ 16 h 30"/>
                <a:gd name="T94" fmla="*/ 6 w 35"/>
                <a:gd name="T95" fmla="*/ 16 h 30"/>
                <a:gd name="T96" fmla="*/ 4 w 35"/>
                <a:gd name="T97" fmla="*/ 15 h 30"/>
                <a:gd name="T98" fmla="*/ 0 w 35"/>
                <a:gd name="T99" fmla="*/ 14 h 30"/>
                <a:gd name="T100" fmla="*/ 0 w 35"/>
                <a:gd name="T101" fmla="*/ 1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5" h="30">
                  <a:moveTo>
                    <a:pt x="15" y="20"/>
                  </a:moveTo>
                  <a:cubicBezTo>
                    <a:pt x="15" y="22"/>
                    <a:pt x="16" y="22"/>
                    <a:pt x="16" y="24"/>
                  </a:cubicBezTo>
                  <a:cubicBezTo>
                    <a:pt x="18" y="24"/>
                    <a:pt x="18" y="23"/>
                    <a:pt x="18" y="23"/>
                  </a:cubicBezTo>
                  <a:cubicBezTo>
                    <a:pt x="19" y="23"/>
                    <a:pt x="20" y="24"/>
                    <a:pt x="20" y="24"/>
                  </a:cubicBezTo>
                  <a:cubicBezTo>
                    <a:pt x="20" y="24"/>
                    <a:pt x="20" y="24"/>
                    <a:pt x="20" y="24"/>
                  </a:cubicBezTo>
                  <a:cubicBezTo>
                    <a:pt x="20" y="24"/>
                    <a:pt x="21" y="23"/>
                    <a:pt x="21" y="22"/>
                  </a:cubicBezTo>
                  <a:cubicBezTo>
                    <a:pt x="20" y="21"/>
                    <a:pt x="18" y="20"/>
                    <a:pt x="16" y="20"/>
                  </a:cubicBezTo>
                  <a:cubicBezTo>
                    <a:pt x="15" y="20"/>
                    <a:pt x="15" y="20"/>
                    <a:pt x="15" y="20"/>
                  </a:cubicBezTo>
                  <a:close/>
                  <a:moveTo>
                    <a:pt x="14" y="7"/>
                  </a:moveTo>
                  <a:cubicBezTo>
                    <a:pt x="14" y="10"/>
                    <a:pt x="12" y="12"/>
                    <a:pt x="16" y="13"/>
                  </a:cubicBezTo>
                  <a:cubicBezTo>
                    <a:pt x="17" y="13"/>
                    <a:pt x="17" y="13"/>
                    <a:pt x="18" y="13"/>
                  </a:cubicBezTo>
                  <a:cubicBezTo>
                    <a:pt x="18" y="13"/>
                    <a:pt x="18" y="13"/>
                    <a:pt x="18" y="13"/>
                  </a:cubicBezTo>
                  <a:cubicBezTo>
                    <a:pt x="16" y="11"/>
                    <a:pt x="16" y="8"/>
                    <a:pt x="14" y="6"/>
                  </a:cubicBezTo>
                  <a:cubicBezTo>
                    <a:pt x="14" y="6"/>
                    <a:pt x="14" y="6"/>
                    <a:pt x="14" y="6"/>
                  </a:cubicBezTo>
                  <a:cubicBezTo>
                    <a:pt x="14" y="6"/>
                    <a:pt x="14" y="6"/>
                    <a:pt x="14" y="7"/>
                  </a:cubicBezTo>
                  <a:close/>
                  <a:moveTo>
                    <a:pt x="0" y="14"/>
                  </a:moveTo>
                  <a:cubicBezTo>
                    <a:pt x="1" y="13"/>
                    <a:pt x="5" y="9"/>
                    <a:pt x="6" y="9"/>
                  </a:cubicBezTo>
                  <a:cubicBezTo>
                    <a:pt x="8" y="9"/>
                    <a:pt x="9" y="10"/>
                    <a:pt x="11" y="10"/>
                  </a:cubicBezTo>
                  <a:cubicBezTo>
                    <a:pt x="12" y="8"/>
                    <a:pt x="12" y="6"/>
                    <a:pt x="12" y="3"/>
                  </a:cubicBezTo>
                  <a:cubicBezTo>
                    <a:pt x="12" y="2"/>
                    <a:pt x="14" y="0"/>
                    <a:pt x="15" y="0"/>
                  </a:cubicBezTo>
                  <a:cubicBezTo>
                    <a:pt x="16" y="2"/>
                    <a:pt x="17" y="4"/>
                    <a:pt x="18" y="6"/>
                  </a:cubicBezTo>
                  <a:cubicBezTo>
                    <a:pt x="18" y="7"/>
                    <a:pt x="18" y="9"/>
                    <a:pt x="20" y="10"/>
                  </a:cubicBezTo>
                  <a:cubicBezTo>
                    <a:pt x="20" y="10"/>
                    <a:pt x="20" y="10"/>
                    <a:pt x="20" y="9"/>
                  </a:cubicBezTo>
                  <a:cubicBezTo>
                    <a:pt x="21" y="9"/>
                    <a:pt x="21" y="6"/>
                    <a:pt x="22" y="5"/>
                  </a:cubicBezTo>
                  <a:cubicBezTo>
                    <a:pt x="22" y="5"/>
                    <a:pt x="23" y="5"/>
                    <a:pt x="24" y="5"/>
                  </a:cubicBezTo>
                  <a:cubicBezTo>
                    <a:pt x="25" y="6"/>
                    <a:pt x="24" y="8"/>
                    <a:pt x="24" y="9"/>
                  </a:cubicBezTo>
                  <a:cubicBezTo>
                    <a:pt x="24" y="11"/>
                    <a:pt x="25" y="12"/>
                    <a:pt x="25" y="14"/>
                  </a:cubicBezTo>
                  <a:cubicBezTo>
                    <a:pt x="26" y="15"/>
                    <a:pt x="25" y="15"/>
                    <a:pt x="25" y="16"/>
                  </a:cubicBezTo>
                  <a:cubicBezTo>
                    <a:pt x="26" y="18"/>
                    <a:pt x="29" y="17"/>
                    <a:pt x="30" y="18"/>
                  </a:cubicBezTo>
                  <a:cubicBezTo>
                    <a:pt x="31" y="19"/>
                    <a:pt x="31" y="20"/>
                    <a:pt x="31" y="20"/>
                  </a:cubicBezTo>
                  <a:cubicBezTo>
                    <a:pt x="32" y="21"/>
                    <a:pt x="33" y="21"/>
                    <a:pt x="34" y="22"/>
                  </a:cubicBezTo>
                  <a:cubicBezTo>
                    <a:pt x="34" y="22"/>
                    <a:pt x="35" y="22"/>
                    <a:pt x="35" y="23"/>
                  </a:cubicBezTo>
                  <a:cubicBezTo>
                    <a:pt x="35" y="23"/>
                    <a:pt x="35" y="23"/>
                    <a:pt x="35" y="23"/>
                  </a:cubicBezTo>
                  <a:cubicBezTo>
                    <a:pt x="33" y="22"/>
                    <a:pt x="31" y="23"/>
                    <a:pt x="29" y="23"/>
                  </a:cubicBezTo>
                  <a:cubicBezTo>
                    <a:pt x="28" y="23"/>
                    <a:pt x="27" y="22"/>
                    <a:pt x="26" y="23"/>
                  </a:cubicBezTo>
                  <a:cubicBezTo>
                    <a:pt x="26" y="23"/>
                    <a:pt x="25" y="24"/>
                    <a:pt x="25" y="24"/>
                  </a:cubicBezTo>
                  <a:cubicBezTo>
                    <a:pt x="24" y="25"/>
                    <a:pt x="22" y="24"/>
                    <a:pt x="21" y="26"/>
                  </a:cubicBezTo>
                  <a:cubicBezTo>
                    <a:pt x="21" y="26"/>
                    <a:pt x="21" y="27"/>
                    <a:pt x="21" y="28"/>
                  </a:cubicBezTo>
                  <a:cubicBezTo>
                    <a:pt x="20" y="28"/>
                    <a:pt x="20" y="28"/>
                    <a:pt x="19" y="28"/>
                  </a:cubicBezTo>
                  <a:cubicBezTo>
                    <a:pt x="18" y="28"/>
                    <a:pt x="18" y="29"/>
                    <a:pt x="17" y="30"/>
                  </a:cubicBezTo>
                  <a:cubicBezTo>
                    <a:pt x="16" y="30"/>
                    <a:pt x="15" y="28"/>
                    <a:pt x="14" y="30"/>
                  </a:cubicBezTo>
                  <a:cubicBezTo>
                    <a:pt x="14" y="30"/>
                    <a:pt x="14" y="30"/>
                    <a:pt x="14" y="30"/>
                  </a:cubicBezTo>
                  <a:cubicBezTo>
                    <a:pt x="13" y="28"/>
                    <a:pt x="11" y="28"/>
                    <a:pt x="9" y="28"/>
                  </a:cubicBezTo>
                  <a:cubicBezTo>
                    <a:pt x="10" y="26"/>
                    <a:pt x="11" y="26"/>
                    <a:pt x="11" y="26"/>
                  </a:cubicBezTo>
                  <a:cubicBezTo>
                    <a:pt x="12" y="25"/>
                    <a:pt x="11" y="24"/>
                    <a:pt x="11" y="23"/>
                  </a:cubicBezTo>
                  <a:cubicBezTo>
                    <a:pt x="10" y="21"/>
                    <a:pt x="10" y="19"/>
                    <a:pt x="10" y="17"/>
                  </a:cubicBezTo>
                  <a:cubicBezTo>
                    <a:pt x="9" y="17"/>
                    <a:pt x="9" y="17"/>
                    <a:pt x="8" y="16"/>
                  </a:cubicBezTo>
                  <a:cubicBezTo>
                    <a:pt x="7" y="16"/>
                    <a:pt x="6" y="16"/>
                    <a:pt x="6" y="16"/>
                  </a:cubicBezTo>
                  <a:cubicBezTo>
                    <a:pt x="5" y="16"/>
                    <a:pt x="4" y="15"/>
                    <a:pt x="4" y="15"/>
                  </a:cubicBezTo>
                  <a:cubicBezTo>
                    <a:pt x="2" y="14"/>
                    <a:pt x="1" y="15"/>
                    <a:pt x="0" y="14"/>
                  </a:cubicBezTo>
                  <a:cubicBezTo>
                    <a:pt x="0" y="14"/>
                    <a:pt x="0" y="14"/>
                    <a:pt x="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 name="Freeform 51"/>
            <p:cNvSpPr>
              <a:spLocks noEditPoints="1"/>
            </p:cNvSpPr>
            <p:nvPr userDrawn="1"/>
          </p:nvSpPr>
          <p:spPr bwMode="auto">
            <a:xfrm>
              <a:off x="8791655" y="4653259"/>
              <a:ext cx="50800" cy="55563"/>
            </a:xfrm>
            <a:custGeom>
              <a:avLst/>
              <a:gdLst>
                <a:gd name="T0" fmla="*/ 20 w 34"/>
                <a:gd name="T1" fmla="*/ 18 h 37"/>
                <a:gd name="T2" fmla="*/ 22 w 34"/>
                <a:gd name="T3" fmla="*/ 19 h 37"/>
                <a:gd name="T4" fmla="*/ 20 w 34"/>
                <a:gd name="T5" fmla="*/ 17 h 37"/>
                <a:gd name="T6" fmla="*/ 14 w 34"/>
                <a:gd name="T7" fmla="*/ 22 h 37"/>
                <a:gd name="T8" fmla="*/ 14 w 34"/>
                <a:gd name="T9" fmla="*/ 24 h 37"/>
                <a:gd name="T10" fmla="*/ 15 w 34"/>
                <a:gd name="T11" fmla="*/ 22 h 37"/>
                <a:gd name="T12" fmla="*/ 14 w 34"/>
                <a:gd name="T13" fmla="*/ 22 h 37"/>
                <a:gd name="T14" fmla="*/ 16 w 34"/>
                <a:gd name="T15" fmla="*/ 20 h 37"/>
                <a:gd name="T16" fmla="*/ 16 w 34"/>
                <a:gd name="T17" fmla="*/ 20 h 37"/>
                <a:gd name="T18" fmla="*/ 16 w 34"/>
                <a:gd name="T19" fmla="*/ 19 h 37"/>
                <a:gd name="T20" fmla="*/ 10 w 34"/>
                <a:gd name="T21" fmla="*/ 5 h 37"/>
                <a:gd name="T22" fmla="*/ 6 w 34"/>
                <a:gd name="T23" fmla="*/ 17 h 37"/>
                <a:gd name="T24" fmla="*/ 8 w 34"/>
                <a:gd name="T25" fmla="*/ 20 h 37"/>
                <a:gd name="T26" fmla="*/ 15 w 34"/>
                <a:gd name="T27" fmla="*/ 16 h 37"/>
                <a:gd name="T28" fmla="*/ 20 w 34"/>
                <a:gd name="T29" fmla="*/ 14 h 37"/>
                <a:gd name="T30" fmla="*/ 25 w 34"/>
                <a:gd name="T31" fmla="*/ 15 h 37"/>
                <a:gd name="T32" fmla="*/ 23 w 34"/>
                <a:gd name="T33" fmla="*/ 27 h 37"/>
                <a:gd name="T34" fmla="*/ 18 w 34"/>
                <a:gd name="T35" fmla="*/ 27 h 37"/>
                <a:gd name="T36" fmla="*/ 17 w 34"/>
                <a:gd name="T37" fmla="*/ 24 h 37"/>
                <a:gd name="T38" fmla="*/ 13 w 34"/>
                <a:gd name="T39" fmla="*/ 25 h 37"/>
                <a:gd name="T40" fmla="*/ 12 w 34"/>
                <a:gd name="T41" fmla="*/ 17 h 37"/>
                <a:gd name="T42" fmla="*/ 10 w 34"/>
                <a:gd name="T43" fmla="*/ 22 h 37"/>
                <a:gd name="T44" fmla="*/ 17 w 34"/>
                <a:gd name="T45" fmla="*/ 32 h 37"/>
                <a:gd name="T46" fmla="*/ 20 w 34"/>
                <a:gd name="T47" fmla="*/ 33 h 37"/>
                <a:gd name="T48" fmla="*/ 24 w 34"/>
                <a:gd name="T49" fmla="*/ 29 h 37"/>
                <a:gd name="T50" fmla="*/ 23 w 34"/>
                <a:gd name="T51" fmla="*/ 28 h 37"/>
                <a:gd name="T52" fmla="*/ 26 w 34"/>
                <a:gd name="T53" fmla="*/ 25 h 37"/>
                <a:gd name="T54" fmla="*/ 21 w 34"/>
                <a:gd name="T55" fmla="*/ 10 h 37"/>
                <a:gd name="T56" fmla="*/ 17 w 34"/>
                <a:gd name="T57" fmla="*/ 6 h 37"/>
                <a:gd name="T58" fmla="*/ 10 w 34"/>
                <a:gd name="T59" fmla="*/ 5 h 37"/>
                <a:gd name="T60" fmla="*/ 12 w 34"/>
                <a:gd name="T61" fmla="*/ 1 h 37"/>
                <a:gd name="T62" fmla="*/ 27 w 34"/>
                <a:gd name="T63" fmla="*/ 12 h 37"/>
                <a:gd name="T64" fmla="*/ 31 w 34"/>
                <a:gd name="T65" fmla="*/ 27 h 37"/>
                <a:gd name="T66" fmla="*/ 26 w 34"/>
                <a:gd name="T67" fmla="*/ 30 h 37"/>
                <a:gd name="T68" fmla="*/ 20 w 34"/>
                <a:gd name="T69" fmla="*/ 35 h 37"/>
                <a:gd name="T70" fmla="*/ 19 w 34"/>
                <a:gd name="T71" fmla="*/ 37 h 37"/>
                <a:gd name="T72" fmla="*/ 14 w 34"/>
                <a:gd name="T73" fmla="*/ 35 h 37"/>
                <a:gd name="T74" fmla="*/ 8 w 34"/>
                <a:gd name="T75" fmla="*/ 27 h 37"/>
                <a:gd name="T76" fmla="*/ 3 w 34"/>
                <a:gd name="T77" fmla="*/ 23 h 37"/>
                <a:gd name="T78" fmla="*/ 4 w 34"/>
                <a:gd name="T79" fmla="*/ 8 h 37"/>
                <a:gd name="T80" fmla="*/ 5 w 34"/>
                <a:gd name="T81" fmla="*/ 5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 h="37">
                  <a:moveTo>
                    <a:pt x="20" y="17"/>
                  </a:moveTo>
                  <a:cubicBezTo>
                    <a:pt x="20" y="17"/>
                    <a:pt x="20" y="18"/>
                    <a:pt x="20" y="18"/>
                  </a:cubicBezTo>
                  <a:cubicBezTo>
                    <a:pt x="20" y="18"/>
                    <a:pt x="21" y="19"/>
                    <a:pt x="22" y="19"/>
                  </a:cubicBezTo>
                  <a:cubicBezTo>
                    <a:pt x="22" y="19"/>
                    <a:pt x="22" y="19"/>
                    <a:pt x="22" y="19"/>
                  </a:cubicBezTo>
                  <a:cubicBezTo>
                    <a:pt x="22" y="18"/>
                    <a:pt x="22" y="18"/>
                    <a:pt x="22" y="18"/>
                  </a:cubicBezTo>
                  <a:cubicBezTo>
                    <a:pt x="21" y="17"/>
                    <a:pt x="21" y="17"/>
                    <a:pt x="20" y="17"/>
                  </a:cubicBezTo>
                  <a:cubicBezTo>
                    <a:pt x="20" y="17"/>
                    <a:pt x="20" y="17"/>
                    <a:pt x="20" y="17"/>
                  </a:cubicBezTo>
                  <a:close/>
                  <a:moveTo>
                    <a:pt x="14" y="22"/>
                  </a:moveTo>
                  <a:cubicBezTo>
                    <a:pt x="14" y="23"/>
                    <a:pt x="14" y="23"/>
                    <a:pt x="14" y="24"/>
                  </a:cubicBezTo>
                  <a:cubicBezTo>
                    <a:pt x="14" y="24"/>
                    <a:pt x="14" y="24"/>
                    <a:pt x="14" y="24"/>
                  </a:cubicBezTo>
                  <a:cubicBezTo>
                    <a:pt x="14" y="24"/>
                    <a:pt x="14" y="24"/>
                    <a:pt x="14" y="24"/>
                  </a:cubicBezTo>
                  <a:cubicBezTo>
                    <a:pt x="15" y="23"/>
                    <a:pt x="14" y="23"/>
                    <a:pt x="15" y="22"/>
                  </a:cubicBezTo>
                  <a:cubicBezTo>
                    <a:pt x="15" y="22"/>
                    <a:pt x="14" y="22"/>
                    <a:pt x="14" y="22"/>
                  </a:cubicBezTo>
                  <a:cubicBezTo>
                    <a:pt x="14" y="22"/>
                    <a:pt x="14" y="22"/>
                    <a:pt x="14" y="22"/>
                  </a:cubicBezTo>
                  <a:close/>
                  <a:moveTo>
                    <a:pt x="16" y="19"/>
                  </a:moveTo>
                  <a:cubicBezTo>
                    <a:pt x="16" y="19"/>
                    <a:pt x="16" y="19"/>
                    <a:pt x="16" y="20"/>
                  </a:cubicBezTo>
                  <a:cubicBezTo>
                    <a:pt x="16" y="20"/>
                    <a:pt x="16" y="20"/>
                    <a:pt x="16" y="20"/>
                  </a:cubicBezTo>
                  <a:cubicBezTo>
                    <a:pt x="16" y="20"/>
                    <a:pt x="16" y="20"/>
                    <a:pt x="16" y="20"/>
                  </a:cubicBezTo>
                  <a:cubicBezTo>
                    <a:pt x="16" y="19"/>
                    <a:pt x="16" y="19"/>
                    <a:pt x="16" y="19"/>
                  </a:cubicBezTo>
                  <a:cubicBezTo>
                    <a:pt x="16" y="19"/>
                    <a:pt x="16" y="19"/>
                    <a:pt x="16" y="19"/>
                  </a:cubicBezTo>
                  <a:cubicBezTo>
                    <a:pt x="16" y="19"/>
                    <a:pt x="16" y="19"/>
                    <a:pt x="16" y="19"/>
                  </a:cubicBezTo>
                  <a:close/>
                  <a:moveTo>
                    <a:pt x="10" y="5"/>
                  </a:moveTo>
                  <a:cubicBezTo>
                    <a:pt x="9" y="6"/>
                    <a:pt x="8" y="7"/>
                    <a:pt x="7" y="8"/>
                  </a:cubicBezTo>
                  <a:cubicBezTo>
                    <a:pt x="5" y="11"/>
                    <a:pt x="6" y="14"/>
                    <a:pt x="6" y="17"/>
                  </a:cubicBezTo>
                  <a:cubicBezTo>
                    <a:pt x="6" y="18"/>
                    <a:pt x="7" y="20"/>
                    <a:pt x="8" y="20"/>
                  </a:cubicBezTo>
                  <a:cubicBezTo>
                    <a:pt x="8" y="20"/>
                    <a:pt x="8" y="20"/>
                    <a:pt x="8" y="20"/>
                  </a:cubicBezTo>
                  <a:cubicBezTo>
                    <a:pt x="9" y="19"/>
                    <a:pt x="8" y="12"/>
                    <a:pt x="12" y="12"/>
                  </a:cubicBezTo>
                  <a:cubicBezTo>
                    <a:pt x="13" y="12"/>
                    <a:pt x="14" y="15"/>
                    <a:pt x="15" y="16"/>
                  </a:cubicBezTo>
                  <a:cubicBezTo>
                    <a:pt x="16" y="16"/>
                    <a:pt x="18" y="16"/>
                    <a:pt x="19" y="15"/>
                  </a:cubicBezTo>
                  <a:cubicBezTo>
                    <a:pt x="19" y="15"/>
                    <a:pt x="19" y="15"/>
                    <a:pt x="20" y="14"/>
                  </a:cubicBezTo>
                  <a:cubicBezTo>
                    <a:pt x="21" y="14"/>
                    <a:pt x="22" y="13"/>
                    <a:pt x="24" y="13"/>
                  </a:cubicBezTo>
                  <a:cubicBezTo>
                    <a:pt x="24" y="14"/>
                    <a:pt x="24" y="14"/>
                    <a:pt x="25" y="15"/>
                  </a:cubicBezTo>
                  <a:cubicBezTo>
                    <a:pt x="25" y="16"/>
                    <a:pt x="24" y="17"/>
                    <a:pt x="24" y="18"/>
                  </a:cubicBezTo>
                  <a:cubicBezTo>
                    <a:pt x="24" y="21"/>
                    <a:pt x="24" y="24"/>
                    <a:pt x="23" y="27"/>
                  </a:cubicBezTo>
                  <a:cubicBezTo>
                    <a:pt x="22" y="27"/>
                    <a:pt x="22" y="28"/>
                    <a:pt x="21" y="29"/>
                  </a:cubicBezTo>
                  <a:cubicBezTo>
                    <a:pt x="20" y="28"/>
                    <a:pt x="19" y="28"/>
                    <a:pt x="18" y="27"/>
                  </a:cubicBezTo>
                  <a:cubicBezTo>
                    <a:pt x="18" y="26"/>
                    <a:pt x="18" y="25"/>
                    <a:pt x="18" y="25"/>
                  </a:cubicBezTo>
                  <a:cubicBezTo>
                    <a:pt x="18" y="25"/>
                    <a:pt x="17" y="25"/>
                    <a:pt x="17" y="24"/>
                  </a:cubicBezTo>
                  <a:cubicBezTo>
                    <a:pt x="17" y="24"/>
                    <a:pt x="17" y="25"/>
                    <a:pt x="16" y="25"/>
                  </a:cubicBezTo>
                  <a:cubicBezTo>
                    <a:pt x="15" y="25"/>
                    <a:pt x="14" y="26"/>
                    <a:pt x="13" y="25"/>
                  </a:cubicBezTo>
                  <a:cubicBezTo>
                    <a:pt x="13" y="25"/>
                    <a:pt x="12" y="24"/>
                    <a:pt x="12" y="24"/>
                  </a:cubicBezTo>
                  <a:cubicBezTo>
                    <a:pt x="12" y="23"/>
                    <a:pt x="15" y="17"/>
                    <a:pt x="12" y="17"/>
                  </a:cubicBezTo>
                  <a:cubicBezTo>
                    <a:pt x="12" y="17"/>
                    <a:pt x="12" y="17"/>
                    <a:pt x="12" y="17"/>
                  </a:cubicBezTo>
                  <a:cubicBezTo>
                    <a:pt x="12" y="18"/>
                    <a:pt x="10" y="21"/>
                    <a:pt x="10" y="22"/>
                  </a:cubicBezTo>
                  <a:cubicBezTo>
                    <a:pt x="10" y="23"/>
                    <a:pt x="11" y="23"/>
                    <a:pt x="11" y="25"/>
                  </a:cubicBezTo>
                  <a:cubicBezTo>
                    <a:pt x="12" y="27"/>
                    <a:pt x="15" y="30"/>
                    <a:pt x="17" y="32"/>
                  </a:cubicBezTo>
                  <a:cubicBezTo>
                    <a:pt x="18" y="33"/>
                    <a:pt x="18" y="33"/>
                    <a:pt x="18" y="33"/>
                  </a:cubicBezTo>
                  <a:cubicBezTo>
                    <a:pt x="19" y="33"/>
                    <a:pt x="20" y="33"/>
                    <a:pt x="20" y="33"/>
                  </a:cubicBezTo>
                  <a:cubicBezTo>
                    <a:pt x="21" y="33"/>
                    <a:pt x="23" y="29"/>
                    <a:pt x="24" y="29"/>
                  </a:cubicBezTo>
                  <a:cubicBezTo>
                    <a:pt x="24" y="29"/>
                    <a:pt x="24" y="29"/>
                    <a:pt x="24" y="29"/>
                  </a:cubicBezTo>
                  <a:cubicBezTo>
                    <a:pt x="24" y="29"/>
                    <a:pt x="24" y="29"/>
                    <a:pt x="23" y="28"/>
                  </a:cubicBezTo>
                  <a:cubicBezTo>
                    <a:pt x="23" y="28"/>
                    <a:pt x="23" y="28"/>
                    <a:pt x="23" y="28"/>
                  </a:cubicBezTo>
                  <a:cubicBezTo>
                    <a:pt x="24" y="27"/>
                    <a:pt x="25" y="28"/>
                    <a:pt x="26" y="27"/>
                  </a:cubicBezTo>
                  <a:cubicBezTo>
                    <a:pt x="26" y="26"/>
                    <a:pt x="26" y="25"/>
                    <a:pt x="26" y="25"/>
                  </a:cubicBezTo>
                  <a:cubicBezTo>
                    <a:pt x="27" y="24"/>
                    <a:pt x="29" y="24"/>
                    <a:pt x="30" y="23"/>
                  </a:cubicBezTo>
                  <a:cubicBezTo>
                    <a:pt x="31" y="19"/>
                    <a:pt x="25" y="12"/>
                    <a:pt x="21" y="10"/>
                  </a:cubicBezTo>
                  <a:cubicBezTo>
                    <a:pt x="21" y="9"/>
                    <a:pt x="20" y="8"/>
                    <a:pt x="19" y="7"/>
                  </a:cubicBezTo>
                  <a:cubicBezTo>
                    <a:pt x="18" y="7"/>
                    <a:pt x="18" y="7"/>
                    <a:pt x="17" y="6"/>
                  </a:cubicBezTo>
                  <a:cubicBezTo>
                    <a:pt x="15" y="5"/>
                    <a:pt x="14" y="3"/>
                    <a:pt x="12" y="3"/>
                  </a:cubicBezTo>
                  <a:cubicBezTo>
                    <a:pt x="11" y="3"/>
                    <a:pt x="10" y="4"/>
                    <a:pt x="10" y="5"/>
                  </a:cubicBezTo>
                  <a:close/>
                  <a:moveTo>
                    <a:pt x="7" y="5"/>
                  </a:moveTo>
                  <a:cubicBezTo>
                    <a:pt x="9" y="3"/>
                    <a:pt x="10" y="1"/>
                    <a:pt x="12" y="1"/>
                  </a:cubicBezTo>
                  <a:cubicBezTo>
                    <a:pt x="16" y="0"/>
                    <a:pt x="20" y="5"/>
                    <a:pt x="24" y="9"/>
                  </a:cubicBezTo>
                  <a:cubicBezTo>
                    <a:pt x="25" y="10"/>
                    <a:pt x="26" y="11"/>
                    <a:pt x="27" y="12"/>
                  </a:cubicBezTo>
                  <a:cubicBezTo>
                    <a:pt x="29" y="15"/>
                    <a:pt x="33" y="17"/>
                    <a:pt x="34" y="20"/>
                  </a:cubicBezTo>
                  <a:cubicBezTo>
                    <a:pt x="34" y="21"/>
                    <a:pt x="33" y="27"/>
                    <a:pt x="31" y="27"/>
                  </a:cubicBezTo>
                  <a:cubicBezTo>
                    <a:pt x="30" y="28"/>
                    <a:pt x="27" y="27"/>
                    <a:pt x="26" y="29"/>
                  </a:cubicBezTo>
                  <a:cubicBezTo>
                    <a:pt x="26" y="29"/>
                    <a:pt x="26" y="30"/>
                    <a:pt x="26" y="30"/>
                  </a:cubicBezTo>
                  <a:cubicBezTo>
                    <a:pt x="26" y="31"/>
                    <a:pt x="23" y="34"/>
                    <a:pt x="22" y="35"/>
                  </a:cubicBezTo>
                  <a:cubicBezTo>
                    <a:pt x="21" y="35"/>
                    <a:pt x="20" y="35"/>
                    <a:pt x="20" y="35"/>
                  </a:cubicBezTo>
                  <a:cubicBezTo>
                    <a:pt x="19" y="36"/>
                    <a:pt x="20" y="37"/>
                    <a:pt x="19" y="37"/>
                  </a:cubicBezTo>
                  <a:cubicBezTo>
                    <a:pt x="19" y="37"/>
                    <a:pt x="19" y="37"/>
                    <a:pt x="19" y="37"/>
                  </a:cubicBezTo>
                  <a:cubicBezTo>
                    <a:pt x="18" y="37"/>
                    <a:pt x="17" y="37"/>
                    <a:pt x="16" y="37"/>
                  </a:cubicBezTo>
                  <a:cubicBezTo>
                    <a:pt x="16" y="37"/>
                    <a:pt x="14" y="35"/>
                    <a:pt x="14" y="35"/>
                  </a:cubicBezTo>
                  <a:cubicBezTo>
                    <a:pt x="14" y="33"/>
                    <a:pt x="12" y="31"/>
                    <a:pt x="11" y="29"/>
                  </a:cubicBezTo>
                  <a:cubicBezTo>
                    <a:pt x="10" y="28"/>
                    <a:pt x="8" y="27"/>
                    <a:pt x="8" y="27"/>
                  </a:cubicBezTo>
                  <a:cubicBezTo>
                    <a:pt x="7" y="26"/>
                    <a:pt x="6" y="25"/>
                    <a:pt x="5" y="25"/>
                  </a:cubicBezTo>
                  <a:cubicBezTo>
                    <a:pt x="5" y="24"/>
                    <a:pt x="4" y="23"/>
                    <a:pt x="3" y="23"/>
                  </a:cubicBezTo>
                  <a:cubicBezTo>
                    <a:pt x="0" y="18"/>
                    <a:pt x="1" y="17"/>
                    <a:pt x="2" y="12"/>
                  </a:cubicBezTo>
                  <a:cubicBezTo>
                    <a:pt x="2" y="11"/>
                    <a:pt x="3" y="9"/>
                    <a:pt x="4" y="8"/>
                  </a:cubicBezTo>
                  <a:cubicBezTo>
                    <a:pt x="4" y="8"/>
                    <a:pt x="4" y="8"/>
                    <a:pt x="4" y="8"/>
                  </a:cubicBezTo>
                  <a:cubicBezTo>
                    <a:pt x="4" y="7"/>
                    <a:pt x="5" y="6"/>
                    <a:pt x="5" y="5"/>
                  </a:cubicBezTo>
                  <a:cubicBezTo>
                    <a:pt x="6" y="5"/>
                    <a:pt x="7" y="5"/>
                    <a:pt x="7"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Freeform 52"/>
            <p:cNvSpPr>
              <a:spLocks noEditPoints="1"/>
            </p:cNvSpPr>
            <p:nvPr userDrawn="1"/>
          </p:nvSpPr>
          <p:spPr bwMode="auto">
            <a:xfrm>
              <a:off x="8847216" y="4611977"/>
              <a:ext cx="46038" cy="58738"/>
            </a:xfrm>
            <a:custGeom>
              <a:avLst/>
              <a:gdLst>
                <a:gd name="T0" fmla="*/ 8 w 31"/>
                <a:gd name="T1" fmla="*/ 31 h 39"/>
                <a:gd name="T2" fmla="*/ 9 w 31"/>
                <a:gd name="T3" fmla="*/ 30 h 39"/>
                <a:gd name="T4" fmla="*/ 8 w 31"/>
                <a:gd name="T5" fmla="*/ 26 h 39"/>
                <a:gd name="T6" fmla="*/ 18 w 31"/>
                <a:gd name="T7" fmla="*/ 18 h 39"/>
                <a:gd name="T8" fmla="*/ 18 w 31"/>
                <a:gd name="T9" fmla="*/ 21 h 39"/>
                <a:gd name="T10" fmla="*/ 19 w 31"/>
                <a:gd name="T11" fmla="*/ 18 h 39"/>
                <a:gd name="T12" fmla="*/ 7 w 31"/>
                <a:gd name="T13" fmla="*/ 22 h 39"/>
                <a:gd name="T14" fmla="*/ 6 w 31"/>
                <a:gd name="T15" fmla="*/ 23 h 39"/>
                <a:gd name="T16" fmla="*/ 7 w 31"/>
                <a:gd name="T17" fmla="*/ 22 h 39"/>
                <a:gd name="T18" fmla="*/ 7 w 31"/>
                <a:gd name="T19" fmla="*/ 22 h 39"/>
                <a:gd name="T20" fmla="*/ 23 w 31"/>
                <a:gd name="T21" fmla="*/ 12 h 39"/>
                <a:gd name="T22" fmla="*/ 23 w 31"/>
                <a:gd name="T23" fmla="*/ 12 h 39"/>
                <a:gd name="T24" fmla="*/ 23 w 31"/>
                <a:gd name="T25" fmla="*/ 11 h 39"/>
                <a:gd name="T26" fmla="*/ 10 w 31"/>
                <a:gd name="T27" fmla="*/ 19 h 39"/>
                <a:gd name="T28" fmla="*/ 10 w 31"/>
                <a:gd name="T29" fmla="*/ 23 h 39"/>
                <a:gd name="T30" fmla="*/ 10 w 31"/>
                <a:gd name="T31" fmla="*/ 19 h 39"/>
                <a:gd name="T32" fmla="*/ 15 w 31"/>
                <a:gd name="T33" fmla="*/ 13 h 39"/>
                <a:gd name="T34" fmla="*/ 16 w 31"/>
                <a:gd name="T35" fmla="*/ 14 h 39"/>
                <a:gd name="T36" fmla="*/ 15 w 31"/>
                <a:gd name="T37" fmla="*/ 13 h 39"/>
                <a:gd name="T38" fmla="*/ 9 w 31"/>
                <a:gd name="T39" fmla="*/ 16 h 39"/>
                <a:gd name="T40" fmla="*/ 9 w 31"/>
                <a:gd name="T41" fmla="*/ 18 h 39"/>
                <a:gd name="T42" fmla="*/ 9 w 31"/>
                <a:gd name="T43" fmla="*/ 16 h 39"/>
                <a:gd name="T44" fmla="*/ 19 w 31"/>
                <a:gd name="T45" fmla="*/ 4 h 39"/>
                <a:gd name="T46" fmla="*/ 23 w 31"/>
                <a:gd name="T47" fmla="*/ 7 h 39"/>
                <a:gd name="T48" fmla="*/ 29 w 31"/>
                <a:gd name="T49" fmla="*/ 9 h 39"/>
                <a:gd name="T50" fmla="*/ 25 w 31"/>
                <a:gd name="T51" fmla="*/ 16 h 39"/>
                <a:gd name="T52" fmla="*/ 29 w 31"/>
                <a:gd name="T53" fmla="*/ 26 h 39"/>
                <a:gd name="T54" fmla="*/ 30 w 31"/>
                <a:gd name="T55" fmla="*/ 30 h 39"/>
                <a:gd name="T56" fmla="*/ 31 w 31"/>
                <a:gd name="T57" fmla="*/ 32 h 39"/>
                <a:gd name="T58" fmla="*/ 22 w 31"/>
                <a:gd name="T59" fmla="*/ 23 h 39"/>
                <a:gd name="T60" fmla="*/ 16 w 31"/>
                <a:gd name="T61" fmla="*/ 29 h 39"/>
                <a:gd name="T62" fmla="*/ 15 w 31"/>
                <a:gd name="T63" fmla="*/ 22 h 39"/>
                <a:gd name="T64" fmla="*/ 15 w 31"/>
                <a:gd name="T65" fmla="*/ 19 h 39"/>
                <a:gd name="T66" fmla="*/ 12 w 31"/>
                <a:gd name="T67" fmla="*/ 19 h 39"/>
                <a:gd name="T68" fmla="*/ 13 w 31"/>
                <a:gd name="T69" fmla="*/ 29 h 39"/>
                <a:gd name="T70" fmla="*/ 17 w 31"/>
                <a:gd name="T71" fmla="*/ 34 h 39"/>
                <a:gd name="T72" fmla="*/ 14 w 31"/>
                <a:gd name="T73" fmla="*/ 33 h 39"/>
                <a:gd name="T74" fmla="*/ 12 w 31"/>
                <a:gd name="T75" fmla="*/ 32 h 39"/>
                <a:gd name="T76" fmla="*/ 7 w 31"/>
                <a:gd name="T77" fmla="*/ 39 h 39"/>
                <a:gd name="T78" fmla="*/ 6 w 31"/>
                <a:gd name="T79" fmla="*/ 33 h 39"/>
                <a:gd name="T80" fmla="*/ 6 w 31"/>
                <a:gd name="T81" fmla="*/ 26 h 39"/>
                <a:gd name="T82" fmla="*/ 2 w 31"/>
                <a:gd name="T83" fmla="*/ 29 h 39"/>
                <a:gd name="T84" fmla="*/ 4 w 31"/>
                <a:gd name="T85" fmla="*/ 13 h 39"/>
                <a:gd name="T86" fmla="*/ 6 w 31"/>
                <a:gd name="T87" fmla="*/ 9 h 39"/>
                <a:gd name="T88" fmla="*/ 3 w 31"/>
                <a:gd name="T89" fmla="*/ 23 h 39"/>
                <a:gd name="T90" fmla="*/ 3 w 31"/>
                <a:gd name="T91" fmla="*/ 27 h 39"/>
                <a:gd name="T92" fmla="*/ 9 w 31"/>
                <a:gd name="T93" fmla="*/ 14 h 39"/>
                <a:gd name="T94" fmla="*/ 13 w 31"/>
                <a:gd name="T95" fmla="*/ 15 h 39"/>
                <a:gd name="T96" fmla="*/ 12 w 31"/>
                <a:gd name="T97" fmla="*/ 9 h 39"/>
                <a:gd name="T98" fmla="*/ 11 w 31"/>
                <a:gd name="T99" fmla="*/ 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1" h="39">
                  <a:moveTo>
                    <a:pt x="8" y="26"/>
                  </a:moveTo>
                  <a:cubicBezTo>
                    <a:pt x="8" y="27"/>
                    <a:pt x="8" y="30"/>
                    <a:pt x="8" y="31"/>
                  </a:cubicBezTo>
                  <a:cubicBezTo>
                    <a:pt x="8" y="31"/>
                    <a:pt x="8" y="31"/>
                    <a:pt x="8" y="31"/>
                  </a:cubicBezTo>
                  <a:cubicBezTo>
                    <a:pt x="8" y="31"/>
                    <a:pt x="9" y="31"/>
                    <a:pt x="9" y="30"/>
                  </a:cubicBezTo>
                  <a:cubicBezTo>
                    <a:pt x="9" y="29"/>
                    <a:pt x="11" y="27"/>
                    <a:pt x="9" y="26"/>
                  </a:cubicBezTo>
                  <a:cubicBezTo>
                    <a:pt x="9" y="26"/>
                    <a:pt x="9" y="26"/>
                    <a:pt x="8" y="26"/>
                  </a:cubicBezTo>
                  <a:cubicBezTo>
                    <a:pt x="9" y="26"/>
                    <a:pt x="8" y="26"/>
                    <a:pt x="8" y="26"/>
                  </a:cubicBezTo>
                  <a:close/>
                  <a:moveTo>
                    <a:pt x="18" y="18"/>
                  </a:moveTo>
                  <a:cubicBezTo>
                    <a:pt x="18" y="19"/>
                    <a:pt x="17" y="20"/>
                    <a:pt x="17" y="21"/>
                  </a:cubicBezTo>
                  <a:cubicBezTo>
                    <a:pt x="17" y="21"/>
                    <a:pt x="17" y="21"/>
                    <a:pt x="18" y="21"/>
                  </a:cubicBezTo>
                  <a:cubicBezTo>
                    <a:pt x="18" y="21"/>
                    <a:pt x="18" y="21"/>
                    <a:pt x="18" y="21"/>
                  </a:cubicBezTo>
                  <a:cubicBezTo>
                    <a:pt x="19" y="21"/>
                    <a:pt x="21" y="19"/>
                    <a:pt x="19" y="18"/>
                  </a:cubicBezTo>
                  <a:cubicBezTo>
                    <a:pt x="19" y="17"/>
                    <a:pt x="19" y="17"/>
                    <a:pt x="18" y="18"/>
                  </a:cubicBezTo>
                  <a:close/>
                  <a:moveTo>
                    <a:pt x="7" y="22"/>
                  </a:moveTo>
                  <a:cubicBezTo>
                    <a:pt x="7" y="22"/>
                    <a:pt x="7" y="23"/>
                    <a:pt x="6" y="23"/>
                  </a:cubicBezTo>
                  <a:cubicBezTo>
                    <a:pt x="6" y="23"/>
                    <a:pt x="6" y="23"/>
                    <a:pt x="6" y="23"/>
                  </a:cubicBezTo>
                  <a:cubicBezTo>
                    <a:pt x="7" y="23"/>
                    <a:pt x="7" y="23"/>
                    <a:pt x="7" y="23"/>
                  </a:cubicBezTo>
                  <a:cubicBezTo>
                    <a:pt x="7" y="22"/>
                    <a:pt x="7" y="22"/>
                    <a:pt x="7" y="22"/>
                  </a:cubicBezTo>
                  <a:cubicBezTo>
                    <a:pt x="7" y="22"/>
                    <a:pt x="7" y="22"/>
                    <a:pt x="7" y="22"/>
                  </a:cubicBezTo>
                  <a:cubicBezTo>
                    <a:pt x="7" y="22"/>
                    <a:pt x="7" y="22"/>
                    <a:pt x="7" y="22"/>
                  </a:cubicBezTo>
                  <a:close/>
                  <a:moveTo>
                    <a:pt x="23" y="11"/>
                  </a:moveTo>
                  <a:cubicBezTo>
                    <a:pt x="23" y="12"/>
                    <a:pt x="23" y="12"/>
                    <a:pt x="23" y="12"/>
                  </a:cubicBezTo>
                  <a:cubicBezTo>
                    <a:pt x="23" y="12"/>
                    <a:pt x="23" y="12"/>
                    <a:pt x="23" y="12"/>
                  </a:cubicBezTo>
                  <a:cubicBezTo>
                    <a:pt x="23" y="12"/>
                    <a:pt x="23" y="12"/>
                    <a:pt x="23" y="12"/>
                  </a:cubicBezTo>
                  <a:cubicBezTo>
                    <a:pt x="23" y="12"/>
                    <a:pt x="23" y="12"/>
                    <a:pt x="23" y="11"/>
                  </a:cubicBezTo>
                  <a:cubicBezTo>
                    <a:pt x="23" y="11"/>
                    <a:pt x="23" y="11"/>
                    <a:pt x="23" y="11"/>
                  </a:cubicBezTo>
                  <a:cubicBezTo>
                    <a:pt x="23" y="11"/>
                    <a:pt x="23" y="11"/>
                    <a:pt x="23" y="11"/>
                  </a:cubicBezTo>
                  <a:close/>
                  <a:moveTo>
                    <a:pt x="10" y="19"/>
                  </a:moveTo>
                  <a:cubicBezTo>
                    <a:pt x="9" y="20"/>
                    <a:pt x="9" y="23"/>
                    <a:pt x="10" y="23"/>
                  </a:cubicBezTo>
                  <a:cubicBezTo>
                    <a:pt x="10" y="23"/>
                    <a:pt x="10" y="23"/>
                    <a:pt x="10" y="23"/>
                  </a:cubicBezTo>
                  <a:cubicBezTo>
                    <a:pt x="11" y="22"/>
                    <a:pt x="11" y="20"/>
                    <a:pt x="11" y="19"/>
                  </a:cubicBezTo>
                  <a:cubicBezTo>
                    <a:pt x="11" y="19"/>
                    <a:pt x="10" y="19"/>
                    <a:pt x="10" y="19"/>
                  </a:cubicBezTo>
                  <a:close/>
                  <a:moveTo>
                    <a:pt x="15" y="13"/>
                  </a:moveTo>
                  <a:cubicBezTo>
                    <a:pt x="15" y="13"/>
                    <a:pt x="15" y="13"/>
                    <a:pt x="15" y="13"/>
                  </a:cubicBezTo>
                  <a:cubicBezTo>
                    <a:pt x="15" y="14"/>
                    <a:pt x="15" y="14"/>
                    <a:pt x="15" y="14"/>
                  </a:cubicBezTo>
                  <a:cubicBezTo>
                    <a:pt x="16" y="14"/>
                    <a:pt x="16" y="14"/>
                    <a:pt x="16" y="14"/>
                  </a:cubicBezTo>
                  <a:cubicBezTo>
                    <a:pt x="16" y="14"/>
                    <a:pt x="16" y="13"/>
                    <a:pt x="16" y="13"/>
                  </a:cubicBezTo>
                  <a:cubicBezTo>
                    <a:pt x="16" y="13"/>
                    <a:pt x="16" y="13"/>
                    <a:pt x="15" y="13"/>
                  </a:cubicBezTo>
                  <a:cubicBezTo>
                    <a:pt x="16" y="13"/>
                    <a:pt x="16" y="13"/>
                    <a:pt x="15" y="13"/>
                  </a:cubicBezTo>
                  <a:close/>
                  <a:moveTo>
                    <a:pt x="9" y="16"/>
                  </a:moveTo>
                  <a:cubicBezTo>
                    <a:pt x="8" y="17"/>
                    <a:pt x="8" y="18"/>
                    <a:pt x="9" y="18"/>
                  </a:cubicBezTo>
                  <a:cubicBezTo>
                    <a:pt x="9" y="18"/>
                    <a:pt x="9" y="18"/>
                    <a:pt x="9" y="18"/>
                  </a:cubicBezTo>
                  <a:cubicBezTo>
                    <a:pt x="9" y="17"/>
                    <a:pt x="9" y="17"/>
                    <a:pt x="9" y="16"/>
                  </a:cubicBezTo>
                  <a:cubicBezTo>
                    <a:pt x="9" y="15"/>
                    <a:pt x="9" y="16"/>
                    <a:pt x="9" y="16"/>
                  </a:cubicBezTo>
                  <a:close/>
                  <a:moveTo>
                    <a:pt x="11" y="1"/>
                  </a:moveTo>
                  <a:cubicBezTo>
                    <a:pt x="13" y="0"/>
                    <a:pt x="17" y="2"/>
                    <a:pt x="19" y="4"/>
                  </a:cubicBezTo>
                  <a:cubicBezTo>
                    <a:pt x="19" y="5"/>
                    <a:pt x="19" y="6"/>
                    <a:pt x="20" y="6"/>
                  </a:cubicBezTo>
                  <a:cubicBezTo>
                    <a:pt x="21" y="7"/>
                    <a:pt x="22" y="7"/>
                    <a:pt x="23" y="7"/>
                  </a:cubicBezTo>
                  <a:cubicBezTo>
                    <a:pt x="24" y="8"/>
                    <a:pt x="25" y="9"/>
                    <a:pt x="25" y="9"/>
                  </a:cubicBezTo>
                  <a:cubicBezTo>
                    <a:pt x="27" y="9"/>
                    <a:pt x="28" y="9"/>
                    <a:pt x="29" y="9"/>
                  </a:cubicBezTo>
                  <a:cubicBezTo>
                    <a:pt x="29" y="9"/>
                    <a:pt x="29" y="9"/>
                    <a:pt x="29" y="10"/>
                  </a:cubicBezTo>
                  <a:cubicBezTo>
                    <a:pt x="28" y="12"/>
                    <a:pt x="25" y="14"/>
                    <a:pt x="25" y="16"/>
                  </a:cubicBezTo>
                  <a:cubicBezTo>
                    <a:pt x="25" y="18"/>
                    <a:pt x="27" y="19"/>
                    <a:pt x="27" y="21"/>
                  </a:cubicBezTo>
                  <a:cubicBezTo>
                    <a:pt x="28" y="23"/>
                    <a:pt x="29" y="24"/>
                    <a:pt x="29" y="26"/>
                  </a:cubicBezTo>
                  <a:cubicBezTo>
                    <a:pt x="29" y="26"/>
                    <a:pt x="29" y="27"/>
                    <a:pt x="30" y="27"/>
                  </a:cubicBezTo>
                  <a:cubicBezTo>
                    <a:pt x="30" y="28"/>
                    <a:pt x="30" y="29"/>
                    <a:pt x="30" y="30"/>
                  </a:cubicBezTo>
                  <a:cubicBezTo>
                    <a:pt x="30" y="31"/>
                    <a:pt x="31" y="31"/>
                    <a:pt x="31" y="32"/>
                  </a:cubicBezTo>
                  <a:cubicBezTo>
                    <a:pt x="31" y="32"/>
                    <a:pt x="31" y="32"/>
                    <a:pt x="31" y="32"/>
                  </a:cubicBezTo>
                  <a:cubicBezTo>
                    <a:pt x="29" y="31"/>
                    <a:pt x="27" y="30"/>
                    <a:pt x="25" y="28"/>
                  </a:cubicBezTo>
                  <a:cubicBezTo>
                    <a:pt x="24" y="26"/>
                    <a:pt x="23" y="24"/>
                    <a:pt x="22" y="23"/>
                  </a:cubicBezTo>
                  <a:cubicBezTo>
                    <a:pt x="22" y="23"/>
                    <a:pt x="22" y="23"/>
                    <a:pt x="22" y="23"/>
                  </a:cubicBezTo>
                  <a:cubicBezTo>
                    <a:pt x="20" y="25"/>
                    <a:pt x="19" y="27"/>
                    <a:pt x="16" y="29"/>
                  </a:cubicBezTo>
                  <a:cubicBezTo>
                    <a:pt x="15" y="28"/>
                    <a:pt x="13" y="26"/>
                    <a:pt x="14" y="25"/>
                  </a:cubicBezTo>
                  <a:cubicBezTo>
                    <a:pt x="14" y="24"/>
                    <a:pt x="15" y="23"/>
                    <a:pt x="15" y="22"/>
                  </a:cubicBezTo>
                  <a:cubicBezTo>
                    <a:pt x="15" y="22"/>
                    <a:pt x="14" y="21"/>
                    <a:pt x="14" y="21"/>
                  </a:cubicBezTo>
                  <a:cubicBezTo>
                    <a:pt x="14" y="20"/>
                    <a:pt x="14" y="19"/>
                    <a:pt x="15" y="19"/>
                  </a:cubicBezTo>
                  <a:cubicBezTo>
                    <a:pt x="15" y="18"/>
                    <a:pt x="14" y="15"/>
                    <a:pt x="13" y="16"/>
                  </a:cubicBezTo>
                  <a:cubicBezTo>
                    <a:pt x="12" y="16"/>
                    <a:pt x="12" y="18"/>
                    <a:pt x="12" y="19"/>
                  </a:cubicBezTo>
                  <a:cubicBezTo>
                    <a:pt x="12" y="20"/>
                    <a:pt x="13" y="21"/>
                    <a:pt x="13" y="23"/>
                  </a:cubicBezTo>
                  <a:cubicBezTo>
                    <a:pt x="13" y="25"/>
                    <a:pt x="11" y="26"/>
                    <a:pt x="13" y="29"/>
                  </a:cubicBezTo>
                  <a:cubicBezTo>
                    <a:pt x="14" y="31"/>
                    <a:pt x="17" y="33"/>
                    <a:pt x="17" y="34"/>
                  </a:cubicBezTo>
                  <a:cubicBezTo>
                    <a:pt x="17" y="34"/>
                    <a:pt x="17" y="34"/>
                    <a:pt x="17" y="34"/>
                  </a:cubicBezTo>
                  <a:cubicBezTo>
                    <a:pt x="17" y="35"/>
                    <a:pt x="17" y="35"/>
                    <a:pt x="17" y="35"/>
                  </a:cubicBezTo>
                  <a:cubicBezTo>
                    <a:pt x="16" y="34"/>
                    <a:pt x="15" y="34"/>
                    <a:pt x="14" y="33"/>
                  </a:cubicBezTo>
                  <a:cubicBezTo>
                    <a:pt x="13" y="33"/>
                    <a:pt x="13" y="32"/>
                    <a:pt x="12" y="32"/>
                  </a:cubicBezTo>
                  <a:cubicBezTo>
                    <a:pt x="12" y="32"/>
                    <a:pt x="12" y="32"/>
                    <a:pt x="12" y="32"/>
                  </a:cubicBezTo>
                  <a:cubicBezTo>
                    <a:pt x="11" y="34"/>
                    <a:pt x="11" y="37"/>
                    <a:pt x="8" y="39"/>
                  </a:cubicBezTo>
                  <a:cubicBezTo>
                    <a:pt x="7" y="39"/>
                    <a:pt x="7" y="39"/>
                    <a:pt x="7" y="39"/>
                  </a:cubicBezTo>
                  <a:cubicBezTo>
                    <a:pt x="7" y="38"/>
                    <a:pt x="5" y="36"/>
                    <a:pt x="5" y="35"/>
                  </a:cubicBezTo>
                  <a:cubicBezTo>
                    <a:pt x="5" y="34"/>
                    <a:pt x="5" y="33"/>
                    <a:pt x="6" y="33"/>
                  </a:cubicBezTo>
                  <a:cubicBezTo>
                    <a:pt x="6" y="31"/>
                    <a:pt x="6" y="28"/>
                    <a:pt x="6" y="26"/>
                  </a:cubicBezTo>
                  <a:cubicBezTo>
                    <a:pt x="6" y="26"/>
                    <a:pt x="6" y="26"/>
                    <a:pt x="6" y="26"/>
                  </a:cubicBezTo>
                  <a:cubicBezTo>
                    <a:pt x="6" y="26"/>
                    <a:pt x="6" y="26"/>
                    <a:pt x="6" y="26"/>
                  </a:cubicBezTo>
                  <a:cubicBezTo>
                    <a:pt x="5" y="27"/>
                    <a:pt x="3" y="29"/>
                    <a:pt x="2" y="29"/>
                  </a:cubicBezTo>
                  <a:cubicBezTo>
                    <a:pt x="0" y="27"/>
                    <a:pt x="2" y="23"/>
                    <a:pt x="3" y="21"/>
                  </a:cubicBezTo>
                  <a:cubicBezTo>
                    <a:pt x="3" y="19"/>
                    <a:pt x="4" y="14"/>
                    <a:pt x="4" y="13"/>
                  </a:cubicBezTo>
                  <a:cubicBezTo>
                    <a:pt x="3" y="12"/>
                    <a:pt x="3" y="11"/>
                    <a:pt x="3" y="11"/>
                  </a:cubicBezTo>
                  <a:cubicBezTo>
                    <a:pt x="3" y="9"/>
                    <a:pt x="5" y="9"/>
                    <a:pt x="6" y="9"/>
                  </a:cubicBezTo>
                  <a:cubicBezTo>
                    <a:pt x="7" y="11"/>
                    <a:pt x="6" y="12"/>
                    <a:pt x="6" y="14"/>
                  </a:cubicBezTo>
                  <a:cubicBezTo>
                    <a:pt x="5" y="17"/>
                    <a:pt x="4" y="21"/>
                    <a:pt x="3" y="23"/>
                  </a:cubicBezTo>
                  <a:cubicBezTo>
                    <a:pt x="3" y="24"/>
                    <a:pt x="3" y="25"/>
                    <a:pt x="3" y="26"/>
                  </a:cubicBezTo>
                  <a:cubicBezTo>
                    <a:pt x="3" y="26"/>
                    <a:pt x="3" y="26"/>
                    <a:pt x="3" y="27"/>
                  </a:cubicBezTo>
                  <a:cubicBezTo>
                    <a:pt x="3" y="26"/>
                    <a:pt x="8" y="22"/>
                    <a:pt x="8" y="22"/>
                  </a:cubicBezTo>
                  <a:cubicBezTo>
                    <a:pt x="9" y="20"/>
                    <a:pt x="5" y="15"/>
                    <a:pt x="9" y="14"/>
                  </a:cubicBezTo>
                  <a:cubicBezTo>
                    <a:pt x="10" y="15"/>
                    <a:pt x="12" y="15"/>
                    <a:pt x="13" y="15"/>
                  </a:cubicBezTo>
                  <a:cubicBezTo>
                    <a:pt x="13" y="15"/>
                    <a:pt x="13" y="15"/>
                    <a:pt x="13" y="15"/>
                  </a:cubicBezTo>
                  <a:cubicBezTo>
                    <a:pt x="13" y="13"/>
                    <a:pt x="13" y="13"/>
                    <a:pt x="11" y="12"/>
                  </a:cubicBezTo>
                  <a:cubicBezTo>
                    <a:pt x="11" y="11"/>
                    <a:pt x="11" y="10"/>
                    <a:pt x="12" y="9"/>
                  </a:cubicBezTo>
                  <a:cubicBezTo>
                    <a:pt x="13" y="10"/>
                    <a:pt x="14" y="10"/>
                    <a:pt x="15" y="10"/>
                  </a:cubicBezTo>
                  <a:cubicBezTo>
                    <a:pt x="15" y="7"/>
                    <a:pt x="11" y="3"/>
                    <a:pt x="1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Tree>
    <p:extLst>
      <p:ext uri="{BB962C8B-B14F-4D97-AF65-F5344CB8AC3E}">
        <p14:creationId xmlns:p14="http://schemas.microsoft.com/office/powerpoint/2010/main" val="14655671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09800" y="4464028"/>
            <a:ext cx="9144000" cy="1641490"/>
          </a:xfrm>
        </p:spPr>
        <p:txBody>
          <a:bodyPr wrap="none" anchor="t">
            <a:normAutofit/>
          </a:bodyPr>
          <a:lstStyle>
            <a:lvl1pPr algn="r">
              <a:defRPr sz="9600" b="0" spc="-300">
                <a:gradFill flip="none" rotWithShape="1">
                  <a:gsLst>
                    <a:gs pos="32000">
                      <a:schemeClr val="tx1">
                        <a:lumMod val="89000"/>
                      </a:schemeClr>
                    </a:gs>
                    <a:gs pos="0">
                      <a:schemeClr val="bg1">
                        <a:lumMod val="41000"/>
                        <a:lumOff val="59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a:t>Click to edit Master title style</a:t>
            </a:r>
            <a:endParaRPr lang="en-US" dirty="0"/>
          </a:p>
        </p:txBody>
      </p:sp>
      <p:sp>
        <p:nvSpPr>
          <p:cNvPr id="3" name="Subtitle 2"/>
          <p:cNvSpPr>
            <a:spLocks noGrp="1"/>
          </p:cNvSpPr>
          <p:nvPr>
            <p:ph type="subTitle" idx="1"/>
          </p:nvPr>
        </p:nvSpPr>
        <p:spPr>
          <a:xfrm>
            <a:off x="2209799" y="3694375"/>
            <a:ext cx="9144000" cy="754025"/>
          </a:xfrm>
        </p:spPr>
        <p:txBody>
          <a:bodyPr anchor="b">
            <a:normAutofit/>
          </a:bodyPr>
          <a:lstStyle>
            <a:lvl1pPr marL="0" indent="0" algn="r">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5/16/2022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8210425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8"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5/16/2022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1907018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Title 1"/>
          <p:cNvSpPr>
            <a:spLocks noGrp="1"/>
          </p:cNvSpPr>
          <p:nvPr>
            <p:ph type="ctrTitle"/>
          </p:nvPr>
        </p:nvSpPr>
        <p:spPr>
          <a:xfrm>
            <a:off x="854532" y="4464028"/>
            <a:ext cx="9144000" cy="1641490"/>
          </a:xfrm>
        </p:spPr>
        <p:txBody>
          <a:bodyPr wrap="none" anchor="t">
            <a:normAutofit/>
          </a:bodyPr>
          <a:lstStyle>
            <a:lvl1pPr algn="l">
              <a:defRPr sz="9600" b="0" spc="-300">
                <a:gradFill flip="none" rotWithShape="1">
                  <a:gsLst>
                    <a:gs pos="32000">
                      <a:schemeClr val="tx1">
                        <a:lumMod val="89000"/>
                      </a:schemeClr>
                    </a:gs>
                    <a:gs pos="0">
                      <a:schemeClr val="bg1">
                        <a:lumMod val="47000"/>
                        <a:lumOff val="53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a:t>Click to edit Master title style</a:t>
            </a:r>
            <a:endParaRPr lang="en-US" dirty="0"/>
          </a:p>
        </p:txBody>
      </p:sp>
      <p:sp>
        <p:nvSpPr>
          <p:cNvPr id="8" name="Subtitle 2"/>
          <p:cNvSpPr>
            <a:spLocks noGrp="1"/>
          </p:cNvSpPr>
          <p:nvPr>
            <p:ph type="subTitle" idx="1"/>
          </p:nvPr>
        </p:nvSpPr>
        <p:spPr>
          <a:xfrm>
            <a:off x="854532" y="3693674"/>
            <a:ext cx="9144000" cy="754025"/>
          </a:xfrm>
        </p:spPr>
        <p:txBody>
          <a:bodyPr anchor="b">
            <a:normAutofit/>
          </a:bodyPr>
          <a:lstStyle>
            <a:lvl1pPr marL="0" indent="0" algn="l">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5/16/2022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16508121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20000" y="1825625"/>
            <a:ext cx="5025216"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19840" y="1825625"/>
            <a:ext cx="503396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5/16/2022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6494706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20000" y="1681163"/>
            <a:ext cx="5025216" cy="823912"/>
          </a:xfrm>
        </p:spPr>
        <p:txBody>
          <a:bodyPr anchor="b"/>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20000" y="2505075"/>
            <a:ext cx="5025216"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19840" y="1681163"/>
            <a:ext cx="5035548" cy="823912"/>
          </a:xfrm>
        </p:spPr>
        <p:txBody>
          <a:bodyPr vert="horz" lIns="91440" tIns="45720" rIns="91440" bIns="45720" rtlCol="0" anchor="b">
            <a:norm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Edit Master text styles</a:t>
            </a:r>
          </a:p>
        </p:txBody>
      </p:sp>
      <p:sp>
        <p:nvSpPr>
          <p:cNvPr id="6" name="Content Placeholder 5"/>
          <p:cNvSpPr>
            <a:spLocks noGrp="1"/>
          </p:cNvSpPr>
          <p:nvPr>
            <p:ph sz="quarter" idx="4"/>
          </p:nvPr>
        </p:nvSpPr>
        <p:spPr>
          <a:xfrm>
            <a:off x="6319840" y="2505075"/>
            <a:ext cx="503554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5/16/2022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86792745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5/16/2022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20852815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5/16/2022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2525202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5/16/2022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23651072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5/16/2022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4275204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幻灯片-多行">
    <p:bg>
      <p:bgPr>
        <a:solidFill>
          <a:schemeClr val="accent1"/>
        </a:solidFill>
        <a:effectLst/>
      </p:bgPr>
    </p:bg>
    <p:spTree>
      <p:nvGrpSpPr>
        <p:cNvPr id="1" name=""/>
        <p:cNvGrpSpPr/>
        <p:nvPr/>
      </p:nvGrpSpPr>
      <p:grpSpPr>
        <a:xfrm>
          <a:off x="0" y="0"/>
          <a:ext cx="0" cy="0"/>
          <a:chOff x="0" y="0"/>
          <a:chExt cx="0" cy="0"/>
        </a:xfrm>
      </p:grpSpPr>
      <p:sp>
        <p:nvSpPr>
          <p:cNvPr id="71" name="矩形 70"/>
          <p:cNvSpPr/>
          <p:nvPr userDrawn="1"/>
        </p:nvSpPr>
        <p:spPr>
          <a:xfrm>
            <a:off x="0" y="-3175"/>
            <a:ext cx="12192000" cy="6861175"/>
          </a:xfrm>
          <a:prstGeom prst="rect">
            <a:avLst/>
          </a:prstGeom>
          <a:blipFill dpi="0" rotWithShape="1">
            <a:blip r:embed="rId2">
              <a:alphaModFix amt="1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平行四边形 14"/>
          <p:cNvSpPr/>
          <p:nvPr userDrawn="1"/>
        </p:nvSpPr>
        <p:spPr>
          <a:xfrm>
            <a:off x="332509" y="-3175"/>
            <a:ext cx="9232669" cy="6861175"/>
          </a:xfrm>
          <a:prstGeom prst="parallelogram">
            <a:avLst>
              <a:gd name="adj" fmla="val 10524"/>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平行四边形 11"/>
          <p:cNvSpPr/>
          <p:nvPr userDrawn="1"/>
        </p:nvSpPr>
        <p:spPr>
          <a:xfrm>
            <a:off x="121920" y="-3175"/>
            <a:ext cx="9232669" cy="6861175"/>
          </a:xfrm>
          <a:prstGeom prst="parallelogram">
            <a:avLst>
              <a:gd name="adj" fmla="val 10524"/>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任意多边形 36"/>
          <p:cNvSpPr/>
          <p:nvPr userDrawn="1"/>
        </p:nvSpPr>
        <p:spPr>
          <a:xfrm>
            <a:off x="0" y="1531610"/>
            <a:ext cx="1133862" cy="1633920"/>
          </a:xfrm>
          <a:custGeom>
            <a:avLst/>
            <a:gdLst>
              <a:gd name="connsiteX0" fmla="*/ 0 w 1133862"/>
              <a:gd name="connsiteY0" fmla="*/ 0 h 1633920"/>
              <a:gd name="connsiteX1" fmla="*/ 1133862 w 1133862"/>
              <a:gd name="connsiteY1" fmla="*/ 0 h 1633920"/>
              <a:gd name="connsiteX2" fmla="*/ 992802 w 1133862"/>
              <a:gd name="connsiteY2" fmla="*/ 1633920 h 1633920"/>
              <a:gd name="connsiteX3" fmla="*/ 0 w 1133862"/>
              <a:gd name="connsiteY3" fmla="*/ 1633920 h 1633920"/>
            </a:gdLst>
            <a:ahLst/>
            <a:cxnLst>
              <a:cxn ang="0">
                <a:pos x="connsiteX0" y="connsiteY0"/>
              </a:cxn>
              <a:cxn ang="0">
                <a:pos x="connsiteX1" y="connsiteY1"/>
              </a:cxn>
              <a:cxn ang="0">
                <a:pos x="connsiteX2" y="connsiteY2"/>
              </a:cxn>
              <a:cxn ang="0">
                <a:pos x="connsiteX3" y="connsiteY3"/>
              </a:cxn>
            </a:cxnLst>
            <a:rect l="l" t="t" r="r" b="b"/>
            <a:pathLst>
              <a:path w="1133862" h="1633920">
                <a:moveTo>
                  <a:pt x="0" y="0"/>
                </a:moveTo>
                <a:lnTo>
                  <a:pt x="1133862" y="0"/>
                </a:lnTo>
                <a:lnTo>
                  <a:pt x="992802" y="1633920"/>
                </a:lnTo>
                <a:lnTo>
                  <a:pt x="0" y="163392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35" name="任意多边形 34"/>
          <p:cNvSpPr/>
          <p:nvPr userDrawn="1"/>
        </p:nvSpPr>
        <p:spPr>
          <a:xfrm>
            <a:off x="0" y="1426996"/>
            <a:ext cx="997527" cy="1633920"/>
          </a:xfrm>
          <a:custGeom>
            <a:avLst/>
            <a:gdLst>
              <a:gd name="connsiteX0" fmla="*/ 0 w 997527"/>
              <a:gd name="connsiteY0" fmla="*/ 0 h 1633920"/>
              <a:gd name="connsiteX1" fmla="*/ 997527 w 997527"/>
              <a:gd name="connsiteY1" fmla="*/ 0 h 1633920"/>
              <a:gd name="connsiteX2" fmla="*/ 856467 w 997527"/>
              <a:gd name="connsiteY2" fmla="*/ 1633920 h 1633920"/>
              <a:gd name="connsiteX3" fmla="*/ 0 w 997527"/>
              <a:gd name="connsiteY3" fmla="*/ 1633920 h 1633920"/>
            </a:gdLst>
            <a:ahLst/>
            <a:cxnLst>
              <a:cxn ang="0">
                <a:pos x="connsiteX0" y="connsiteY0"/>
              </a:cxn>
              <a:cxn ang="0">
                <a:pos x="connsiteX1" y="connsiteY1"/>
              </a:cxn>
              <a:cxn ang="0">
                <a:pos x="connsiteX2" y="connsiteY2"/>
              </a:cxn>
              <a:cxn ang="0">
                <a:pos x="connsiteX3" y="connsiteY3"/>
              </a:cxn>
            </a:cxnLst>
            <a:rect l="l" t="t" r="r" b="b"/>
            <a:pathLst>
              <a:path w="997527" h="1633920">
                <a:moveTo>
                  <a:pt x="0" y="0"/>
                </a:moveTo>
                <a:lnTo>
                  <a:pt x="997527" y="0"/>
                </a:lnTo>
                <a:lnTo>
                  <a:pt x="856467" y="1633920"/>
                </a:lnTo>
                <a:lnTo>
                  <a:pt x="0" y="163392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41" name="任意多边形 40"/>
          <p:cNvSpPr/>
          <p:nvPr userDrawn="1"/>
        </p:nvSpPr>
        <p:spPr>
          <a:xfrm>
            <a:off x="7414943" y="5505963"/>
            <a:ext cx="4777057" cy="1015861"/>
          </a:xfrm>
          <a:custGeom>
            <a:avLst/>
            <a:gdLst>
              <a:gd name="connsiteX0" fmla="*/ 93012 w 4777057"/>
              <a:gd name="connsiteY0" fmla="*/ 0 h 1015861"/>
              <a:gd name="connsiteX1" fmla="*/ 4777057 w 4777057"/>
              <a:gd name="connsiteY1" fmla="*/ 0 h 1015861"/>
              <a:gd name="connsiteX2" fmla="*/ 4777057 w 4777057"/>
              <a:gd name="connsiteY2" fmla="*/ 1015861 h 1015861"/>
              <a:gd name="connsiteX3" fmla="*/ 0 w 4777057"/>
              <a:gd name="connsiteY3" fmla="*/ 1015861 h 1015861"/>
            </a:gdLst>
            <a:ahLst/>
            <a:cxnLst>
              <a:cxn ang="0">
                <a:pos x="connsiteX0" y="connsiteY0"/>
              </a:cxn>
              <a:cxn ang="0">
                <a:pos x="connsiteX1" y="connsiteY1"/>
              </a:cxn>
              <a:cxn ang="0">
                <a:pos x="connsiteX2" y="connsiteY2"/>
              </a:cxn>
              <a:cxn ang="0">
                <a:pos x="connsiteX3" y="connsiteY3"/>
              </a:cxn>
            </a:cxnLst>
            <a:rect l="l" t="t" r="r" b="b"/>
            <a:pathLst>
              <a:path w="4777057" h="1015861">
                <a:moveTo>
                  <a:pt x="93012" y="0"/>
                </a:moveTo>
                <a:lnTo>
                  <a:pt x="4777057" y="0"/>
                </a:lnTo>
                <a:lnTo>
                  <a:pt x="4777057" y="1015861"/>
                </a:lnTo>
                <a:lnTo>
                  <a:pt x="0" y="1015861"/>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39" name="任意多边形 38"/>
          <p:cNvSpPr/>
          <p:nvPr userDrawn="1"/>
        </p:nvSpPr>
        <p:spPr>
          <a:xfrm>
            <a:off x="7621131" y="5393904"/>
            <a:ext cx="4570869" cy="1015861"/>
          </a:xfrm>
          <a:custGeom>
            <a:avLst/>
            <a:gdLst>
              <a:gd name="connsiteX0" fmla="*/ 93012 w 4570869"/>
              <a:gd name="connsiteY0" fmla="*/ 0 h 1015861"/>
              <a:gd name="connsiteX1" fmla="*/ 4570869 w 4570869"/>
              <a:gd name="connsiteY1" fmla="*/ 0 h 1015861"/>
              <a:gd name="connsiteX2" fmla="*/ 4570869 w 4570869"/>
              <a:gd name="connsiteY2" fmla="*/ 1015861 h 1015861"/>
              <a:gd name="connsiteX3" fmla="*/ 0 w 4570869"/>
              <a:gd name="connsiteY3" fmla="*/ 1015861 h 1015861"/>
            </a:gdLst>
            <a:ahLst/>
            <a:cxnLst>
              <a:cxn ang="0">
                <a:pos x="connsiteX0" y="connsiteY0"/>
              </a:cxn>
              <a:cxn ang="0">
                <a:pos x="connsiteX1" y="connsiteY1"/>
              </a:cxn>
              <a:cxn ang="0">
                <a:pos x="connsiteX2" y="connsiteY2"/>
              </a:cxn>
              <a:cxn ang="0">
                <a:pos x="connsiteX3" y="connsiteY3"/>
              </a:cxn>
            </a:cxnLst>
            <a:rect l="l" t="t" r="r" b="b"/>
            <a:pathLst>
              <a:path w="4570869" h="1015861">
                <a:moveTo>
                  <a:pt x="93012" y="0"/>
                </a:moveTo>
                <a:lnTo>
                  <a:pt x="4570869" y="0"/>
                </a:lnTo>
                <a:lnTo>
                  <a:pt x="4570869" y="1015861"/>
                </a:lnTo>
                <a:lnTo>
                  <a:pt x="0" y="1015861"/>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2" name="标题 1"/>
          <p:cNvSpPr>
            <a:spLocks noGrp="1"/>
          </p:cNvSpPr>
          <p:nvPr>
            <p:ph type="ctrTitle" hasCustomPrompt="1"/>
          </p:nvPr>
        </p:nvSpPr>
        <p:spPr>
          <a:xfrm>
            <a:off x="1524000" y="1426995"/>
            <a:ext cx="7196667" cy="1738535"/>
          </a:xfrm>
        </p:spPr>
        <p:txBody>
          <a:bodyPr anchor="b"/>
          <a:lstStyle>
            <a:lvl1pPr algn="l">
              <a:defRPr sz="6000" b="1">
                <a:solidFill>
                  <a:schemeClr val="tx2"/>
                </a:solidFill>
              </a:defRPr>
            </a:lvl1pPr>
          </a:lstStyle>
          <a:p>
            <a:r>
              <a:rPr lang="zh-CN" altLang="en-US" dirty="0"/>
              <a:t>多行标题 </a:t>
            </a:r>
            <a:r>
              <a:rPr lang="en-US" altLang="zh-CN" dirty="0"/>
              <a:t>- </a:t>
            </a:r>
            <a:r>
              <a:rPr lang="zh-CN" altLang="en-US" dirty="0"/>
              <a:t>单击此处编辑母版标题样式</a:t>
            </a:r>
          </a:p>
        </p:txBody>
      </p:sp>
      <p:sp>
        <p:nvSpPr>
          <p:cNvPr id="3" name="副标题 2"/>
          <p:cNvSpPr>
            <a:spLocks noGrp="1"/>
          </p:cNvSpPr>
          <p:nvPr>
            <p:ph type="subTitle" idx="1" hasCustomPrompt="1"/>
          </p:nvPr>
        </p:nvSpPr>
        <p:spPr>
          <a:xfrm>
            <a:off x="1524000" y="3165530"/>
            <a:ext cx="7196667" cy="957737"/>
          </a:xfrm>
        </p:spPr>
        <p:txBody>
          <a:bodyPr/>
          <a:lstStyle>
            <a:lvl1pPr marL="0" indent="0" algn="l">
              <a:buNone/>
              <a:defRPr sz="2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单击以编辑副标题</a:t>
            </a:r>
          </a:p>
        </p:txBody>
      </p:sp>
      <p:grpSp>
        <p:nvGrpSpPr>
          <p:cNvPr id="34" name="组合 33"/>
          <p:cNvGrpSpPr/>
          <p:nvPr userDrawn="1"/>
        </p:nvGrpSpPr>
        <p:grpSpPr>
          <a:xfrm>
            <a:off x="8369141" y="5633721"/>
            <a:ext cx="3326956" cy="561646"/>
            <a:chOff x="8729742" y="4570696"/>
            <a:chExt cx="2830517" cy="477836"/>
          </a:xfrm>
          <a:solidFill>
            <a:schemeClr val="bg2">
              <a:alpha val="50000"/>
            </a:schemeClr>
          </a:solidFill>
        </p:grpSpPr>
        <p:sp>
          <p:nvSpPr>
            <p:cNvPr id="36" name="Freeform 34"/>
            <p:cNvSpPr>
              <a:spLocks noEditPoints="1"/>
            </p:cNvSpPr>
            <p:nvPr userDrawn="1"/>
          </p:nvSpPr>
          <p:spPr bwMode="auto">
            <a:xfrm>
              <a:off x="9304417" y="4945345"/>
              <a:ext cx="1363665" cy="101600"/>
            </a:xfrm>
            <a:custGeom>
              <a:avLst/>
              <a:gdLst>
                <a:gd name="T0" fmla="*/ 15 w 915"/>
                <a:gd name="T1" fmla="*/ 51 h 68"/>
                <a:gd name="T2" fmla="*/ 14 w 915"/>
                <a:gd name="T3" fmla="*/ 11 h 68"/>
                <a:gd name="T4" fmla="*/ 35 w 915"/>
                <a:gd name="T5" fmla="*/ 4 h 68"/>
                <a:gd name="T6" fmla="*/ 77 w 915"/>
                <a:gd name="T7" fmla="*/ 51 h 68"/>
                <a:gd name="T8" fmla="*/ 74 w 915"/>
                <a:gd name="T9" fmla="*/ 51 h 68"/>
                <a:gd name="T10" fmla="*/ 57 w 915"/>
                <a:gd name="T11" fmla="*/ 21 h 68"/>
                <a:gd name="T12" fmla="*/ 108 w 915"/>
                <a:gd name="T13" fmla="*/ 0 h 68"/>
                <a:gd name="T14" fmla="*/ 104 w 915"/>
                <a:gd name="T15" fmla="*/ 32 h 68"/>
                <a:gd name="T16" fmla="*/ 134 w 915"/>
                <a:gd name="T17" fmla="*/ 21 h 68"/>
                <a:gd name="T18" fmla="*/ 155 w 915"/>
                <a:gd name="T19" fmla="*/ 21 h 68"/>
                <a:gd name="T20" fmla="*/ 187 w 915"/>
                <a:gd name="T21" fmla="*/ 46 h 68"/>
                <a:gd name="T22" fmla="*/ 169 w 915"/>
                <a:gd name="T23" fmla="*/ 29 h 68"/>
                <a:gd name="T24" fmla="*/ 221 w 915"/>
                <a:gd name="T25" fmla="*/ 24 h 68"/>
                <a:gd name="T26" fmla="*/ 198 w 915"/>
                <a:gd name="T27" fmla="*/ 52 h 68"/>
                <a:gd name="T28" fmla="*/ 209 w 915"/>
                <a:gd name="T29" fmla="*/ 18 h 68"/>
                <a:gd name="T30" fmla="*/ 247 w 915"/>
                <a:gd name="T31" fmla="*/ 51 h 68"/>
                <a:gd name="T32" fmla="*/ 244 w 915"/>
                <a:gd name="T33" fmla="*/ 42 h 68"/>
                <a:gd name="T34" fmla="*/ 271 w 915"/>
                <a:gd name="T35" fmla="*/ 1 h 68"/>
                <a:gd name="T36" fmla="*/ 276 w 915"/>
                <a:gd name="T37" fmla="*/ 51 h 68"/>
                <a:gd name="T38" fmla="*/ 259 w 915"/>
                <a:gd name="T39" fmla="*/ 22 h 68"/>
                <a:gd name="T40" fmla="*/ 301 w 915"/>
                <a:gd name="T41" fmla="*/ 46 h 68"/>
                <a:gd name="T42" fmla="*/ 292 w 915"/>
                <a:gd name="T43" fmla="*/ 7 h 68"/>
                <a:gd name="T44" fmla="*/ 333 w 915"/>
                <a:gd name="T45" fmla="*/ 20 h 68"/>
                <a:gd name="T46" fmla="*/ 309 w 915"/>
                <a:gd name="T47" fmla="*/ 67 h 68"/>
                <a:gd name="T48" fmla="*/ 305 w 915"/>
                <a:gd name="T49" fmla="*/ 19 h 68"/>
                <a:gd name="T50" fmla="*/ 379 w 915"/>
                <a:gd name="T51" fmla="*/ 18 h 68"/>
                <a:gd name="T52" fmla="*/ 415 w 915"/>
                <a:gd name="T53" fmla="*/ 44 h 68"/>
                <a:gd name="T54" fmla="*/ 403 w 915"/>
                <a:gd name="T55" fmla="*/ 21 h 68"/>
                <a:gd name="T56" fmla="*/ 425 w 915"/>
                <a:gd name="T57" fmla="*/ 5 h 68"/>
                <a:gd name="T58" fmla="*/ 475 w 915"/>
                <a:gd name="T59" fmla="*/ 19 h 68"/>
                <a:gd name="T60" fmla="*/ 465 w 915"/>
                <a:gd name="T61" fmla="*/ 54 h 68"/>
                <a:gd name="T62" fmla="*/ 471 w 915"/>
                <a:gd name="T63" fmla="*/ 48 h 68"/>
                <a:gd name="T64" fmla="*/ 474 w 915"/>
                <a:gd name="T65" fmla="*/ 4 h 68"/>
                <a:gd name="T66" fmla="*/ 516 w 915"/>
                <a:gd name="T67" fmla="*/ 28 h 68"/>
                <a:gd name="T68" fmla="*/ 517 w 915"/>
                <a:gd name="T69" fmla="*/ 40 h 68"/>
                <a:gd name="T70" fmla="*/ 537 w 915"/>
                <a:gd name="T71" fmla="*/ 49 h 68"/>
                <a:gd name="T72" fmla="*/ 528 w 915"/>
                <a:gd name="T73" fmla="*/ 23 h 68"/>
                <a:gd name="T74" fmla="*/ 565 w 915"/>
                <a:gd name="T75" fmla="*/ 53 h 68"/>
                <a:gd name="T76" fmla="*/ 563 w 915"/>
                <a:gd name="T77" fmla="*/ 21 h 68"/>
                <a:gd name="T78" fmla="*/ 620 w 915"/>
                <a:gd name="T79" fmla="*/ 52 h 68"/>
                <a:gd name="T80" fmla="*/ 596 w 915"/>
                <a:gd name="T81" fmla="*/ 49 h 68"/>
                <a:gd name="T82" fmla="*/ 587 w 915"/>
                <a:gd name="T83" fmla="*/ 22 h 68"/>
                <a:gd name="T84" fmla="*/ 642 w 915"/>
                <a:gd name="T85" fmla="*/ 17 h 68"/>
                <a:gd name="T86" fmla="*/ 643 w 915"/>
                <a:gd name="T87" fmla="*/ 48 h 68"/>
                <a:gd name="T88" fmla="*/ 667 w 915"/>
                <a:gd name="T89" fmla="*/ 49 h 68"/>
                <a:gd name="T90" fmla="*/ 671 w 915"/>
                <a:gd name="T91" fmla="*/ 23 h 68"/>
                <a:gd name="T92" fmla="*/ 726 w 915"/>
                <a:gd name="T93" fmla="*/ 20 h 68"/>
                <a:gd name="T94" fmla="*/ 739 w 915"/>
                <a:gd name="T95" fmla="*/ 29 h 68"/>
                <a:gd name="T96" fmla="*/ 731 w 915"/>
                <a:gd name="T97" fmla="*/ 33 h 68"/>
                <a:gd name="T98" fmla="*/ 778 w 915"/>
                <a:gd name="T99" fmla="*/ 45 h 68"/>
                <a:gd name="T100" fmla="*/ 771 w 915"/>
                <a:gd name="T101" fmla="*/ 24 h 68"/>
                <a:gd name="T102" fmla="*/ 753 w 915"/>
                <a:gd name="T103" fmla="*/ 45 h 68"/>
                <a:gd name="T104" fmla="*/ 803 w 915"/>
                <a:gd name="T105" fmla="*/ 54 h 68"/>
                <a:gd name="T106" fmla="*/ 816 w 915"/>
                <a:gd name="T107" fmla="*/ 0 h 68"/>
                <a:gd name="T108" fmla="*/ 812 w 915"/>
                <a:gd name="T109" fmla="*/ 29 h 68"/>
                <a:gd name="T110" fmla="*/ 881 w 915"/>
                <a:gd name="T111" fmla="*/ 10 h 68"/>
                <a:gd name="T112" fmla="*/ 859 w 915"/>
                <a:gd name="T113" fmla="*/ 49 h 68"/>
                <a:gd name="T114" fmla="*/ 903 w 915"/>
                <a:gd name="T115" fmla="*/ 48 h 68"/>
                <a:gd name="T116" fmla="*/ 891 w 915"/>
                <a:gd name="T117" fmla="*/ 3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15" h="68">
                  <a:moveTo>
                    <a:pt x="35" y="4"/>
                  </a:moveTo>
                  <a:cubicBezTo>
                    <a:pt x="35" y="3"/>
                    <a:pt x="35" y="3"/>
                    <a:pt x="35" y="3"/>
                  </a:cubicBezTo>
                  <a:cubicBezTo>
                    <a:pt x="53" y="3"/>
                    <a:pt x="53" y="3"/>
                    <a:pt x="53" y="3"/>
                  </a:cubicBezTo>
                  <a:cubicBezTo>
                    <a:pt x="53" y="4"/>
                    <a:pt x="53" y="4"/>
                    <a:pt x="53" y="4"/>
                  </a:cubicBezTo>
                  <a:cubicBezTo>
                    <a:pt x="51" y="4"/>
                    <a:pt x="51" y="4"/>
                    <a:pt x="51" y="4"/>
                  </a:cubicBezTo>
                  <a:cubicBezTo>
                    <a:pt x="49" y="4"/>
                    <a:pt x="47" y="5"/>
                    <a:pt x="46" y="6"/>
                  </a:cubicBezTo>
                  <a:cubicBezTo>
                    <a:pt x="46" y="7"/>
                    <a:pt x="45" y="9"/>
                    <a:pt x="45" y="11"/>
                  </a:cubicBezTo>
                  <a:cubicBezTo>
                    <a:pt x="45" y="32"/>
                    <a:pt x="45" y="32"/>
                    <a:pt x="45" y="32"/>
                  </a:cubicBezTo>
                  <a:cubicBezTo>
                    <a:pt x="45" y="37"/>
                    <a:pt x="45" y="41"/>
                    <a:pt x="44" y="43"/>
                  </a:cubicBezTo>
                  <a:cubicBezTo>
                    <a:pt x="43" y="46"/>
                    <a:pt x="41" y="49"/>
                    <a:pt x="38" y="51"/>
                  </a:cubicBezTo>
                  <a:cubicBezTo>
                    <a:pt x="35" y="53"/>
                    <a:pt x="31" y="53"/>
                    <a:pt x="27" y="53"/>
                  </a:cubicBezTo>
                  <a:cubicBezTo>
                    <a:pt x="21" y="53"/>
                    <a:pt x="17" y="53"/>
                    <a:pt x="15" y="51"/>
                  </a:cubicBezTo>
                  <a:cubicBezTo>
                    <a:pt x="12" y="49"/>
                    <a:pt x="10" y="46"/>
                    <a:pt x="9" y="43"/>
                  </a:cubicBezTo>
                  <a:cubicBezTo>
                    <a:pt x="8" y="41"/>
                    <a:pt x="7" y="37"/>
                    <a:pt x="7" y="31"/>
                  </a:cubicBezTo>
                  <a:cubicBezTo>
                    <a:pt x="7" y="11"/>
                    <a:pt x="7" y="11"/>
                    <a:pt x="7" y="11"/>
                  </a:cubicBezTo>
                  <a:cubicBezTo>
                    <a:pt x="7" y="8"/>
                    <a:pt x="7" y="6"/>
                    <a:pt x="6" y="5"/>
                  </a:cubicBezTo>
                  <a:cubicBezTo>
                    <a:pt x="5" y="4"/>
                    <a:pt x="4" y="3"/>
                    <a:pt x="2" y="3"/>
                  </a:cubicBezTo>
                  <a:cubicBezTo>
                    <a:pt x="0" y="3"/>
                    <a:pt x="0" y="3"/>
                    <a:pt x="0" y="3"/>
                  </a:cubicBezTo>
                  <a:cubicBezTo>
                    <a:pt x="0" y="2"/>
                    <a:pt x="0" y="2"/>
                    <a:pt x="0" y="2"/>
                  </a:cubicBezTo>
                  <a:cubicBezTo>
                    <a:pt x="21" y="2"/>
                    <a:pt x="21" y="2"/>
                    <a:pt x="21" y="2"/>
                  </a:cubicBezTo>
                  <a:cubicBezTo>
                    <a:pt x="21" y="3"/>
                    <a:pt x="21" y="3"/>
                    <a:pt x="21" y="3"/>
                  </a:cubicBezTo>
                  <a:cubicBezTo>
                    <a:pt x="19" y="3"/>
                    <a:pt x="19" y="3"/>
                    <a:pt x="19" y="3"/>
                  </a:cubicBezTo>
                  <a:cubicBezTo>
                    <a:pt x="17" y="3"/>
                    <a:pt x="15" y="4"/>
                    <a:pt x="15" y="5"/>
                  </a:cubicBezTo>
                  <a:cubicBezTo>
                    <a:pt x="14" y="6"/>
                    <a:pt x="14" y="8"/>
                    <a:pt x="14" y="11"/>
                  </a:cubicBezTo>
                  <a:cubicBezTo>
                    <a:pt x="14" y="33"/>
                    <a:pt x="14" y="33"/>
                    <a:pt x="14" y="33"/>
                  </a:cubicBezTo>
                  <a:cubicBezTo>
                    <a:pt x="14" y="35"/>
                    <a:pt x="14" y="37"/>
                    <a:pt x="14" y="40"/>
                  </a:cubicBezTo>
                  <a:cubicBezTo>
                    <a:pt x="15" y="43"/>
                    <a:pt x="15" y="45"/>
                    <a:pt x="16" y="46"/>
                  </a:cubicBezTo>
                  <a:cubicBezTo>
                    <a:pt x="17" y="48"/>
                    <a:pt x="19" y="49"/>
                    <a:pt x="20" y="50"/>
                  </a:cubicBezTo>
                  <a:cubicBezTo>
                    <a:pt x="22" y="51"/>
                    <a:pt x="24" y="51"/>
                    <a:pt x="27" y="51"/>
                  </a:cubicBezTo>
                  <a:cubicBezTo>
                    <a:pt x="30" y="51"/>
                    <a:pt x="33" y="50"/>
                    <a:pt x="35" y="49"/>
                  </a:cubicBezTo>
                  <a:cubicBezTo>
                    <a:pt x="37" y="47"/>
                    <a:pt x="39" y="46"/>
                    <a:pt x="40" y="43"/>
                  </a:cubicBezTo>
                  <a:cubicBezTo>
                    <a:pt x="41" y="41"/>
                    <a:pt x="41" y="37"/>
                    <a:pt x="41" y="32"/>
                  </a:cubicBezTo>
                  <a:cubicBezTo>
                    <a:pt x="41" y="12"/>
                    <a:pt x="41" y="12"/>
                    <a:pt x="41" y="12"/>
                  </a:cubicBezTo>
                  <a:cubicBezTo>
                    <a:pt x="41" y="9"/>
                    <a:pt x="41" y="7"/>
                    <a:pt x="40" y="6"/>
                  </a:cubicBezTo>
                  <a:cubicBezTo>
                    <a:pt x="39" y="5"/>
                    <a:pt x="38" y="4"/>
                    <a:pt x="36" y="4"/>
                  </a:cubicBezTo>
                  <a:cubicBezTo>
                    <a:pt x="35" y="4"/>
                    <a:pt x="35" y="4"/>
                    <a:pt x="35" y="4"/>
                  </a:cubicBezTo>
                  <a:close/>
                  <a:moveTo>
                    <a:pt x="69" y="25"/>
                  </a:moveTo>
                  <a:cubicBezTo>
                    <a:pt x="73" y="20"/>
                    <a:pt x="76" y="18"/>
                    <a:pt x="79" y="18"/>
                  </a:cubicBezTo>
                  <a:cubicBezTo>
                    <a:pt x="81" y="18"/>
                    <a:pt x="83" y="18"/>
                    <a:pt x="84" y="19"/>
                  </a:cubicBezTo>
                  <a:cubicBezTo>
                    <a:pt x="85" y="20"/>
                    <a:pt x="87" y="21"/>
                    <a:pt x="87" y="23"/>
                  </a:cubicBezTo>
                  <a:cubicBezTo>
                    <a:pt x="88" y="25"/>
                    <a:pt x="88" y="27"/>
                    <a:pt x="88" y="30"/>
                  </a:cubicBezTo>
                  <a:cubicBezTo>
                    <a:pt x="88" y="45"/>
                    <a:pt x="88" y="45"/>
                    <a:pt x="88" y="45"/>
                  </a:cubicBezTo>
                  <a:cubicBezTo>
                    <a:pt x="88" y="47"/>
                    <a:pt x="88" y="48"/>
                    <a:pt x="89" y="49"/>
                  </a:cubicBezTo>
                  <a:cubicBezTo>
                    <a:pt x="89" y="50"/>
                    <a:pt x="89" y="50"/>
                    <a:pt x="90" y="51"/>
                  </a:cubicBezTo>
                  <a:cubicBezTo>
                    <a:pt x="90" y="51"/>
                    <a:pt x="91" y="51"/>
                    <a:pt x="93" y="51"/>
                  </a:cubicBezTo>
                  <a:cubicBezTo>
                    <a:pt x="93" y="52"/>
                    <a:pt x="93" y="52"/>
                    <a:pt x="93" y="52"/>
                  </a:cubicBezTo>
                  <a:cubicBezTo>
                    <a:pt x="77" y="52"/>
                    <a:pt x="77" y="52"/>
                    <a:pt x="77" y="52"/>
                  </a:cubicBezTo>
                  <a:cubicBezTo>
                    <a:pt x="77" y="51"/>
                    <a:pt x="77" y="51"/>
                    <a:pt x="77" y="51"/>
                  </a:cubicBezTo>
                  <a:cubicBezTo>
                    <a:pt x="78" y="51"/>
                    <a:pt x="78" y="51"/>
                    <a:pt x="78" y="51"/>
                  </a:cubicBezTo>
                  <a:cubicBezTo>
                    <a:pt x="79" y="51"/>
                    <a:pt x="80" y="51"/>
                    <a:pt x="81" y="50"/>
                  </a:cubicBezTo>
                  <a:cubicBezTo>
                    <a:pt x="82" y="50"/>
                    <a:pt x="82" y="49"/>
                    <a:pt x="82" y="48"/>
                  </a:cubicBezTo>
                  <a:cubicBezTo>
                    <a:pt x="82" y="48"/>
                    <a:pt x="82" y="47"/>
                    <a:pt x="82" y="45"/>
                  </a:cubicBezTo>
                  <a:cubicBezTo>
                    <a:pt x="82" y="31"/>
                    <a:pt x="82" y="31"/>
                    <a:pt x="82" y="31"/>
                  </a:cubicBezTo>
                  <a:cubicBezTo>
                    <a:pt x="82" y="27"/>
                    <a:pt x="82" y="25"/>
                    <a:pt x="81" y="24"/>
                  </a:cubicBezTo>
                  <a:cubicBezTo>
                    <a:pt x="80" y="23"/>
                    <a:pt x="79" y="22"/>
                    <a:pt x="77" y="22"/>
                  </a:cubicBezTo>
                  <a:cubicBezTo>
                    <a:pt x="74" y="22"/>
                    <a:pt x="71" y="23"/>
                    <a:pt x="69" y="27"/>
                  </a:cubicBezTo>
                  <a:cubicBezTo>
                    <a:pt x="69" y="45"/>
                    <a:pt x="69" y="45"/>
                    <a:pt x="69" y="45"/>
                  </a:cubicBezTo>
                  <a:cubicBezTo>
                    <a:pt x="69" y="47"/>
                    <a:pt x="69" y="48"/>
                    <a:pt x="69" y="49"/>
                  </a:cubicBezTo>
                  <a:cubicBezTo>
                    <a:pt x="69" y="50"/>
                    <a:pt x="70" y="50"/>
                    <a:pt x="70" y="51"/>
                  </a:cubicBezTo>
                  <a:cubicBezTo>
                    <a:pt x="71" y="51"/>
                    <a:pt x="72" y="51"/>
                    <a:pt x="74" y="51"/>
                  </a:cubicBezTo>
                  <a:cubicBezTo>
                    <a:pt x="74" y="52"/>
                    <a:pt x="74" y="52"/>
                    <a:pt x="74" y="52"/>
                  </a:cubicBezTo>
                  <a:cubicBezTo>
                    <a:pt x="58" y="52"/>
                    <a:pt x="58" y="52"/>
                    <a:pt x="58" y="52"/>
                  </a:cubicBezTo>
                  <a:cubicBezTo>
                    <a:pt x="58" y="51"/>
                    <a:pt x="58" y="51"/>
                    <a:pt x="58" y="51"/>
                  </a:cubicBezTo>
                  <a:cubicBezTo>
                    <a:pt x="59" y="51"/>
                    <a:pt x="59" y="51"/>
                    <a:pt x="59" y="51"/>
                  </a:cubicBezTo>
                  <a:cubicBezTo>
                    <a:pt x="60" y="51"/>
                    <a:pt x="61" y="51"/>
                    <a:pt x="62" y="50"/>
                  </a:cubicBezTo>
                  <a:cubicBezTo>
                    <a:pt x="62" y="49"/>
                    <a:pt x="63" y="47"/>
                    <a:pt x="63" y="45"/>
                  </a:cubicBezTo>
                  <a:cubicBezTo>
                    <a:pt x="63" y="32"/>
                    <a:pt x="63" y="32"/>
                    <a:pt x="63" y="32"/>
                  </a:cubicBezTo>
                  <a:cubicBezTo>
                    <a:pt x="63" y="28"/>
                    <a:pt x="63" y="25"/>
                    <a:pt x="62" y="24"/>
                  </a:cubicBezTo>
                  <a:cubicBezTo>
                    <a:pt x="62" y="23"/>
                    <a:pt x="62" y="23"/>
                    <a:pt x="61" y="22"/>
                  </a:cubicBezTo>
                  <a:cubicBezTo>
                    <a:pt x="61" y="22"/>
                    <a:pt x="61" y="22"/>
                    <a:pt x="60" y="22"/>
                  </a:cubicBezTo>
                  <a:cubicBezTo>
                    <a:pt x="59" y="22"/>
                    <a:pt x="58" y="22"/>
                    <a:pt x="57" y="22"/>
                  </a:cubicBezTo>
                  <a:cubicBezTo>
                    <a:pt x="57" y="21"/>
                    <a:pt x="57" y="21"/>
                    <a:pt x="57" y="21"/>
                  </a:cubicBezTo>
                  <a:cubicBezTo>
                    <a:pt x="67" y="17"/>
                    <a:pt x="67" y="17"/>
                    <a:pt x="67" y="17"/>
                  </a:cubicBezTo>
                  <a:cubicBezTo>
                    <a:pt x="69" y="17"/>
                    <a:pt x="69" y="17"/>
                    <a:pt x="69" y="17"/>
                  </a:cubicBezTo>
                  <a:cubicBezTo>
                    <a:pt x="69" y="25"/>
                    <a:pt x="69" y="25"/>
                    <a:pt x="69" y="25"/>
                  </a:cubicBezTo>
                  <a:close/>
                  <a:moveTo>
                    <a:pt x="108" y="0"/>
                  </a:moveTo>
                  <a:cubicBezTo>
                    <a:pt x="109" y="0"/>
                    <a:pt x="110" y="0"/>
                    <a:pt x="110" y="1"/>
                  </a:cubicBezTo>
                  <a:cubicBezTo>
                    <a:pt x="111" y="2"/>
                    <a:pt x="111" y="3"/>
                    <a:pt x="111" y="4"/>
                  </a:cubicBezTo>
                  <a:cubicBezTo>
                    <a:pt x="111" y="5"/>
                    <a:pt x="111" y="6"/>
                    <a:pt x="110" y="7"/>
                  </a:cubicBezTo>
                  <a:cubicBezTo>
                    <a:pt x="109" y="7"/>
                    <a:pt x="109" y="8"/>
                    <a:pt x="108" y="8"/>
                  </a:cubicBezTo>
                  <a:cubicBezTo>
                    <a:pt x="107" y="8"/>
                    <a:pt x="106" y="7"/>
                    <a:pt x="105" y="7"/>
                  </a:cubicBezTo>
                  <a:cubicBezTo>
                    <a:pt x="105" y="6"/>
                    <a:pt x="104" y="5"/>
                    <a:pt x="104" y="4"/>
                  </a:cubicBezTo>
                  <a:cubicBezTo>
                    <a:pt x="104" y="3"/>
                    <a:pt x="105" y="2"/>
                    <a:pt x="105" y="1"/>
                  </a:cubicBezTo>
                  <a:cubicBezTo>
                    <a:pt x="106" y="0"/>
                    <a:pt x="107" y="0"/>
                    <a:pt x="108" y="0"/>
                  </a:cubicBezTo>
                  <a:close/>
                  <a:moveTo>
                    <a:pt x="111" y="18"/>
                  </a:moveTo>
                  <a:cubicBezTo>
                    <a:pt x="111" y="45"/>
                    <a:pt x="111" y="45"/>
                    <a:pt x="111" y="45"/>
                  </a:cubicBezTo>
                  <a:cubicBezTo>
                    <a:pt x="111" y="47"/>
                    <a:pt x="111" y="49"/>
                    <a:pt x="111" y="49"/>
                  </a:cubicBezTo>
                  <a:cubicBezTo>
                    <a:pt x="111" y="50"/>
                    <a:pt x="112" y="51"/>
                    <a:pt x="112" y="51"/>
                  </a:cubicBezTo>
                  <a:cubicBezTo>
                    <a:pt x="113" y="51"/>
                    <a:pt x="114" y="51"/>
                    <a:pt x="115" y="51"/>
                  </a:cubicBezTo>
                  <a:cubicBezTo>
                    <a:pt x="115" y="53"/>
                    <a:pt x="115" y="53"/>
                    <a:pt x="115" y="53"/>
                  </a:cubicBezTo>
                  <a:cubicBezTo>
                    <a:pt x="99" y="53"/>
                    <a:pt x="99" y="53"/>
                    <a:pt x="99" y="53"/>
                  </a:cubicBezTo>
                  <a:cubicBezTo>
                    <a:pt x="99" y="51"/>
                    <a:pt x="99" y="51"/>
                    <a:pt x="99" y="51"/>
                  </a:cubicBezTo>
                  <a:cubicBezTo>
                    <a:pt x="101" y="51"/>
                    <a:pt x="102" y="51"/>
                    <a:pt x="103" y="51"/>
                  </a:cubicBezTo>
                  <a:cubicBezTo>
                    <a:pt x="103" y="51"/>
                    <a:pt x="103" y="50"/>
                    <a:pt x="104" y="49"/>
                  </a:cubicBezTo>
                  <a:cubicBezTo>
                    <a:pt x="104" y="49"/>
                    <a:pt x="104" y="47"/>
                    <a:pt x="104" y="45"/>
                  </a:cubicBezTo>
                  <a:cubicBezTo>
                    <a:pt x="104" y="32"/>
                    <a:pt x="104" y="32"/>
                    <a:pt x="104" y="32"/>
                  </a:cubicBezTo>
                  <a:cubicBezTo>
                    <a:pt x="104" y="28"/>
                    <a:pt x="104" y="26"/>
                    <a:pt x="104" y="25"/>
                  </a:cubicBezTo>
                  <a:cubicBezTo>
                    <a:pt x="104" y="24"/>
                    <a:pt x="103" y="23"/>
                    <a:pt x="103" y="23"/>
                  </a:cubicBezTo>
                  <a:cubicBezTo>
                    <a:pt x="103" y="23"/>
                    <a:pt x="102" y="23"/>
                    <a:pt x="101" y="23"/>
                  </a:cubicBezTo>
                  <a:cubicBezTo>
                    <a:pt x="101" y="23"/>
                    <a:pt x="100" y="23"/>
                    <a:pt x="99" y="23"/>
                  </a:cubicBezTo>
                  <a:cubicBezTo>
                    <a:pt x="99" y="22"/>
                    <a:pt x="99" y="22"/>
                    <a:pt x="99" y="22"/>
                  </a:cubicBezTo>
                  <a:cubicBezTo>
                    <a:pt x="109" y="18"/>
                    <a:pt x="109" y="18"/>
                    <a:pt x="109" y="18"/>
                  </a:cubicBezTo>
                  <a:cubicBezTo>
                    <a:pt x="111" y="18"/>
                    <a:pt x="111" y="18"/>
                    <a:pt x="111" y="18"/>
                  </a:cubicBezTo>
                  <a:close/>
                  <a:moveTo>
                    <a:pt x="122" y="19"/>
                  </a:moveTo>
                  <a:cubicBezTo>
                    <a:pt x="137" y="19"/>
                    <a:pt x="137" y="19"/>
                    <a:pt x="137" y="19"/>
                  </a:cubicBezTo>
                  <a:cubicBezTo>
                    <a:pt x="137" y="20"/>
                    <a:pt x="137" y="20"/>
                    <a:pt x="137" y="20"/>
                  </a:cubicBezTo>
                  <a:cubicBezTo>
                    <a:pt x="136" y="20"/>
                    <a:pt x="136" y="20"/>
                    <a:pt x="136" y="20"/>
                  </a:cubicBezTo>
                  <a:cubicBezTo>
                    <a:pt x="135" y="20"/>
                    <a:pt x="134" y="20"/>
                    <a:pt x="134" y="21"/>
                  </a:cubicBezTo>
                  <a:cubicBezTo>
                    <a:pt x="133" y="21"/>
                    <a:pt x="133" y="22"/>
                    <a:pt x="133" y="23"/>
                  </a:cubicBezTo>
                  <a:cubicBezTo>
                    <a:pt x="133" y="23"/>
                    <a:pt x="133" y="25"/>
                    <a:pt x="134" y="26"/>
                  </a:cubicBezTo>
                  <a:cubicBezTo>
                    <a:pt x="141" y="45"/>
                    <a:pt x="141" y="45"/>
                    <a:pt x="141" y="45"/>
                  </a:cubicBezTo>
                  <a:cubicBezTo>
                    <a:pt x="149" y="25"/>
                    <a:pt x="149" y="25"/>
                    <a:pt x="149" y="25"/>
                  </a:cubicBezTo>
                  <a:cubicBezTo>
                    <a:pt x="149" y="24"/>
                    <a:pt x="150" y="23"/>
                    <a:pt x="150" y="22"/>
                  </a:cubicBezTo>
                  <a:cubicBezTo>
                    <a:pt x="150" y="21"/>
                    <a:pt x="150" y="21"/>
                    <a:pt x="149" y="21"/>
                  </a:cubicBezTo>
                  <a:cubicBezTo>
                    <a:pt x="149" y="21"/>
                    <a:pt x="149" y="20"/>
                    <a:pt x="149" y="20"/>
                  </a:cubicBezTo>
                  <a:cubicBezTo>
                    <a:pt x="148" y="20"/>
                    <a:pt x="147" y="20"/>
                    <a:pt x="146" y="20"/>
                  </a:cubicBezTo>
                  <a:cubicBezTo>
                    <a:pt x="146" y="19"/>
                    <a:pt x="146" y="19"/>
                    <a:pt x="146" y="19"/>
                  </a:cubicBezTo>
                  <a:cubicBezTo>
                    <a:pt x="157" y="19"/>
                    <a:pt x="157" y="19"/>
                    <a:pt x="157" y="19"/>
                  </a:cubicBezTo>
                  <a:cubicBezTo>
                    <a:pt x="157" y="20"/>
                    <a:pt x="157" y="20"/>
                    <a:pt x="157" y="20"/>
                  </a:cubicBezTo>
                  <a:cubicBezTo>
                    <a:pt x="156" y="20"/>
                    <a:pt x="155" y="20"/>
                    <a:pt x="155" y="21"/>
                  </a:cubicBezTo>
                  <a:cubicBezTo>
                    <a:pt x="154" y="21"/>
                    <a:pt x="153" y="23"/>
                    <a:pt x="152" y="24"/>
                  </a:cubicBezTo>
                  <a:cubicBezTo>
                    <a:pt x="141" y="53"/>
                    <a:pt x="141" y="53"/>
                    <a:pt x="141" y="53"/>
                  </a:cubicBezTo>
                  <a:cubicBezTo>
                    <a:pt x="139" y="53"/>
                    <a:pt x="139" y="53"/>
                    <a:pt x="139" y="53"/>
                  </a:cubicBezTo>
                  <a:cubicBezTo>
                    <a:pt x="127" y="25"/>
                    <a:pt x="127" y="25"/>
                    <a:pt x="127" y="25"/>
                  </a:cubicBezTo>
                  <a:cubicBezTo>
                    <a:pt x="127" y="23"/>
                    <a:pt x="126" y="22"/>
                    <a:pt x="126" y="22"/>
                  </a:cubicBezTo>
                  <a:cubicBezTo>
                    <a:pt x="125" y="21"/>
                    <a:pt x="125" y="21"/>
                    <a:pt x="124" y="20"/>
                  </a:cubicBezTo>
                  <a:cubicBezTo>
                    <a:pt x="123" y="20"/>
                    <a:pt x="123" y="20"/>
                    <a:pt x="121" y="19"/>
                  </a:cubicBezTo>
                  <a:cubicBezTo>
                    <a:pt x="122" y="19"/>
                    <a:pt x="122" y="19"/>
                    <a:pt x="122" y="19"/>
                  </a:cubicBezTo>
                  <a:close/>
                  <a:moveTo>
                    <a:pt x="169" y="31"/>
                  </a:moveTo>
                  <a:cubicBezTo>
                    <a:pt x="169" y="37"/>
                    <a:pt x="170" y="40"/>
                    <a:pt x="173" y="43"/>
                  </a:cubicBezTo>
                  <a:cubicBezTo>
                    <a:pt x="175" y="46"/>
                    <a:pt x="178" y="48"/>
                    <a:pt x="181" y="48"/>
                  </a:cubicBezTo>
                  <a:cubicBezTo>
                    <a:pt x="183" y="48"/>
                    <a:pt x="185" y="47"/>
                    <a:pt x="187" y="46"/>
                  </a:cubicBezTo>
                  <a:cubicBezTo>
                    <a:pt x="188" y="45"/>
                    <a:pt x="189" y="43"/>
                    <a:pt x="191" y="39"/>
                  </a:cubicBezTo>
                  <a:cubicBezTo>
                    <a:pt x="192" y="40"/>
                    <a:pt x="192" y="40"/>
                    <a:pt x="192" y="40"/>
                  </a:cubicBezTo>
                  <a:cubicBezTo>
                    <a:pt x="191" y="43"/>
                    <a:pt x="190" y="47"/>
                    <a:pt x="187" y="49"/>
                  </a:cubicBezTo>
                  <a:cubicBezTo>
                    <a:pt x="185" y="52"/>
                    <a:pt x="182" y="53"/>
                    <a:pt x="178" y="53"/>
                  </a:cubicBezTo>
                  <a:cubicBezTo>
                    <a:pt x="174" y="53"/>
                    <a:pt x="171" y="52"/>
                    <a:pt x="168" y="49"/>
                  </a:cubicBezTo>
                  <a:cubicBezTo>
                    <a:pt x="165" y="45"/>
                    <a:pt x="164" y="41"/>
                    <a:pt x="164" y="36"/>
                  </a:cubicBezTo>
                  <a:cubicBezTo>
                    <a:pt x="164" y="30"/>
                    <a:pt x="166" y="25"/>
                    <a:pt x="169" y="22"/>
                  </a:cubicBezTo>
                  <a:cubicBezTo>
                    <a:pt x="171" y="19"/>
                    <a:pt x="175" y="17"/>
                    <a:pt x="179" y="17"/>
                  </a:cubicBezTo>
                  <a:cubicBezTo>
                    <a:pt x="183" y="17"/>
                    <a:pt x="186" y="19"/>
                    <a:pt x="189" y="21"/>
                  </a:cubicBezTo>
                  <a:cubicBezTo>
                    <a:pt x="191" y="23"/>
                    <a:pt x="192" y="27"/>
                    <a:pt x="192" y="31"/>
                  </a:cubicBezTo>
                  <a:cubicBezTo>
                    <a:pt x="169" y="31"/>
                    <a:pt x="169" y="31"/>
                    <a:pt x="169" y="31"/>
                  </a:cubicBezTo>
                  <a:close/>
                  <a:moveTo>
                    <a:pt x="169" y="29"/>
                  </a:moveTo>
                  <a:cubicBezTo>
                    <a:pt x="184" y="29"/>
                    <a:pt x="184" y="29"/>
                    <a:pt x="184" y="29"/>
                  </a:cubicBezTo>
                  <a:cubicBezTo>
                    <a:pt x="184" y="27"/>
                    <a:pt x="184" y="26"/>
                    <a:pt x="183" y="25"/>
                  </a:cubicBezTo>
                  <a:cubicBezTo>
                    <a:pt x="183" y="24"/>
                    <a:pt x="182" y="23"/>
                    <a:pt x="181" y="22"/>
                  </a:cubicBezTo>
                  <a:cubicBezTo>
                    <a:pt x="179" y="21"/>
                    <a:pt x="178" y="21"/>
                    <a:pt x="177" y="21"/>
                  </a:cubicBezTo>
                  <a:cubicBezTo>
                    <a:pt x="175" y="21"/>
                    <a:pt x="173" y="21"/>
                    <a:pt x="172" y="23"/>
                  </a:cubicBezTo>
                  <a:cubicBezTo>
                    <a:pt x="170" y="24"/>
                    <a:pt x="169" y="27"/>
                    <a:pt x="169" y="29"/>
                  </a:cubicBezTo>
                  <a:close/>
                  <a:moveTo>
                    <a:pt x="209" y="18"/>
                  </a:moveTo>
                  <a:cubicBezTo>
                    <a:pt x="209" y="25"/>
                    <a:pt x="209" y="25"/>
                    <a:pt x="209" y="25"/>
                  </a:cubicBezTo>
                  <a:cubicBezTo>
                    <a:pt x="212" y="20"/>
                    <a:pt x="215" y="18"/>
                    <a:pt x="218" y="18"/>
                  </a:cubicBezTo>
                  <a:cubicBezTo>
                    <a:pt x="219" y="18"/>
                    <a:pt x="220" y="18"/>
                    <a:pt x="221" y="19"/>
                  </a:cubicBezTo>
                  <a:cubicBezTo>
                    <a:pt x="222" y="20"/>
                    <a:pt x="222" y="21"/>
                    <a:pt x="222" y="22"/>
                  </a:cubicBezTo>
                  <a:cubicBezTo>
                    <a:pt x="222" y="23"/>
                    <a:pt x="222" y="23"/>
                    <a:pt x="221" y="24"/>
                  </a:cubicBezTo>
                  <a:cubicBezTo>
                    <a:pt x="221" y="25"/>
                    <a:pt x="220" y="25"/>
                    <a:pt x="219" y="25"/>
                  </a:cubicBezTo>
                  <a:cubicBezTo>
                    <a:pt x="218" y="25"/>
                    <a:pt x="217" y="25"/>
                    <a:pt x="216" y="24"/>
                  </a:cubicBezTo>
                  <a:cubicBezTo>
                    <a:pt x="215" y="23"/>
                    <a:pt x="214" y="23"/>
                    <a:pt x="214" y="23"/>
                  </a:cubicBezTo>
                  <a:cubicBezTo>
                    <a:pt x="213" y="23"/>
                    <a:pt x="213" y="23"/>
                    <a:pt x="213" y="24"/>
                  </a:cubicBezTo>
                  <a:cubicBezTo>
                    <a:pt x="211" y="25"/>
                    <a:pt x="211" y="27"/>
                    <a:pt x="209" y="29"/>
                  </a:cubicBezTo>
                  <a:cubicBezTo>
                    <a:pt x="209" y="45"/>
                    <a:pt x="209" y="45"/>
                    <a:pt x="209" y="45"/>
                  </a:cubicBezTo>
                  <a:cubicBezTo>
                    <a:pt x="209" y="47"/>
                    <a:pt x="210" y="49"/>
                    <a:pt x="210" y="50"/>
                  </a:cubicBezTo>
                  <a:cubicBezTo>
                    <a:pt x="211" y="51"/>
                    <a:pt x="211" y="51"/>
                    <a:pt x="212" y="51"/>
                  </a:cubicBezTo>
                  <a:cubicBezTo>
                    <a:pt x="213" y="52"/>
                    <a:pt x="214" y="52"/>
                    <a:pt x="215" y="52"/>
                  </a:cubicBezTo>
                  <a:cubicBezTo>
                    <a:pt x="215" y="53"/>
                    <a:pt x="215" y="53"/>
                    <a:pt x="215" y="53"/>
                  </a:cubicBezTo>
                  <a:cubicBezTo>
                    <a:pt x="198" y="53"/>
                    <a:pt x="198" y="53"/>
                    <a:pt x="198" y="53"/>
                  </a:cubicBezTo>
                  <a:cubicBezTo>
                    <a:pt x="198" y="52"/>
                    <a:pt x="198" y="52"/>
                    <a:pt x="198" y="52"/>
                  </a:cubicBezTo>
                  <a:cubicBezTo>
                    <a:pt x="200" y="52"/>
                    <a:pt x="201" y="52"/>
                    <a:pt x="202" y="51"/>
                  </a:cubicBezTo>
                  <a:cubicBezTo>
                    <a:pt x="202" y="51"/>
                    <a:pt x="203" y="50"/>
                    <a:pt x="203" y="49"/>
                  </a:cubicBezTo>
                  <a:cubicBezTo>
                    <a:pt x="203" y="49"/>
                    <a:pt x="203" y="48"/>
                    <a:pt x="203" y="46"/>
                  </a:cubicBezTo>
                  <a:cubicBezTo>
                    <a:pt x="203" y="33"/>
                    <a:pt x="203" y="33"/>
                    <a:pt x="203" y="33"/>
                  </a:cubicBezTo>
                  <a:cubicBezTo>
                    <a:pt x="203" y="29"/>
                    <a:pt x="203" y="26"/>
                    <a:pt x="203" y="25"/>
                  </a:cubicBezTo>
                  <a:cubicBezTo>
                    <a:pt x="203" y="25"/>
                    <a:pt x="202" y="24"/>
                    <a:pt x="202" y="24"/>
                  </a:cubicBezTo>
                  <a:cubicBezTo>
                    <a:pt x="201" y="23"/>
                    <a:pt x="201" y="23"/>
                    <a:pt x="200" y="23"/>
                  </a:cubicBezTo>
                  <a:cubicBezTo>
                    <a:pt x="199" y="23"/>
                    <a:pt x="199" y="23"/>
                    <a:pt x="198" y="24"/>
                  </a:cubicBezTo>
                  <a:cubicBezTo>
                    <a:pt x="197" y="23"/>
                    <a:pt x="197" y="23"/>
                    <a:pt x="197" y="23"/>
                  </a:cubicBezTo>
                  <a:cubicBezTo>
                    <a:pt x="207" y="19"/>
                    <a:pt x="207" y="19"/>
                    <a:pt x="207" y="19"/>
                  </a:cubicBezTo>
                  <a:cubicBezTo>
                    <a:pt x="209" y="19"/>
                    <a:pt x="209" y="19"/>
                    <a:pt x="209" y="19"/>
                  </a:cubicBezTo>
                  <a:cubicBezTo>
                    <a:pt x="209" y="18"/>
                    <a:pt x="209" y="18"/>
                    <a:pt x="209" y="18"/>
                  </a:cubicBezTo>
                  <a:close/>
                  <a:moveTo>
                    <a:pt x="249" y="18"/>
                  </a:moveTo>
                  <a:cubicBezTo>
                    <a:pt x="249" y="29"/>
                    <a:pt x="249" y="29"/>
                    <a:pt x="249" y="29"/>
                  </a:cubicBezTo>
                  <a:cubicBezTo>
                    <a:pt x="247" y="29"/>
                    <a:pt x="247" y="29"/>
                    <a:pt x="247" y="29"/>
                  </a:cubicBezTo>
                  <a:cubicBezTo>
                    <a:pt x="247" y="26"/>
                    <a:pt x="245" y="23"/>
                    <a:pt x="244" y="22"/>
                  </a:cubicBezTo>
                  <a:cubicBezTo>
                    <a:pt x="242" y="21"/>
                    <a:pt x="241" y="20"/>
                    <a:pt x="238" y="20"/>
                  </a:cubicBezTo>
                  <a:cubicBezTo>
                    <a:pt x="237" y="20"/>
                    <a:pt x="235" y="20"/>
                    <a:pt x="234" y="21"/>
                  </a:cubicBezTo>
                  <a:cubicBezTo>
                    <a:pt x="233" y="22"/>
                    <a:pt x="233" y="23"/>
                    <a:pt x="233" y="24"/>
                  </a:cubicBezTo>
                  <a:cubicBezTo>
                    <a:pt x="233" y="25"/>
                    <a:pt x="233" y="27"/>
                    <a:pt x="234" y="28"/>
                  </a:cubicBezTo>
                  <a:cubicBezTo>
                    <a:pt x="235" y="29"/>
                    <a:pt x="236" y="30"/>
                    <a:pt x="238" y="31"/>
                  </a:cubicBezTo>
                  <a:cubicBezTo>
                    <a:pt x="243" y="34"/>
                    <a:pt x="243" y="34"/>
                    <a:pt x="243" y="34"/>
                  </a:cubicBezTo>
                  <a:cubicBezTo>
                    <a:pt x="248" y="36"/>
                    <a:pt x="251" y="39"/>
                    <a:pt x="251" y="43"/>
                  </a:cubicBezTo>
                  <a:cubicBezTo>
                    <a:pt x="251" y="47"/>
                    <a:pt x="249" y="49"/>
                    <a:pt x="247" y="51"/>
                  </a:cubicBezTo>
                  <a:cubicBezTo>
                    <a:pt x="245" y="53"/>
                    <a:pt x="243" y="54"/>
                    <a:pt x="240" y="54"/>
                  </a:cubicBezTo>
                  <a:cubicBezTo>
                    <a:pt x="238" y="54"/>
                    <a:pt x="235" y="53"/>
                    <a:pt x="233" y="53"/>
                  </a:cubicBezTo>
                  <a:cubicBezTo>
                    <a:pt x="232" y="52"/>
                    <a:pt x="231" y="52"/>
                    <a:pt x="231" y="52"/>
                  </a:cubicBezTo>
                  <a:cubicBezTo>
                    <a:pt x="231" y="52"/>
                    <a:pt x="230" y="53"/>
                    <a:pt x="230" y="53"/>
                  </a:cubicBezTo>
                  <a:cubicBezTo>
                    <a:pt x="229" y="53"/>
                    <a:pt x="229" y="53"/>
                    <a:pt x="229" y="53"/>
                  </a:cubicBezTo>
                  <a:cubicBezTo>
                    <a:pt x="229" y="41"/>
                    <a:pt x="229" y="41"/>
                    <a:pt x="229" y="41"/>
                  </a:cubicBezTo>
                  <a:cubicBezTo>
                    <a:pt x="230" y="41"/>
                    <a:pt x="230" y="41"/>
                    <a:pt x="230" y="41"/>
                  </a:cubicBezTo>
                  <a:cubicBezTo>
                    <a:pt x="231" y="45"/>
                    <a:pt x="232" y="47"/>
                    <a:pt x="234" y="49"/>
                  </a:cubicBezTo>
                  <a:cubicBezTo>
                    <a:pt x="236" y="51"/>
                    <a:pt x="238" y="52"/>
                    <a:pt x="240" y="52"/>
                  </a:cubicBezTo>
                  <a:cubicBezTo>
                    <a:pt x="242" y="52"/>
                    <a:pt x="243" y="51"/>
                    <a:pt x="244" y="50"/>
                  </a:cubicBezTo>
                  <a:cubicBezTo>
                    <a:pt x="245" y="49"/>
                    <a:pt x="246" y="48"/>
                    <a:pt x="246" y="47"/>
                  </a:cubicBezTo>
                  <a:cubicBezTo>
                    <a:pt x="246" y="45"/>
                    <a:pt x="245" y="43"/>
                    <a:pt x="244" y="42"/>
                  </a:cubicBezTo>
                  <a:cubicBezTo>
                    <a:pt x="243" y="41"/>
                    <a:pt x="241" y="39"/>
                    <a:pt x="237" y="38"/>
                  </a:cubicBezTo>
                  <a:cubicBezTo>
                    <a:pt x="234" y="36"/>
                    <a:pt x="232" y="35"/>
                    <a:pt x="231" y="33"/>
                  </a:cubicBezTo>
                  <a:cubicBezTo>
                    <a:pt x="229" y="31"/>
                    <a:pt x="229" y="30"/>
                    <a:pt x="229" y="28"/>
                  </a:cubicBezTo>
                  <a:cubicBezTo>
                    <a:pt x="229" y="25"/>
                    <a:pt x="230" y="23"/>
                    <a:pt x="232" y="21"/>
                  </a:cubicBezTo>
                  <a:cubicBezTo>
                    <a:pt x="234" y="19"/>
                    <a:pt x="236" y="18"/>
                    <a:pt x="239" y="18"/>
                  </a:cubicBezTo>
                  <a:cubicBezTo>
                    <a:pt x="240" y="18"/>
                    <a:pt x="242" y="18"/>
                    <a:pt x="244" y="19"/>
                  </a:cubicBezTo>
                  <a:cubicBezTo>
                    <a:pt x="245" y="19"/>
                    <a:pt x="246" y="19"/>
                    <a:pt x="246" y="19"/>
                  </a:cubicBezTo>
                  <a:cubicBezTo>
                    <a:pt x="247" y="19"/>
                    <a:pt x="247" y="19"/>
                    <a:pt x="247" y="19"/>
                  </a:cubicBezTo>
                  <a:cubicBezTo>
                    <a:pt x="247" y="19"/>
                    <a:pt x="247" y="18"/>
                    <a:pt x="248" y="17"/>
                  </a:cubicBezTo>
                  <a:cubicBezTo>
                    <a:pt x="249" y="18"/>
                    <a:pt x="249" y="18"/>
                    <a:pt x="249" y="18"/>
                  </a:cubicBezTo>
                  <a:close/>
                  <a:moveTo>
                    <a:pt x="268" y="0"/>
                  </a:moveTo>
                  <a:cubicBezTo>
                    <a:pt x="269" y="0"/>
                    <a:pt x="270" y="0"/>
                    <a:pt x="271" y="1"/>
                  </a:cubicBezTo>
                  <a:cubicBezTo>
                    <a:pt x="271" y="2"/>
                    <a:pt x="272" y="3"/>
                    <a:pt x="272" y="4"/>
                  </a:cubicBezTo>
                  <a:cubicBezTo>
                    <a:pt x="272" y="5"/>
                    <a:pt x="271" y="6"/>
                    <a:pt x="271" y="7"/>
                  </a:cubicBezTo>
                  <a:cubicBezTo>
                    <a:pt x="270" y="7"/>
                    <a:pt x="269" y="8"/>
                    <a:pt x="268" y="8"/>
                  </a:cubicBezTo>
                  <a:cubicBezTo>
                    <a:pt x="267" y="8"/>
                    <a:pt x="266" y="7"/>
                    <a:pt x="266" y="7"/>
                  </a:cubicBezTo>
                  <a:cubicBezTo>
                    <a:pt x="265" y="6"/>
                    <a:pt x="265" y="5"/>
                    <a:pt x="265" y="4"/>
                  </a:cubicBezTo>
                  <a:cubicBezTo>
                    <a:pt x="265" y="3"/>
                    <a:pt x="265" y="2"/>
                    <a:pt x="266" y="1"/>
                  </a:cubicBezTo>
                  <a:cubicBezTo>
                    <a:pt x="266" y="0"/>
                    <a:pt x="267" y="0"/>
                    <a:pt x="268" y="0"/>
                  </a:cubicBezTo>
                  <a:close/>
                  <a:moveTo>
                    <a:pt x="271" y="18"/>
                  </a:moveTo>
                  <a:cubicBezTo>
                    <a:pt x="271" y="45"/>
                    <a:pt x="271" y="45"/>
                    <a:pt x="271" y="45"/>
                  </a:cubicBezTo>
                  <a:cubicBezTo>
                    <a:pt x="271" y="47"/>
                    <a:pt x="271" y="49"/>
                    <a:pt x="271" y="49"/>
                  </a:cubicBezTo>
                  <a:cubicBezTo>
                    <a:pt x="272" y="50"/>
                    <a:pt x="272" y="51"/>
                    <a:pt x="273" y="51"/>
                  </a:cubicBezTo>
                  <a:cubicBezTo>
                    <a:pt x="273" y="51"/>
                    <a:pt x="274" y="51"/>
                    <a:pt x="276" y="51"/>
                  </a:cubicBezTo>
                  <a:cubicBezTo>
                    <a:pt x="276" y="53"/>
                    <a:pt x="276" y="53"/>
                    <a:pt x="276" y="53"/>
                  </a:cubicBezTo>
                  <a:cubicBezTo>
                    <a:pt x="260" y="53"/>
                    <a:pt x="260" y="53"/>
                    <a:pt x="260" y="53"/>
                  </a:cubicBezTo>
                  <a:cubicBezTo>
                    <a:pt x="260" y="51"/>
                    <a:pt x="260" y="51"/>
                    <a:pt x="260" y="51"/>
                  </a:cubicBezTo>
                  <a:cubicBezTo>
                    <a:pt x="261" y="51"/>
                    <a:pt x="263" y="51"/>
                    <a:pt x="263" y="51"/>
                  </a:cubicBezTo>
                  <a:cubicBezTo>
                    <a:pt x="263" y="51"/>
                    <a:pt x="264" y="50"/>
                    <a:pt x="264" y="49"/>
                  </a:cubicBezTo>
                  <a:cubicBezTo>
                    <a:pt x="265" y="49"/>
                    <a:pt x="265" y="47"/>
                    <a:pt x="265" y="45"/>
                  </a:cubicBezTo>
                  <a:cubicBezTo>
                    <a:pt x="265" y="32"/>
                    <a:pt x="265" y="32"/>
                    <a:pt x="265" y="32"/>
                  </a:cubicBezTo>
                  <a:cubicBezTo>
                    <a:pt x="265" y="28"/>
                    <a:pt x="265" y="26"/>
                    <a:pt x="264" y="25"/>
                  </a:cubicBezTo>
                  <a:cubicBezTo>
                    <a:pt x="264" y="24"/>
                    <a:pt x="264" y="23"/>
                    <a:pt x="263" y="23"/>
                  </a:cubicBezTo>
                  <a:cubicBezTo>
                    <a:pt x="263" y="23"/>
                    <a:pt x="263" y="23"/>
                    <a:pt x="262" y="23"/>
                  </a:cubicBezTo>
                  <a:cubicBezTo>
                    <a:pt x="261" y="23"/>
                    <a:pt x="260" y="23"/>
                    <a:pt x="259" y="23"/>
                  </a:cubicBezTo>
                  <a:cubicBezTo>
                    <a:pt x="259" y="22"/>
                    <a:pt x="259" y="22"/>
                    <a:pt x="259" y="22"/>
                  </a:cubicBezTo>
                  <a:cubicBezTo>
                    <a:pt x="269" y="18"/>
                    <a:pt x="269" y="18"/>
                    <a:pt x="269" y="18"/>
                  </a:cubicBezTo>
                  <a:cubicBezTo>
                    <a:pt x="271" y="18"/>
                    <a:pt x="271" y="18"/>
                    <a:pt x="271" y="18"/>
                  </a:cubicBezTo>
                  <a:close/>
                  <a:moveTo>
                    <a:pt x="293" y="7"/>
                  </a:moveTo>
                  <a:cubicBezTo>
                    <a:pt x="293" y="19"/>
                    <a:pt x="293" y="19"/>
                    <a:pt x="293" y="19"/>
                  </a:cubicBezTo>
                  <a:cubicBezTo>
                    <a:pt x="301" y="19"/>
                    <a:pt x="301" y="19"/>
                    <a:pt x="301" y="19"/>
                  </a:cubicBezTo>
                  <a:cubicBezTo>
                    <a:pt x="301" y="21"/>
                    <a:pt x="301" y="21"/>
                    <a:pt x="301" y="21"/>
                  </a:cubicBezTo>
                  <a:cubicBezTo>
                    <a:pt x="293" y="21"/>
                    <a:pt x="293" y="21"/>
                    <a:pt x="293" y="21"/>
                  </a:cubicBezTo>
                  <a:cubicBezTo>
                    <a:pt x="293" y="43"/>
                    <a:pt x="293" y="43"/>
                    <a:pt x="293" y="43"/>
                  </a:cubicBezTo>
                  <a:cubicBezTo>
                    <a:pt x="293" y="45"/>
                    <a:pt x="294" y="47"/>
                    <a:pt x="294" y="48"/>
                  </a:cubicBezTo>
                  <a:cubicBezTo>
                    <a:pt x="295" y="49"/>
                    <a:pt x="295" y="49"/>
                    <a:pt x="297" y="49"/>
                  </a:cubicBezTo>
                  <a:cubicBezTo>
                    <a:pt x="297" y="49"/>
                    <a:pt x="298" y="49"/>
                    <a:pt x="299" y="48"/>
                  </a:cubicBezTo>
                  <a:cubicBezTo>
                    <a:pt x="300" y="48"/>
                    <a:pt x="300" y="47"/>
                    <a:pt x="301" y="46"/>
                  </a:cubicBezTo>
                  <a:cubicBezTo>
                    <a:pt x="302" y="46"/>
                    <a:pt x="302" y="46"/>
                    <a:pt x="302" y="46"/>
                  </a:cubicBezTo>
                  <a:cubicBezTo>
                    <a:pt x="301" y="48"/>
                    <a:pt x="300" y="50"/>
                    <a:pt x="298" y="51"/>
                  </a:cubicBezTo>
                  <a:cubicBezTo>
                    <a:pt x="297" y="53"/>
                    <a:pt x="295" y="53"/>
                    <a:pt x="293" y="53"/>
                  </a:cubicBezTo>
                  <a:cubicBezTo>
                    <a:pt x="292" y="53"/>
                    <a:pt x="291" y="53"/>
                    <a:pt x="290" y="53"/>
                  </a:cubicBezTo>
                  <a:cubicBezTo>
                    <a:pt x="289" y="52"/>
                    <a:pt x="288" y="51"/>
                    <a:pt x="288" y="50"/>
                  </a:cubicBezTo>
                  <a:cubicBezTo>
                    <a:pt x="287" y="49"/>
                    <a:pt x="287" y="47"/>
                    <a:pt x="287" y="44"/>
                  </a:cubicBezTo>
                  <a:cubicBezTo>
                    <a:pt x="287" y="21"/>
                    <a:pt x="287" y="21"/>
                    <a:pt x="287" y="21"/>
                  </a:cubicBezTo>
                  <a:cubicBezTo>
                    <a:pt x="282" y="21"/>
                    <a:pt x="282" y="21"/>
                    <a:pt x="282" y="21"/>
                  </a:cubicBezTo>
                  <a:cubicBezTo>
                    <a:pt x="282" y="20"/>
                    <a:pt x="282" y="20"/>
                    <a:pt x="282" y="20"/>
                  </a:cubicBezTo>
                  <a:cubicBezTo>
                    <a:pt x="283" y="20"/>
                    <a:pt x="285" y="19"/>
                    <a:pt x="286" y="17"/>
                  </a:cubicBezTo>
                  <a:cubicBezTo>
                    <a:pt x="287" y="16"/>
                    <a:pt x="288" y="15"/>
                    <a:pt x="289" y="13"/>
                  </a:cubicBezTo>
                  <a:cubicBezTo>
                    <a:pt x="290" y="12"/>
                    <a:pt x="291" y="10"/>
                    <a:pt x="292" y="7"/>
                  </a:cubicBezTo>
                  <a:cubicBezTo>
                    <a:pt x="293" y="7"/>
                    <a:pt x="293" y="7"/>
                    <a:pt x="293" y="7"/>
                  </a:cubicBezTo>
                  <a:close/>
                  <a:moveTo>
                    <a:pt x="306" y="19"/>
                  </a:moveTo>
                  <a:cubicBezTo>
                    <a:pt x="321" y="19"/>
                    <a:pt x="321" y="19"/>
                    <a:pt x="321" y="19"/>
                  </a:cubicBezTo>
                  <a:cubicBezTo>
                    <a:pt x="321" y="20"/>
                    <a:pt x="321" y="20"/>
                    <a:pt x="321" y="20"/>
                  </a:cubicBezTo>
                  <a:cubicBezTo>
                    <a:pt x="320" y="20"/>
                    <a:pt x="320" y="20"/>
                    <a:pt x="320" y="20"/>
                  </a:cubicBezTo>
                  <a:cubicBezTo>
                    <a:pt x="319" y="20"/>
                    <a:pt x="318" y="20"/>
                    <a:pt x="318" y="21"/>
                  </a:cubicBezTo>
                  <a:cubicBezTo>
                    <a:pt x="317" y="21"/>
                    <a:pt x="317" y="22"/>
                    <a:pt x="317" y="22"/>
                  </a:cubicBezTo>
                  <a:cubicBezTo>
                    <a:pt x="317" y="23"/>
                    <a:pt x="317" y="25"/>
                    <a:pt x="318" y="26"/>
                  </a:cubicBezTo>
                  <a:cubicBezTo>
                    <a:pt x="326" y="43"/>
                    <a:pt x="326" y="43"/>
                    <a:pt x="326" y="43"/>
                  </a:cubicBezTo>
                  <a:cubicBezTo>
                    <a:pt x="333" y="25"/>
                    <a:pt x="333" y="25"/>
                    <a:pt x="333" y="25"/>
                  </a:cubicBezTo>
                  <a:cubicBezTo>
                    <a:pt x="334" y="23"/>
                    <a:pt x="334" y="23"/>
                    <a:pt x="334" y="21"/>
                  </a:cubicBezTo>
                  <a:cubicBezTo>
                    <a:pt x="334" y="21"/>
                    <a:pt x="334" y="21"/>
                    <a:pt x="333" y="20"/>
                  </a:cubicBezTo>
                  <a:cubicBezTo>
                    <a:pt x="333" y="20"/>
                    <a:pt x="333" y="20"/>
                    <a:pt x="333" y="19"/>
                  </a:cubicBezTo>
                  <a:cubicBezTo>
                    <a:pt x="332" y="19"/>
                    <a:pt x="331" y="19"/>
                    <a:pt x="331" y="19"/>
                  </a:cubicBezTo>
                  <a:cubicBezTo>
                    <a:pt x="331" y="18"/>
                    <a:pt x="331" y="18"/>
                    <a:pt x="331" y="18"/>
                  </a:cubicBezTo>
                  <a:cubicBezTo>
                    <a:pt x="341" y="18"/>
                    <a:pt x="341" y="18"/>
                    <a:pt x="341" y="18"/>
                  </a:cubicBezTo>
                  <a:cubicBezTo>
                    <a:pt x="341" y="19"/>
                    <a:pt x="341" y="19"/>
                    <a:pt x="341" y="19"/>
                  </a:cubicBezTo>
                  <a:cubicBezTo>
                    <a:pt x="341" y="19"/>
                    <a:pt x="340" y="19"/>
                    <a:pt x="339" y="19"/>
                  </a:cubicBezTo>
                  <a:cubicBezTo>
                    <a:pt x="339" y="20"/>
                    <a:pt x="338" y="20"/>
                    <a:pt x="338" y="21"/>
                  </a:cubicBezTo>
                  <a:cubicBezTo>
                    <a:pt x="337" y="21"/>
                    <a:pt x="337" y="22"/>
                    <a:pt x="337" y="24"/>
                  </a:cubicBezTo>
                  <a:cubicBezTo>
                    <a:pt x="323" y="58"/>
                    <a:pt x="323" y="58"/>
                    <a:pt x="323" y="58"/>
                  </a:cubicBezTo>
                  <a:cubicBezTo>
                    <a:pt x="322" y="61"/>
                    <a:pt x="321" y="63"/>
                    <a:pt x="318" y="65"/>
                  </a:cubicBezTo>
                  <a:cubicBezTo>
                    <a:pt x="316" y="67"/>
                    <a:pt x="314" y="68"/>
                    <a:pt x="312" y="68"/>
                  </a:cubicBezTo>
                  <a:cubicBezTo>
                    <a:pt x="311" y="68"/>
                    <a:pt x="310" y="67"/>
                    <a:pt x="309" y="67"/>
                  </a:cubicBezTo>
                  <a:cubicBezTo>
                    <a:pt x="308" y="66"/>
                    <a:pt x="307" y="65"/>
                    <a:pt x="307" y="64"/>
                  </a:cubicBezTo>
                  <a:cubicBezTo>
                    <a:pt x="307" y="63"/>
                    <a:pt x="308" y="62"/>
                    <a:pt x="308" y="61"/>
                  </a:cubicBezTo>
                  <a:cubicBezTo>
                    <a:pt x="309" y="61"/>
                    <a:pt x="310" y="61"/>
                    <a:pt x="311" y="61"/>
                  </a:cubicBezTo>
                  <a:cubicBezTo>
                    <a:pt x="312" y="61"/>
                    <a:pt x="313" y="61"/>
                    <a:pt x="314" y="61"/>
                  </a:cubicBezTo>
                  <a:cubicBezTo>
                    <a:pt x="315" y="62"/>
                    <a:pt x="316" y="62"/>
                    <a:pt x="316" y="62"/>
                  </a:cubicBezTo>
                  <a:cubicBezTo>
                    <a:pt x="317" y="62"/>
                    <a:pt x="317" y="61"/>
                    <a:pt x="318" y="61"/>
                  </a:cubicBezTo>
                  <a:cubicBezTo>
                    <a:pt x="319" y="60"/>
                    <a:pt x="320" y="58"/>
                    <a:pt x="321" y="56"/>
                  </a:cubicBezTo>
                  <a:cubicBezTo>
                    <a:pt x="323" y="50"/>
                    <a:pt x="323" y="50"/>
                    <a:pt x="323" y="50"/>
                  </a:cubicBezTo>
                  <a:cubicBezTo>
                    <a:pt x="311" y="25"/>
                    <a:pt x="311" y="25"/>
                    <a:pt x="311" y="25"/>
                  </a:cubicBezTo>
                  <a:cubicBezTo>
                    <a:pt x="311" y="24"/>
                    <a:pt x="311" y="23"/>
                    <a:pt x="310" y="22"/>
                  </a:cubicBezTo>
                  <a:cubicBezTo>
                    <a:pt x="309" y="21"/>
                    <a:pt x="309" y="20"/>
                    <a:pt x="308" y="20"/>
                  </a:cubicBezTo>
                  <a:cubicBezTo>
                    <a:pt x="308" y="20"/>
                    <a:pt x="307" y="19"/>
                    <a:pt x="305" y="19"/>
                  </a:cubicBezTo>
                  <a:cubicBezTo>
                    <a:pt x="306" y="19"/>
                    <a:pt x="306" y="19"/>
                    <a:pt x="306" y="19"/>
                  </a:cubicBezTo>
                  <a:close/>
                  <a:moveTo>
                    <a:pt x="379" y="18"/>
                  </a:moveTo>
                  <a:cubicBezTo>
                    <a:pt x="383" y="18"/>
                    <a:pt x="387" y="20"/>
                    <a:pt x="391" y="24"/>
                  </a:cubicBezTo>
                  <a:cubicBezTo>
                    <a:pt x="393" y="27"/>
                    <a:pt x="395" y="31"/>
                    <a:pt x="395" y="35"/>
                  </a:cubicBezTo>
                  <a:cubicBezTo>
                    <a:pt x="395" y="39"/>
                    <a:pt x="394" y="41"/>
                    <a:pt x="393" y="45"/>
                  </a:cubicBezTo>
                  <a:cubicBezTo>
                    <a:pt x="391" y="48"/>
                    <a:pt x="389" y="50"/>
                    <a:pt x="387" y="52"/>
                  </a:cubicBezTo>
                  <a:cubicBezTo>
                    <a:pt x="385" y="53"/>
                    <a:pt x="382" y="54"/>
                    <a:pt x="379" y="54"/>
                  </a:cubicBezTo>
                  <a:cubicBezTo>
                    <a:pt x="374" y="54"/>
                    <a:pt x="370" y="52"/>
                    <a:pt x="367" y="48"/>
                  </a:cubicBezTo>
                  <a:cubicBezTo>
                    <a:pt x="365" y="45"/>
                    <a:pt x="363" y="41"/>
                    <a:pt x="363" y="37"/>
                  </a:cubicBezTo>
                  <a:cubicBezTo>
                    <a:pt x="363" y="33"/>
                    <a:pt x="364" y="30"/>
                    <a:pt x="366" y="27"/>
                  </a:cubicBezTo>
                  <a:cubicBezTo>
                    <a:pt x="367" y="24"/>
                    <a:pt x="369" y="22"/>
                    <a:pt x="372" y="21"/>
                  </a:cubicBezTo>
                  <a:cubicBezTo>
                    <a:pt x="373" y="19"/>
                    <a:pt x="376" y="18"/>
                    <a:pt x="379" y="18"/>
                  </a:cubicBezTo>
                  <a:close/>
                  <a:moveTo>
                    <a:pt x="377" y="20"/>
                  </a:moveTo>
                  <a:cubicBezTo>
                    <a:pt x="376" y="20"/>
                    <a:pt x="375" y="21"/>
                    <a:pt x="373" y="21"/>
                  </a:cubicBezTo>
                  <a:cubicBezTo>
                    <a:pt x="372" y="22"/>
                    <a:pt x="371" y="23"/>
                    <a:pt x="370" y="25"/>
                  </a:cubicBezTo>
                  <a:cubicBezTo>
                    <a:pt x="369" y="27"/>
                    <a:pt x="369" y="30"/>
                    <a:pt x="369" y="33"/>
                  </a:cubicBezTo>
                  <a:cubicBezTo>
                    <a:pt x="369" y="38"/>
                    <a:pt x="370" y="42"/>
                    <a:pt x="372" y="46"/>
                  </a:cubicBezTo>
                  <a:cubicBezTo>
                    <a:pt x="374" y="49"/>
                    <a:pt x="376" y="51"/>
                    <a:pt x="379" y="51"/>
                  </a:cubicBezTo>
                  <a:cubicBezTo>
                    <a:pt x="382" y="51"/>
                    <a:pt x="384" y="50"/>
                    <a:pt x="385" y="48"/>
                  </a:cubicBezTo>
                  <a:cubicBezTo>
                    <a:pt x="387" y="46"/>
                    <a:pt x="387" y="43"/>
                    <a:pt x="387" y="38"/>
                  </a:cubicBezTo>
                  <a:cubicBezTo>
                    <a:pt x="387" y="32"/>
                    <a:pt x="386" y="27"/>
                    <a:pt x="384" y="24"/>
                  </a:cubicBezTo>
                  <a:cubicBezTo>
                    <a:pt x="382" y="21"/>
                    <a:pt x="380" y="20"/>
                    <a:pt x="377" y="20"/>
                  </a:cubicBezTo>
                  <a:close/>
                  <a:moveTo>
                    <a:pt x="415" y="21"/>
                  </a:moveTo>
                  <a:cubicBezTo>
                    <a:pt x="415" y="44"/>
                    <a:pt x="415" y="44"/>
                    <a:pt x="415" y="44"/>
                  </a:cubicBezTo>
                  <a:cubicBezTo>
                    <a:pt x="415" y="47"/>
                    <a:pt x="416" y="49"/>
                    <a:pt x="416" y="50"/>
                  </a:cubicBezTo>
                  <a:cubicBezTo>
                    <a:pt x="417" y="51"/>
                    <a:pt x="418" y="51"/>
                    <a:pt x="420" y="51"/>
                  </a:cubicBezTo>
                  <a:cubicBezTo>
                    <a:pt x="423" y="51"/>
                    <a:pt x="423" y="51"/>
                    <a:pt x="423" y="51"/>
                  </a:cubicBezTo>
                  <a:cubicBezTo>
                    <a:pt x="423" y="53"/>
                    <a:pt x="423" y="53"/>
                    <a:pt x="423" y="53"/>
                  </a:cubicBezTo>
                  <a:cubicBezTo>
                    <a:pt x="403" y="53"/>
                    <a:pt x="403" y="53"/>
                    <a:pt x="403" y="53"/>
                  </a:cubicBezTo>
                  <a:cubicBezTo>
                    <a:pt x="403" y="51"/>
                    <a:pt x="403" y="51"/>
                    <a:pt x="403" y="51"/>
                  </a:cubicBezTo>
                  <a:cubicBezTo>
                    <a:pt x="405" y="51"/>
                    <a:pt x="405" y="51"/>
                    <a:pt x="405" y="51"/>
                  </a:cubicBezTo>
                  <a:cubicBezTo>
                    <a:pt x="406" y="51"/>
                    <a:pt x="407" y="51"/>
                    <a:pt x="408" y="51"/>
                  </a:cubicBezTo>
                  <a:cubicBezTo>
                    <a:pt x="409" y="50"/>
                    <a:pt x="409" y="49"/>
                    <a:pt x="409" y="49"/>
                  </a:cubicBezTo>
                  <a:cubicBezTo>
                    <a:pt x="410" y="48"/>
                    <a:pt x="410" y="46"/>
                    <a:pt x="410" y="44"/>
                  </a:cubicBezTo>
                  <a:cubicBezTo>
                    <a:pt x="410" y="21"/>
                    <a:pt x="410" y="21"/>
                    <a:pt x="410" y="21"/>
                  </a:cubicBezTo>
                  <a:cubicBezTo>
                    <a:pt x="403" y="21"/>
                    <a:pt x="403" y="21"/>
                    <a:pt x="403" y="21"/>
                  </a:cubicBezTo>
                  <a:cubicBezTo>
                    <a:pt x="403" y="19"/>
                    <a:pt x="403" y="19"/>
                    <a:pt x="403" y="19"/>
                  </a:cubicBezTo>
                  <a:cubicBezTo>
                    <a:pt x="410" y="19"/>
                    <a:pt x="410" y="19"/>
                    <a:pt x="410" y="19"/>
                  </a:cubicBezTo>
                  <a:cubicBezTo>
                    <a:pt x="410" y="16"/>
                    <a:pt x="410" y="16"/>
                    <a:pt x="410" y="16"/>
                  </a:cubicBezTo>
                  <a:cubicBezTo>
                    <a:pt x="410" y="13"/>
                    <a:pt x="410" y="10"/>
                    <a:pt x="411" y="7"/>
                  </a:cubicBezTo>
                  <a:cubicBezTo>
                    <a:pt x="413" y="5"/>
                    <a:pt x="414" y="3"/>
                    <a:pt x="416" y="2"/>
                  </a:cubicBezTo>
                  <a:cubicBezTo>
                    <a:pt x="418" y="0"/>
                    <a:pt x="421" y="0"/>
                    <a:pt x="423" y="0"/>
                  </a:cubicBezTo>
                  <a:cubicBezTo>
                    <a:pt x="426" y="0"/>
                    <a:pt x="428" y="1"/>
                    <a:pt x="430" y="2"/>
                  </a:cubicBezTo>
                  <a:cubicBezTo>
                    <a:pt x="431" y="3"/>
                    <a:pt x="432" y="5"/>
                    <a:pt x="432" y="6"/>
                  </a:cubicBezTo>
                  <a:cubicBezTo>
                    <a:pt x="432" y="7"/>
                    <a:pt x="432" y="7"/>
                    <a:pt x="431" y="8"/>
                  </a:cubicBezTo>
                  <a:cubicBezTo>
                    <a:pt x="431" y="9"/>
                    <a:pt x="430" y="9"/>
                    <a:pt x="429" y="9"/>
                  </a:cubicBezTo>
                  <a:cubicBezTo>
                    <a:pt x="429" y="9"/>
                    <a:pt x="428" y="8"/>
                    <a:pt x="428" y="8"/>
                  </a:cubicBezTo>
                  <a:cubicBezTo>
                    <a:pt x="427" y="7"/>
                    <a:pt x="427" y="7"/>
                    <a:pt x="425" y="5"/>
                  </a:cubicBezTo>
                  <a:cubicBezTo>
                    <a:pt x="425" y="4"/>
                    <a:pt x="424" y="3"/>
                    <a:pt x="423" y="2"/>
                  </a:cubicBezTo>
                  <a:cubicBezTo>
                    <a:pt x="422" y="2"/>
                    <a:pt x="421" y="1"/>
                    <a:pt x="421" y="1"/>
                  </a:cubicBezTo>
                  <a:cubicBezTo>
                    <a:pt x="419" y="1"/>
                    <a:pt x="419" y="2"/>
                    <a:pt x="418" y="2"/>
                  </a:cubicBezTo>
                  <a:cubicBezTo>
                    <a:pt x="417" y="3"/>
                    <a:pt x="417" y="4"/>
                    <a:pt x="416" y="5"/>
                  </a:cubicBezTo>
                  <a:cubicBezTo>
                    <a:pt x="416" y="6"/>
                    <a:pt x="416" y="9"/>
                    <a:pt x="416" y="15"/>
                  </a:cubicBezTo>
                  <a:cubicBezTo>
                    <a:pt x="416" y="17"/>
                    <a:pt x="416" y="17"/>
                    <a:pt x="416" y="17"/>
                  </a:cubicBezTo>
                  <a:cubicBezTo>
                    <a:pt x="424" y="17"/>
                    <a:pt x="424" y="17"/>
                    <a:pt x="424" y="17"/>
                  </a:cubicBezTo>
                  <a:cubicBezTo>
                    <a:pt x="424" y="21"/>
                    <a:pt x="424" y="21"/>
                    <a:pt x="424" y="21"/>
                  </a:cubicBezTo>
                  <a:cubicBezTo>
                    <a:pt x="415" y="21"/>
                    <a:pt x="415" y="21"/>
                    <a:pt x="415" y="21"/>
                  </a:cubicBezTo>
                  <a:close/>
                  <a:moveTo>
                    <a:pt x="477" y="1"/>
                  </a:moveTo>
                  <a:cubicBezTo>
                    <a:pt x="477" y="19"/>
                    <a:pt x="477" y="19"/>
                    <a:pt x="477" y="19"/>
                  </a:cubicBezTo>
                  <a:cubicBezTo>
                    <a:pt x="475" y="19"/>
                    <a:pt x="475" y="19"/>
                    <a:pt x="475" y="19"/>
                  </a:cubicBezTo>
                  <a:cubicBezTo>
                    <a:pt x="475" y="15"/>
                    <a:pt x="474" y="13"/>
                    <a:pt x="473" y="11"/>
                  </a:cubicBezTo>
                  <a:cubicBezTo>
                    <a:pt x="472" y="9"/>
                    <a:pt x="470" y="7"/>
                    <a:pt x="468" y="6"/>
                  </a:cubicBezTo>
                  <a:cubicBezTo>
                    <a:pt x="466" y="5"/>
                    <a:pt x="464" y="4"/>
                    <a:pt x="462" y="4"/>
                  </a:cubicBezTo>
                  <a:cubicBezTo>
                    <a:pt x="459" y="4"/>
                    <a:pt x="457" y="5"/>
                    <a:pt x="456" y="7"/>
                  </a:cubicBezTo>
                  <a:cubicBezTo>
                    <a:pt x="454" y="8"/>
                    <a:pt x="453" y="10"/>
                    <a:pt x="453" y="12"/>
                  </a:cubicBezTo>
                  <a:cubicBezTo>
                    <a:pt x="453" y="13"/>
                    <a:pt x="454" y="15"/>
                    <a:pt x="455" y="16"/>
                  </a:cubicBezTo>
                  <a:cubicBezTo>
                    <a:pt x="457" y="18"/>
                    <a:pt x="460" y="20"/>
                    <a:pt x="465" y="23"/>
                  </a:cubicBezTo>
                  <a:cubicBezTo>
                    <a:pt x="470" y="26"/>
                    <a:pt x="473" y="28"/>
                    <a:pt x="475" y="29"/>
                  </a:cubicBezTo>
                  <a:cubicBezTo>
                    <a:pt x="476" y="31"/>
                    <a:pt x="477" y="32"/>
                    <a:pt x="479" y="34"/>
                  </a:cubicBezTo>
                  <a:cubicBezTo>
                    <a:pt x="479" y="36"/>
                    <a:pt x="480" y="38"/>
                    <a:pt x="480" y="40"/>
                  </a:cubicBezTo>
                  <a:cubicBezTo>
                    <a:pt x="480" y="44"/>
                    <a:pt x="478" y="47"/>
                    <a:pt x="475" y="50"/>
                  </a:cubicBezTo>
                  <a:cubicBezTo>
                    <a:pt x="473" y="53"/>
                    <a:pt x="469" y="54"/>
                    <a:pt x="465" y="54"/>
                  </a:cubicBezTo>
                  <a:cubicBezTo>
                    <a:pt x="463" y="54"/>
                    <a:pt x="462" y="54"/>
                    <a:pt x="461" y="53"/>
                  </a:cubicBezTo>
                  <a:cubicBezTo>
                    <a:pt x="460" y="53"/>
                    <a:pt x="458" y="53"/>
                    <a:pt x="456" y="52"/>
                  </a:cubicBezTo>
                  <a:cubicBezTo>
                    <a:pt x="454" y="51"/>
                    <a:pt x="453" y="51"/>
                    <a:pt x="452" y="51"/>
                  </a:cubicBezTo>
                  <a:cubicBezTo>
                    <a:pt x="451" y="51"/>
                    <a:pt x="451" y="51"/>
                    <a:pt x="450" y="51"/>
                  </a:cubicBezTo>
                  <a:cubicBezTo>
                    <a:pt x="450" y="52"/>
                    <a:pt x="450" y="53"/>
                    <a:pt x="449" y="54"/>
                  </a:cubicBezTo>
                  <a:cubicBezTo>
                    <a:pt x="448" y="54"/>
                    <a:pt x="448" y="54"/>
                    <a:pt x="448" y="54"/>
                  </a:cubicBezTo>
                  <a:cubicBezTo>
                    <a:pt x="448" y="37"/>
                    <a:pt x="448" y="37"/>
                    <a:pt x="448" y="37"/>
                  </a:cubicBezTo>
                  <a:cubicBezTo>
                    <a:pt x="449" y="37"/>
                    <a:pt x="449" y="37"/>
                    <a:pt x="449" y="37"/>
                  </a:cubicBezTo>
                  <a:cubicBezTo>
                    <a:pt x="450" y="40"/>
                    <a:pt x="451" y="43"/>
                    <a:pt x="452" y="45"/>
                  </a:cubicBezTo>
                  <a:cubicBezTo>
                    <a:pt x="453" y="46"/>
                    <a:pt x="455" y="48"/>
                    <a:pt x="457" y="49"/>
                  </a:cubicBezTo>
                  <a:cubicBezTo>
                    <a:pt x="459" y="50"/>
                    <a:pt x="461" y="51"/>
                    <a:pt x="464" y="51"/>
                  </a:cubicBezTo>
                  <a:cubicBezTo>
                    <a:pt x="467" y="51"/>
                    <a:pt x="469" y="50"/>
                    <a:pt x="471" y="48"/>
                  </a:cubicBezTo>
                  <a:cubicBezTo>
                    <a:pt x="473" y="47"/>
                    <a:pt x="473" y="45"/>
                    <a:pt x="473" y="43"/>
                  </a:cubicBezTo>
                  <a:cubicBezTo>
                    <a:pt x="473" y="41"/>
                    <a:pt x="473" y="40"/>
                    <a:pt x="473" y="39"/>
                  </a:cubicBezTo>
                  <a:cubicBezTo>
                    <a:pt x="472" y="38"/>
                    <a:pt x="471" y="37"/>
                    <a:pt x="469" y="35"/>
                  </a:cubicBezTo>
                  <a:cubicBezTo>
                    <a:pt x="469" y="35"/>
                    <a:pt x="466" y="33"/>
                    <a:pt x="462" y="31"/>
                  </a:cubicBezTo>
                  <a:cubicBezTo>
                    <a:pt x="458" y="28"/>
                    <a:pt x="455" y="26"/>
                    <a:pt x="453" y="25"/>
                  </a:cubicBezTo>
                  <a:cubicBezTo>
                    <a:pt x="451" y="23"/>
                    <a:pt x="450" y="22"/>
                    <a:pt x="449" y="20"/>
                  </a:cubicBezTo>
                  <a:cubicBezTo>
                    <a:pt x="448" y="19"/>
                    <a:pt x="448" y="17"/>
                    <a:pt x="448" y="15"/>
                  </a:cubicBezTo>
                  <a:cubicBezTo>
                    <a:pt x="448" y="11"/>
                    <a:pt x="449" y="8"/>
                    <a:pt x="452" y="5"/>
                  </a:cubicBezTo>
                  <a:cubicBezTo>
                    <a:pt x="455" y="3"/>
                    <a:pt x="458" y="1"/>
                    <a:pt x="462" y="1"/>
                  </a:cubicBezTo>
                  <a:cubicBezTo>
                    <a:pt x="464" y="1"/>
                    <a:pt x="467" y="2"/>
                    <a:pt x="470" y="3"/>
                  </a:cubicBezTo>
                  <a:cubicBezTo>
                    <a:pt x="471" y="4"/>
                    <a:pt x="472" y="4"/>
                    <a:pt x="473" y="4"/>
                  </a:cubicBezTo>
                  <a:cubicBezTo>
                    <a:pt x="473" y="4"/>
                    <a:pt x="474" y="4"/>
                    <a:pt x="474" y="4"/>
                  </a:cubicBezTo>
                  <a:cubicBezTo>
                    <a:pt x="475" y="3"/>
                    <a:pt x="475" y="3"/>
                    <a:pt x="475" y="1"/>
                  </a:cubicBezTo>
                  <a:cubicBezTo>
                    <a:pt x="477" y="1"/>
                    <a:pt x="477" y="1"/>
                    <a:pt x="477" y="1"/>
                  </a:cubicBezTo>
                  <a:close/>
                  <a:moveTo>
                    <a:pt x="517" y="40"/>
                  </a:moveTo>
                  <a:cubicBezTo>
                    <a:pt x="517" y="44"/>
                    <a:pt x="515" y="48"/>
                    <a:pt x="512" y="50"/>
                  </a:cubicBezTo>
                  <a:cubicBezTo>
                    <a:pt x="510" y="53"/>
                    <a:pt x="507" y="54"/>
                    <a:pt x="504" y="54"/>
                  </a:cubicBezTo>
                  <a:cubicBezTo>
                    <a:pt x="500" y="54"/>
                    <a:pt x="497" y="52"/>
                    <a:pt x="494" y="49"/>
                  </a:cubicBezTo>
                  <a:cubicBezTo>
                    <a:pt x="491" y="46"/>
                    <a:pt x="490" y="41"/>
                    <a:pt x="490" y="36"/>
                  </a:cubicBezTo>
                  <a:cubicBezTo>
                    <a:pt x="490" y="31"/>
                    <a:pt x="492" y="26"/>
                    <a:pt x="495" y="23"/>
                  </a:cubicBezTo>
                  <a:cubicBezTo>
                    <a:pt x="498" y="19"/>
                    <a:pt x="501" y="17"/>
                    <a:pt x="506" y="17"/>
                  </a:cubicBezTo>
                  <a:cubicBezTo>
                    <a:pt x="509" y="17"/>
                    <a:pt x="512" y="18"/>
                    <a:pt x="514" y="20"/>
                  </a:cubicBezTo>
                  <a:cubicBezTo>
                    <a:pt x="516" y="22"/>
                    <a:pt x="517" y="24"/>
                    <a:pt x="517" y="26"/>
                  </a:cubicBezTo>
                  <a:cubicBezTo>
                    <a:pt x="517" y="27"/>
                    <a:pt x="517" y="27"/>
                    <a:pt x="516" y="28"/>
                  </a:cubicBezTo>
                  <a:cubicBezTo>
                    <a:pt x="516" y="29"/>
                    <a:pt x="515" y="29"/>
                    <a:pt x="514" y="29"/>
                  </a:cubicBezTo>
                  <a:cubicBezTo>
                    <a:pt x="512" y="29"/>
                    <a:pt x="511" y="29"/>
                    <a:pt x="511" y="27"/>
                  </a:cubicBezTo>
                  <a:cubicBezTo>
                    <a:pt x="510" y="27"/>
                    <a:pt x="510" y="26"/>
                    <a:pt x="510" y="25"/>
                  </a:cubicBezTo>
                  <a:cubicBezTo>
                    <a:pt x="510" y="23"/>
                    <a:pt x="509" y="22"/>
                    <a:pt x="508" y="21"/>
                  </a:cubicBezTo>
                  <a:cubicBezTo>
                    <a:pt x="507" y="21"/>
                    <a:pt x="506" y="20"/>
                    <a:pt x="505" y="20"/>
                  </a:cubicBezTo>
                  <a:cubicBezTo>
                    <a:pt x="502" y="20"/>
                    <a:pt x="500" y="21"/>
                    <a:pt x="499" y="23"/>
                  </a:cubicBezTo>
                  <a:cubicBezTo>
                    <a:pt x="497" y="25"/>
                    <a:pt x="496" y="29"/>
                    <a:pt x="496" y="33"/>
                  </a:cubicBezTo>
                  <a:cubicBezTo>
                    <a:pt x="496" y="37"/>
                    <a:pt x="497" y="40"/>
                    <a:pt x="499" y="43"/>
                  </a:cubicBezTo>
                  <a:cubicBezTo>
                    <a:pt x="501" y="47"/>
                    <a:pt x="503" y="48"/>
                    <a:pt x="507" y="48"/>
                  </a:cubicBezTo>
                  <a:cubicBezTo>
                    <a:pt x="509" y="48"/>
                    <a:pt x="511" y="47"/>
                    <a:pt x="513" y="46"/>
                  </a:cubicBezTo>
                  <a:cubicBezTo>
                    <a:pt x="514" y="45"/>
                    <a:pt x="515" y="43"/>
                    <a:pt x="517" y="40"/>
                  </a:cubicBezTo>
                  <a:cubicBezTo>
                    <a:pt x="517" y="40"/>
                    <a:pt x="517" y="40"/>
                    <a:pt x="517" y="40"/>
                  </a:cubicBezTo>
                  <a:close/>
                  <a:moveTo>
                    <a:pt x="534" y="0"/>
                  </a:moveTo>
                  <a:cubicBezTo>
                    <a:pt x="535" y="0"/>
                    <a:pt x="536" y="0"/>
                    <a:pt x="537" y="1"/>
                  </a:cubicBezTo>
                  <a:cubicBezTo>
                    <a:pt x="537" y="2"/>
                    <a:pt x="538" y="3"/>
                    <a:pt x="538" y="4"/>
                  </a:cubicBezTo>
                  <a:cubicBezTo>
                    <a:pt x="538" y="5"/>
                    <a:pt x="537" y="6"/>
                    <a:pt x="537" y="7"/>
                  </a:cubicBezTo>
                  <a:cubicBezTo>
                    <a:pt x="536" y="7"/>
                    <a:pt x="535" y="8"/>
                    <a:pt x="534" y="8"/>
                  </a:cubicBezTo>
                  <a:cubicBezTo>
                    <a:pt x="533" y="8"/>
                    <a:pt x="532" y="7"/>
                    <a:pt x="532" y="7"/>
                  </a:cubicBezTo>
                  <a:cubicBezTo>
                    <a:pt x="531" y="6"/>
                    <a:pt x="531" y="5"/>
                    <a:pt x="531" y="4"/>
                  </a:cubicBezTo>
                  <a:cubicBezTo>
                    <a:pt x="531" y="3"/>
                    <a:pt x="531" y="2"/>
                    <a:pt x="532" y="1"/>
                  </a:cubicBezTo>
                  <a:cubicBezTo>
                    <a:pt x="532" y="0"/>
                    <a:pt x="533" y="0"/>
                    <a:pt x="534" y="0"/>
                  </a:cubicBezTo>
                  <a:close/>
                  <a:moveTo>
                    <a:pt x="537" y="18"/>
                  </a:moveTo>
                  <a:cubicBezTo>
                    <a:pt x="537" y="45"/>
                    <a:pt x="537" y="45"/>
                    <a:pt x="537" y="45"/>
                  </a:cubicBezTo>
                  <a:cubicBezTo>
                    <a:pt x="537" y="47"/>
                    <a:pt x="537" y="49"/>
                    <a:pt x="537" y="49"/>
                  </a:cubicBezTo>
                  <a:cubicBezTo>
                    <a:pt x="538" y="50"/>
                    <a:pt x="538" y="51"/>
                    <a:pt x="539" y="51"/>
                  </a:cubicBezTo>
                  <a:cubicBezTo>
                    <a:pt x="539" y="51"/>
                    <a:pt x="540" y="51"/>
                    <a:pt x="542" y="51"/>
                  </a:cubicBezTo>
                  <a:cubicBezTo>
                    <a:pt x="542" y="53"/>
                    <a:pt x="542" y="53"/>
                    <a:pt x="542" y="53"/>
                  </a:cubicBezTo>
                  <a:cubicBezTo>
                    <a:pt x="526" y="53"/>
                    <a:pt x="526" y="53"/>
                    <a:pt x="526" y="53"/>
                  </a:cubicBezTo>
                  <a:cubicBezTo>
                    <a:pt x="526" y="51"/>
                    <a:pt x="526" y="51"/>
                    <a:pt x="526" y="51"/>
                  </a:cubicBezTo>
                  <a:cubicBezTo>
                    <a:pt x="527" y="51"/>
                    <a:pt x="529" y="51"/>
                    <a:pt x="529" y="51"/>
                  </a:cubicBezTo>
                  <a:cubicBezTo>
                    <a:pt x="529" y="51"/>
                    <a:pt x="530" y="50"/>
                    <a:pt x="530" y="49"/>
                  </a:cubicBezTo>
                  <a:cubicBezTo>
                    <a:pt x="531" y="49"/>
                    <a:pt x="531" y="47"/>
                    <a:pt x="531" y="45"/>
                  </a:cubicBezTo>
                  <a:cubicBezTo>
                    <a:pt x="531" y="32"/>
                    <a:pt x="531" y="32"/>
                    <a:pt x="531" y="32"/>
                  </a:cubicBezTo>
                  <a:cubicBezTo>
                    <a:pt x="531" y="28"/>
                    <a:pt x="531" y="26"/>
                    <a:pt x="530" y="25"/>
                  </a:cubicBezTo>
                  <a:cubicBezTo>
                    <a:pt x="530" y="24"/>
                    <a:pt x="530" y="23"/>
                    <a:pt x="529" y="23"/>
                  </a:cubicBezTo>
                  <a:cubicBezTo>
                    <a:pt x="529" y="23"/>
                    <a:pt x="529" y="23"/>
                    <a:pt x="528" y="23"/>
                  </a:cubicBezTo>
                  <a:cubicBezTo>
                    <a:pt x="527" y="23"/>
                    <a:pt x="526" y="23"/>
                    <a:pt x="525" y="23"/>
                  </a:cubicBezTo>
                  <a:cubicBezTo>
                    <a:pt x="525" y="22"/>
                    <a:pt x="525" y="22"/>
                    <a:pt x="525" y="22"/>
                  </a:cubicBezTo>
                  <a:cubicBezTo>
                    <a:pt x="535" y="18"/>
                    <a:pt x="535" y="18"/>
                    <a:pt x="535" y="18"/>
                  </a:cubicBezTo>
                  <a:cubicBezTo>
                    <a:pt x="537" y="18"/>
                    <a:pt x="537" y="18"/>
                    <a:pt x="537" y="18"/>
                  </a:cubicBezTo>
                  <a:close/>
                  <a:moveTo>
                    <a:pt x="555" y="31"/>
                  </a:moveTo>
                  <a:cubicBezTo>
                    <a:pt x="555" y="37"/>
                    <a:pt x="557" y="40"/>
                    <a:pt x="559" y="43"/>
                  </a:cubicBezTo>
                  <a:cubicBezTo>
                    <a:pt x="561" y="46"/>
                    <a:pt x="564" y="48"/>
                    <a:pt x="567" y="48"/>
                  </a:cubicBezTo>
                  <a:cubicBezTo>
                    <a:pt x="569" y="48"/>
                    <a:pt x="571" y="47"/>
                    <a:pt x="573" y="46"/>
                  </a:cubicBezTo>
                  <a:cubicBezTo>
                    <a:pt x="575" y="45"/>
                    <a:pt x="576" y="43"/>
                    <a:pt x="577" y="39"/>
                  </a:cubicBezTo>
                  <a:cubicBezTo>
                    <a:pt x="578" y="40"/>
                    <a:pt x="578" y="40"/>
                    <a:pt x="578" y="40"/>
                  </a:cubicBezTo>
                  <a:cubicBezTo>
                    <a:pt x="578" y="43"/>
                    <a:pt x="576" y="47"/>
                    <a:pt x="574" y="49"/>
                  </a:cubicBezTo>
                  <a:cubicBezTo>
                    <a:pt x="571" y="52"/>
                    <a:pt x="568" y="53"/>
                    <a:pt x="565" y="53"/>
                  </a:cubicBezTo>
                  <a:cubicBezTo>
                    <a:pt x="561" y="53"/>
                    <a:pt x="557" y="52"/>
                    <a:pt x="555" y="49"/>
                  </a:cubicBezTo>
                  <a:cubicBezTo>
                    <a:pt x="552" y="45"/>
                    <a:pt x="551" y="41"/>
                    <a:pt x="551" y="36"/>
                  </a:cubicBezTo>
                  <a:cubicBezTo>
                    <a:pt x="551" y="30"/>
                    <a:pt x="552" y="25"/>
                    <a:pt x="555" y="22"/>
                  </a:cubicBezTo>
                  <a:cubicBezTo>
                    <a:pt x="558" y="19"/>
                    <a:pt x="561" y="17"/>
                    <a:pt x="566" y="17"/>
                  </a:cubicBezTo>
                  <a:cubicBezTo>
                    <a:pt x="569" y="17"/>
                    <a:pt x="573" y="19"/>
                    <a:pt x="575" y="21"/>
                  </a:cubicBezTo>
                  <a:cubicBezTo>
                    <a:pt x="577" y="23"/>
                    <a:pt x="579" y="27"/>
                    <a:pt x="579" y="31"/>
                  </a:cubicBezTo>
                  <a:cubicBezTo>
                    <a:pt x="555" y="31"/>
                    <a:pt x="555" y="31"/>
                    <a:pt x="555" y="31"/>
                  </a:cubicBezTo>
                  <a:close/>
                  <a:moveTo>
                    <a:pt x="555" y="29"/>
                  </a:moveTo>
                  <a:cubicBezTo>
                    <a:pt x="571" y="29"/>
                    <a:pt x="571" y="29"/>
                    <a:pt x="571" y="29"/>
                  </a:cubicBezTo>
                  <a:cubicBezTo>
                    <a:pt x="571" y="27"/>
                    <a:pt x="570" y="26"/>
                    <a:pt x="570" y="25"/>
                  </a:cubicBezTo>
                  <a:cubicBezTo>
                    <a:pt x="569" y="24"/>
                    <a:pt x="568" y="23"/>
                    <a:pt x="567" y="22"/>
                  </a:cubicBezTo>
                  <a:cubicBezTo>
                    <a:pt x="566" y="21"/>
                    <a:pt x="565" y="21"/>
                    <a:pt x="563" y="21"/>
                  </a:cubicBezTo>
                  <a:cubicBezTo>
                    <a:pt x="561" y="21"/>
                    <a:pt x="560" y="21"/>
                    <a:pt x="558" y="23"/>
                  </a:cubicBezTo>
                  <a:cubicBezTo>
                    <a:pt x="557" y="24"/>
                    <a:pt x="555" y="27"/>
                    <a:pt x="555" y="29"/>
                  </a:cubicBezTo>
                  <a:close/>
                  <a:moveTo>
                    <a:pt x="595" y="25"/>
                  </a:moveTo>
                  <a:cubicBezTo>
                    <a:pt x="599" y="20"/>
                    <a:pt x="603" y="18"/>
                    <a:pt x="606" y="18"/>
                  </a:cubicBezTo>
                  <a:cubicBezTo>
                    <a:pt x="608" y="18"/>
                    <a:pt x="609" y="18"/>
                    <a:pt x="611" y="19"/>
                  </a:cubicBezTo>
                  <a:cubicBezTo>
                    <a:pt x="612" y="20"/>
                    <a:pt x="613" y="21"/>
                    <a:pt x="614" y="23"/>
                  </a:cubicBezTo>
                  <a:cubicBezTo>
                    <a:pt x="615" y="25"/>
                    <a:pt x="615" y="27"/>
                    <a:pt x="615" y="30"/>
                  </a:cubicBezTo>
                  <a:cubicBezTo>
                    <a:pt x="615" y="45"/>
                    <a:pt x="615" y="45"/>
                    <a:pt x="615" y="45"/>
                  </a:cubicBezTo>
                  <a:cubicBezTo>
                    <a:pt x="615" y="47"/>
                    <a:pt x="615" y="48"/>
                    <a:pt x="615" y="49"/>
                  </a:cubicBezTo>
                  <a:cubicBezTo>
                    <a:pt x="616" y="50"/>
                    <a:pt x="616" y="50"/>
                    <a:pt x="617" y="51"/>
                  </a:cubicBezTo>
                  <a:cubicBezTo>
                    <a:pt x="617" y="51"/>
                    <a:pt x="618" y="51"/>
                    <a:pt x="620" y="51"/>
                  </a:cubicBezTo>
                  <a:cubicBezTo>
                    <a:pt x="620" y="52"/>
                    <a:pt x="620" y="52"/>
                    <a:pt x="620" y="52"/>
                  </a:cubicBezTo>
                  <a:cubicBezTo>
                    <a:pt x="604" y="52"/>
                    <a:pt x="604" y="52"/>
                    <a:pt x="604" y="52"/>
                  </a:cubicBezTo>
                  <a:cubicBezTo>
                    <a:pt x="604" y="51"/>
                    <a:pt x="604" y="51"/>
                    <a:pt x="604" y="51"/>
                  </a:cubicBezTo>
                  <a:cubicBezTo>
                    <a:pt x="605" y="51"/>
                    <a:pt x="605" y="51"/>
                    <a:pt x="605" y="51"/>
                  </a:cubicBezTo>
                  <a:cubicBezTo>
                    <a:pt x="606" y="51"/>
                    <a:pt x="607" y="51"/>
                    <a:pt x="608" y="50"/>
                  </a:cubicBezTo>
                  <a:cubicBezTo>
                    <a:pt x="609" y="50"/>
                    <a:pt x="609" y="49"/>
                    <a:pt x="609" y="48"/>
                  </a:cubicBezTo>
                  <a:cubicBezTo>
                    <a:pt x="609" y="48"/>
                    <a:pt x="609" y="47"/>
                    <a:pt x="609" y="45"/>
                  </a:cubicBezTo>
                  <a:cubicBezTo>
                    <a:pt x="609" y="31"/>
                    <a:pt x="609" y="31"/>
                    <a:pt x="609" y="31"/>
                  </a:cubicBezTo>
                  <a:cubicBezTo>
                    <a:pt x="609" y="27"/>
                    <a:pt x="609" y="25"/>
                    <a:pt x="608" y="24"/>
                  </a:cubicBezTo>
                  <a:cubicBezTo>
                    <a:pt x="607" y="23"/>
                    <a:pt x="606" y="22"/>
                    <a:pt x="604" y="22"/>
                  </a:cubicBezTo>
                  <a:cubicBezTo>
                    <a:pt x="601" y="22"/>
                    <a:pt x="598" y="23"/>
                    <a:pt x="595" y="27"/>
                  </a:cubicBezTo>
                  <a:cubicBezTo>
                    <a:pt x="595" y="45"/>
                    <a:pt x="595" y="45"/>
                    <a:pt x="595" y="45"/>
                  </a:cubicBezTo>
                  <a:cubicBezTo>
                    <a:pt x="595" y="47"/>
                    <a:pt x="595" y="48"/>
                    <a:pt x="596" y="49"/>
                  </a:cubicBezTo>
                  <a:cubicBezTo>
                    <a:pt x="596" y="50"/>
                    <a:pt x="597" y="50"/>
                    <a:pt x="597" y="51"/>
                  </a:cubicBezTo>
                  <a:cubicBezTo>
                    <a:pt x="597" y="51"/>
                    <a:pt x="599" y="51"/>
                    <a:pt x="601" y="51"/>
                  </a:cubicBezTo>
                  <a:cubicBezTo>
                    <a:pt x="601" y="52"/>
                    <a:pt x="601" y="52"/>
                    <a:pt x="601" y="52"/>
                  </a:cubicBezTo>
                  <a:cubicBezTo>
                    <a:pt x="585" y="52"/>
                    <a:pt x="585" y="52"/>
                    <a:pt x="585" y="52"/>
                  </a:cubicBezTo>
                  <a:cubicBezTo>
                    <a:pt x="585" y="51"/>
                    <a:pt x="585" y="51"/>
                    <a:pt x="585" y="51"/>
                  </a:cubicBezTo>
                  <a:cubicBezTo>
                    <a:pt x="585" y="51"/>
                    <a:pt x="585" y="51"/>
                    <a:pt x="585" y="51"/>
                  </a:cubicBezTo>
                  <a:cubicBezTo>
                    <a:pt x="587" y="51"/>
                    <a:pt x="588" y="51"/>
                    <a:pt x="589" y="50"/>
                  </a:cubicBezTo>
                  <a:cubicBezTo>
                    <a:pt x="589" y="49"/>
                    <a:pt x="589" y="47"/>
                    <a:pt x="589" y="45"/>
                  </a:cubicBezTo>
                  <a:cubicBezTo>
                    <a:pt x="589" y="32"/>
                    <a:pt x="589" y="32"/>
                    <a:pt x="589" y="32"/>
                  </a:cubicBezTo>
                  <a:cubicBezTo>
                    <a:pt x="589" y="28"/>
                    <a:pt x="589" y="25"/>
                    <a:pt x="589" y="24"/>
                  </a:cubicBezTo>
                  <a:cubicBezTo>
                    <a:pt x="589" y="23"/>
                    <a:pt x="589" y="23"/>
                    <a:pt x="588" y="22"/>
                  </a:cubicBezTo>
                  <a:cubicBezTo>
                    <a:pt x="588" y="22"/>
                    <a:pt x="587" y="22"/>
                    <a:pt x="587" y="22"/>
                  </a:cubicBezTo>
                  <a:cubicBezTo>
                    <a:pt x="586" y="22"/>
                    <a:pt x="585" y="22"/>
                    <a:pt x="584" y="22"/>
                  </a:cubicBezTo>
                  <a:cubicBezTo>
                    <a:pt x="584" y="21"/>
                    <a:pt x="584" y="21"/>
                    <a:pt x="584" y="21"/>
                  </a:cubicBezTo>
                  <a:cubicBezTo>
                    <a:pt x="594" y="17"/>
                    <a:pt x="594" y="17"/>
                    <a:pt x="594" y="17"/>
                  </a:cubicBezTo>
                  <a:cubicBezTo>
                    <a:pt x="595" y="17"/>
                    <a:pt x="595" y="17"/>
                    <a:pt x="595" y="17"/>
                  </a:cubicBezTo>
                  <a:cubicBezTo>
                    <a:pt x="595" y="25"/>
                    <a:pt x="595" y="25"/>
                    <a:pt x="595" y="25"/>
                  </a:cubicBezTo>
                  <a:close/>
                  <a:moveTo>
                    <a:pt x="654" y="40"/>
                  </a:moveTo>
                  <a:cubicBezTo>
                    <a:pt x="653" y="44"/>
                    <a:pt x="651" y="48"/>
                    <a:pt x="649" y="50"/>
                  </a:cubicBezTo>
                  <a:cubicBezTo>
                    <a:pt x="646" y="53"/>
                    <a:pt x="643" y="54"/>
                    <a:pt x="640" y="54"/>
                  </a:cubicBezTo>
                  <a:cubicBezTo>
                    <a:pt x="637" y="54"/>
                    <a:pt x="633" y="52"/>
                    <a:pt x="631" y="49"/>
                  </a:cubicBezTo>
                  <a:cubicBezTo>
                    <a:pt x="628" y="46"/>
                    <a:pt x="627" y="41"/>
                    <a:pt x="627" y="36"/>
                  </a:cubicBezTo>
                  <a:cubicBezTo>
                    <a:pt x="627" y="31"/>
                    <a:pt x="628" y="26"/>
                    <a:pt x="631" y="23"/>
                  </a:cubicBezTo>
                  <a:cubicBezTo>
                    <a:pt x="634" y="19"/>
                    <a:pt x="638" y="17"/>
                    <a:pt x="642" y="17"/>
                  </a:cubicBezTo>
                  <a:cubicBezTo>
                    <a:pt x="645" y="17"/>
                    <a:pt x="648" y="18"/>
                    <a:pt x="650" y="20"/>
                  </a:cubicBezTo>
                  <a:cubicBezTo>
                    <a:pt x="652" y="22"/>
                    <a:pt x="653" y="24"/>
                    <a:pt x="653" y="26"/>
                  </a:cubicBezTo>
                  <a:cubicBezTo>
                    <a:pt x="653" y="27"/>
                    <a:pt x="653" y="27"/>
                    <a:pt x="653" y="28"/>
                  </a:cubicBezTo>
                  <a:cubicBezTo>
                    <a:pt x="652" y="29"/>
                    <a:pt x="651" y="29"/>
                    <a:pt x="650" y="29"/>
                  </a:cubicBezTo>
                  <a:cubicBezTo>
                    <a:pt x="649" y="29"/>
                    <a:pt x="648" y="29"/>
                    <a:pt x="647" y="27"/>
                  </a:cubicBezTo>
                  <a:cubicBezTo>
                    <a:pt x="647" y="27"/>
                    <a:pt x="646" y="26"/>
                    <a:pt x="646" y="25"/>
                  </a:cubicBezTo>
                  <a:cubicBezTo>
                    <a:pt x="646" y="23"/>
                    <a:pt x="645" y="22"/>
                    <a:pt x="645" y="21"/>
                  </a:cubicBezTo>
                  <a:cubicBezTo>
                    <a:pt x="644" y="21"/>
                    <a:pt x="643" y="20"/>
                    <a:pt x="641" y="20"/>
                  </a:cubicBezTo>
                  <a:cubicBezTo>
                    <a:pt x="639" y="20"/>
                    <a:pt x="637" y="21"/>
                    <a:pt x="635" y="23"/>
                  </a:cubicBezTo>
                  <a:cubicBezTo>
                    <a:pt x="633" y="25"/>
                    <a:pt x="633" y="29"/>
                    <a:pt x="633" y="33"/>
                  </a:cubicBezTo>
                  <a:cubicBezTo>
                    <a:pt x="633" y="37"/>
                    <a:pt x="633" y="40"/>
                    <a:pt x="635" y="43"/>
                  </a:cubicBezTo>
                  <a:cubicBezTo>
                    <a:pt x="637" y="47"/>
                    <a:pt x="640" y="48"/>
                    <a:pt x="643" y="48"/>
                  </a:cubicBezTo>
                  <a:cubicBezTo>
                    <a:pt x="645" y="48"/>
                    <a:pt x="647" y="47"/>
                    <a:pt x="649" y="46"/>
                  </a:cubicBezTo>
                  <a:cubicBezTo>
                    <a:pt x="651" y="45"/>
                    <a:pt x="652" y="43"/>
                    <a:pt x="654" y="40"/>
                  </a:cubicBezTo>
                  <a:cubicBezTo>
                    <a:pt x="654" y="40"/>
                    <a:pt x="654" y="40"/>
                    <a:pt x="654" y="40"/>
                  </a:cubicBezTo>
                  <a:close/>
                  <a:moveTo>
                    <a:pt x="668" y="31"/>
                  </a:moveTo>
                  <a:cubicBezTo>
                    <a:pt x="668" y="37"/>
                    <a:pt x="669" y="40"/>
                    <a:pt x="671" y="43"/>
                  </a:cubicBezTo>
                  <a:cubicBezTo>
                    <a:pt x="674" y="46"/>
                    <a:pt x="677" y="48"/>
                    <a:pt x="680" y="48"/>
                  </a:cubicBezTo>
                  <a:cubicBezTo>
                    <a:pt x="682" y="48"/>
                    <a:pt x="684" y="47"/>
                    <a:pt x="685" y="46"/>
                  </a:cubicBezTo>
                  <a:cubicBezTo>
                    <a:pt x="687" y="45"/>
                    <a:pt x="688" y="43"/>
                    <a:pt x="689" y="39"/>
                  </a:cubicBezTo>
                  <a:cubicBezTo>
                    <a:pt x="691" y="40"/>
                    <a:pt x="691" y="40"/>
                    <a:pt x="691" y="40"/>
                  </a:cubicBezTo>
                  <a:cubicBezTo>
                    <a:pt x="690" y="43"/>
                    <a:pt x="689" y="47"/>
                    <a:pt x="686" y="49"/>
                  </a:cubicBezTo>
                  <a:cubicBezTo>
                    <a:pt x="684" y="52"/>
                    <a:pt x="681" y="53"/>
                    <a:pt x="677" y="53"/>
                  </a:cubicBezTo>
                  <a:cubicBezTo>
                    <a:pt x="673" y="53"/>
                    <a:pt x="670" y="52"/>
                    <a:pt x="667" y="49"/>
                  </a:cubicBezTo>
                  <a:cubicBezTo>
                    <a:pt x="664" y="45"/>
                    <a:pt x="663" y="41"/>
                    <a:pt x="663" y="36"/>
                  </a:cubicBezTo>
                  <a:cubicBezTo>
                    <a:pt x="663" y="30"/>
                    <a:pt x="665" y="25"/>
                    <a:pt x="667" y="22"/>
                  </a:cubicBezTo>
                  <a:cubicBezTo>
                    <a:pt x="670" y="19"/>
                    <a:pt x="674" y="17"/>
                    <a:pt x="678" y="17"/>
                  </a:cubicBezTo>
                  <a:cubicBezTo>
                    <a:pt x="682" y="17"/>
                    <a:pt x="685" y="19"/>
                    <a:pt x="687" y="21"/>
                  </a:cubicBezTo>
                  <a:cubicBezTo>
                    <a:pt x="690" y="23"/>
                    <a:pt x="691" y="27"/>
                    <a:pt x="691" y="31"/>
                  </a:cubicBezTo>
                  <a:cubicBezTo>
                    <a:pt x="668" y="31"/>
                    <a:pt x="668" y="31"/>
                    <a:pt x="668" y="31"/>
                  </a:cubicBezTo>
                  <a:close/>
                  <a:moveTo>
                    <a:pt x="668" y="29"/>
                  </a:moveTo>
                  <a:cubicBezTo>
                    <a:pt x="683" y="29"/>
                    <a:pt x="683" y="29"/>
                    <a:pt x="683" y="29"/>
                  </a:cubicBezTo>
                  <a:cubicBezTo>
                    <a:pt x="683" y="27"/>
                    <a:pt x="683" y="26"/>
                    <a:pt x="682" y="25"/>
                  </a:cubicBezTo>
                  <a:cubicBezTo>
                    <a:pt x="682" y="24"/>
                    <a:pt x="681" y="23"/>
                    <a:pt x="679" y="22"/>
                  </a:cubicBezTo>
                  <a:cubicBezTo>
                    <a:pt x="678" y="21"/>
                    <a:pt x="677" y="21"/>
                    <a:pt x="676" y="21"/>
                  </a:cubicBezTo>
                  <a:cubicBezTo>
                    <a:pt x="674" y="21"/>
                    <a:pt x="672" y="21"/>
                    <a:pt x="671" y="23"/>
                  </a:cubicBezTo>
                  <a:cubicBezTo>
                    <a:pt x="669" y="24"/>
                    <a:pt x="668" y="27"/>
                    <a:pt x="668" y="29"/>
                  </a:cubicBezTo>
                  <a:close/>
                  <a:moveTo>
                    <a:pt x="731" y="48"/>
                  </a:moveTo>
                  <a:cubicBezTo>
                    <a:pt x="728" y="51"/>
                    <a:pt x="726" y="52"/>
                    <a:pt x="725" y="53"/>
                  </a:cubicBezTo>
                  <a:cubicBezTo>
                    <a:pt x="724" y="53"/>
                    <a:pt x="722" y="53"/>
                    <a:pt x="721" y="53"/>
                  </a:cubicBezTo>
                  <a:cubicBezTo>
                    <a:pt x="719" y="53"/>
                    <a:pt x="717" y="53"/>
                    <a:pt x="715" y="51"/>
                  </a:cubicBezTo>
                  <a:cubicBezTo>
                    <a:pt x="714" y="49"/>
                    <a:pt x="713" y="47"/>
                    <a:pt x="713" y="45"/>
                  </a:cubicBezTo>
                  <a:cubicBezTo>
                    <a:pt x="713" y="43"/>
                    <a:pt x="714" y="41"/>
                    <a:pt x="715" y="40"/>
                  </a:cubicBezTo>
                  <a:cubicBezTo>
                    <a:pt x="715" y="39"/>
                    <a:pt x="717" y="37"/>
                    <a:pt x="720" y="35"/>
                  </a:cubicBezTo>
                  <a:cubicBezTo>
                    <a:pt x="722" y="34"/>
                    <a:pt x="726" y="32"/>
                    <a:pt x="732" y="30"/>
                  </a:cubicBezTo>
                  <a:cubicBezTo>
                    <a:pt x="732" y="29"/>
                    <a:pt x="732" y="29"/>
                    <a:pt x="732" y="29"/>
                  </a:cubicBezTo>
                  <a:cubicBezTo>
                    <a:pt x="732" y="25"/>
                    <a:pt x="731" y="23"/>
                    <a:pt x="730" y="22"/>
                  </a:cubicBezTo>
                  <a:cubicBezTo>
                    <a:pt x="729" y="21"/>
                    <a:pt x="728" y="20"/>
                    <a:pt x="726" y="20"/>
                  </a:cubicBezTo>
                  <a:cubicBezTo>
                    <a:pt x="724" y="20"/>
                    <a:pt x="723" y="20"/>
                    <a:pt x="722" y="21"/>
                  </a:cubicBezTo>
                  <a:cubicBezTo>
                    <a:pt x="721" y="22"/>
                    <a:pt x="721" y="23"/>
                    <a:pt x="721" y="24"/>
                  </a:cubicBezTo>
                  <a:cubicBezTo>
                    <a:pt x="721" y="26"/>
                    <a:pt x="721" y="26"/>
                    <a:pt x="721" y="26"/>
                  </a:cubicBezTo>
                  <a:cubicBezTo>
                    <a:pt x="721" y="27"/>
                    <a:pt x="721" y="28"/>
                    <a:pt x="720" y="29"/>
                  </a:cubicBezTo>
                  <a:cubicBezTo>
                    <a:pt x="720" y="29"/>
                    <a:pt x="719" y="29"/>
                    <a:pt x="718" y="29"/>
                  </a:cubicBezTo>
                  <a:cubicBezTo>
                    <a:pt x="717" y="29"/>
                    <a:pt x="717" y="29"/>
                    <a:pt x="716" y="29"/>
                  </a:cubicBezTo>
                  <a:cubicBezTo>
                    <a:pt x="716" y="28"/>
                    <a:pt x="715" y="27"/>
                    <a:pt x="715" y="26"/>
                  </a:cubicBezTo>
                  <a:cubicBezTo>
                    <a:pt x="715" y="24"/>
                    <a:pt x="717" y="22"/>
                    <a:pt x="719" y="20"/>
                  </a:cubicBezTo>
                  <a:cubicBezTo>
                    <a:pt x="721" y="18"/>
                    <a:pt x="724" y="17"/>
                    <a:pt x="727" y="17"/>
                  </a:cubicBezTo>
                  <a:cubicBezTo>
                    <a:pt x="730" y="17"/>
                    <a:pt x="733" y="17"/>
                    <a:pt x="735" y="19"/>
                  </a:cubicBezTo>
                  <a:cubicBezTo>
                    <a:pt x="736" y="19"/>
                    <a:pt x="737" y="21"/>
                    <a:pt x="738" y="22"/>
                  </a:cubicBezTo>
                  <a:cubicBezTo>
                    <a:pt x="738" y="23"/>
                    <a:pt x="739" y="25"/>
                    <a:pt x="739" y="29"/>
                  </a:cubicBezTo>
                  <a:cubicBezTo>
                    <a:pt x="739" y="40"/>
                    <a:pt x="739" y="40"/>
                    <a:pt x="739" y="40"/>
                  </a:cubicBezTo>
                  <a:cubicBezTo>
                    <a:pt x="739" y="43"/>
                    <a:pt x="739" y="45"/>
                    <a:pt x="739" y="46"/>
                  </a:cubicBezTo>
                  <a:cubicBezTo>
                    <a:pt x="739" y="47"/>
                    <a:pt x="739" y="47"/>
                    <a:pt x="739" y="48"/>
                  </a:cubicBezTo>
                  <a:cubicBezTo>
                    <a:pt x="739" y="48"/>
                    <a:pt x="739" y="48"/>
                    <a:pt x="740" y="48"/>
                  </a:cubicBezTo>
                  <a:cubicBezTo>
                    <a:pt x="740" y="48"/>
                    <a:pt x="741" y="48"/>
                    <a:pt x="741" y="48"/>
                  </a:cubicBezTo>
                  <a:cubicBezTo>
                    <a:pt x="741" y="47"/>
                    <a:pt x="743" y="47"/>
                    <a:pt x="744" y="45"/>
                  </a:cubicBezTo>
                  <a:cubicBezTo>
                    <a:pt x="744" y="47"/>
                    <a:pt x="744" y="47"/>
                    <a:pt x="744" y="47"/>
                  </a:cubicBezTo>
                  <a:cubicBezTo>
                    <a:pt x="741" y="51"/>
                    <a:pt x="739" y="53"/>
                    <a:pt x="736" y="53"/>
                  </a:cubicBezTo>
                  <a:cubicBezTo>
                    <a:pt x="735" y="53"/>
                    <a:pt x="734" y="52"/>
                    <a:pt x="733" y="51"/>
                  </a:cubicBezTo>
                  <a:cubicBezTo>
                    <a:pt x="732" y="51"/>
                    <a:pt x="731" y="50"/>
                    <a:pt x="731" y="48"/>
                  </a:cubicBezTo>
                  <a:close/>
                  <a:moveTo>
                    <a:pt x="731" y="45"/>
                  </a:moveTo>
                  <a:cubicBezTo>
                    <a:pt x="731" y="33"/>
                    <a:pt x="731" y="33"/>
                    <a:pt x="731" y="33"/>
                  </a:cubicBezTo>
                  <a:cubicBezTo>
                    <a:pt x="728" y="34"/>
                    <a:pt x="725" y="35"/>
                    <a:pt x="725" y="36"/>
                  </a:cubicBezTo>
                  <a:cubicBezTo>
                    <a:pt x="723" y="37"/>
                    <a:pt x="721" y="38"/>
                    <a:pt x="721" y="39"/>
                  </a:cubicBezTo>
                  <a:cubicBezTo>
                    <a:pt x="720" y="41"/>
                    <a:pt x="719" y="42"/>
                    <a:pt x="719" y="43"/>
                  </a:cubicBezTo>
                  <a:cubicBezTo>
                    <a:pt x="719" y="45"/>
                    <a:pt x="720" y="47"/>
                    <a:pt x="721" y="48"/>
                  </a:cubicBezTo>
                  <a:cubicBezTo>
                    <a:pt x="722" y="49"/>
                    <a:pt x="723" y="49"/>
                    <a:pt x="725" y="49"/>
                  </a:cubicBezTo>
                  <a:cubicBezTo>
                    <a:pt x="726" y="49"/>
                    <a:pt x="729" y="48"/>
                    <a:pt x="731" y="45"/>
                  </a:cubicBezTo>
                  <a:close/>
                  <a:moveTo>
                    <a:pt x="759" y="25"/>
                  </a:moveTo>
                  <a:cubicBezTo>
                    <a:pt x="763" y="20"/>
                    <a:pt x="766" y="18"/>
                    <a:pt x="769" y="18"/>
                  </a:cubicBezTo>
                  <a:cubicBezTo>
                    <a:pt x="771" y="18"/>
                    <a:pt x="773" y="18"/>
                    <a:pt x="774" y="19"/>
                  </a:cubicBezTo>
                  <a:cubicBezTo>
                    <a:pt x="775" y="20"/>
                    <a:pt x="777" y="21"/>
                    <a:pt x="777" y="23"/>
                  </a:cubicBezTo>
                  <a:cubicBezTo>
                    <a:pt x="778" y="25"/>
                    <a:pt x="778" y="27"/>
                    <a:pt x="778" y="30"/>
                  </a:cubicBezTo>
                  <a:cubicBezTo>
                    <a:pt x="778" y="45"/>
                    <a:pt x="778" y="45"/>
                    <a:pt x="778" y="45"/>
                  </a:cubicBezTo>
                  <a:cubicBezTo>
                    <a:pt x="778" y="47"/>
                    <a:pt x="778" y="48"/>
                    <a:pt x="779" y="49"/>
                  </a:cubicBezTo>
                  <a:cubicBezTo>
                    <a:pt x="779" y="50"/>
                    <a:pt x="779" y="50"/>
                    <a:pt x="780" y="51"/>
                  </a:cubicBezTo>
                  <a:cubicBezTo>
                    <a:pt x="780" y="51"/>
                    <a:pt x="781" y="51"/>
                    <a:pt x="783" y="51"/>
                  </a:cubicBezTo>
                  <a:cubicBezTo>
                    <a:pt x="783" y="52"/>
                    <a:pt x="783" y="52"/>
                    <a:pt x="783" y="52"/>
                  </a:cubicBezTo>
                  <a:cubicBezTo>
                    <a:pt x="767" y="52"/>
                    <a:pt x="767" y="52"/>
                    <a:pt x="767" y="52"/>
                  </a:cubicBezTo>
                  <a:cubicBezTo>
                    <a:pt x="767" y="51"/>
                    <a:pt x="767" y="51"/>
                    <a:pt x="767" y="51"/>
                  </a:cubicBezTo>
                  <a:cubicBezTo>
                    <a:pt x="768" y="51"/>
                    <a:pt x="768" y="51"/>
                    <a:pt x="768" y="51"/>
                  </a:cubicBezTo>
                  <a:cubicBezTo>
                    <a:pt x="769" y="51"/>
                    <a:pt x="770" y="51"/>
                    <a:pt x="771" y="50"/>
                  </a:cubicBezTo>
                  <a:cubicBezTo>
                    <a:pt x="772" y="50"/>
                    <a:pt x="772" y="49"/>
                    <a:pt x="772" y="48"/>
                  </a:cubicBezTo>
                  <a:cubicBezTo>
                    <a:pt x="772" y="48"/>
                    <a:pt x="772" y="47"/>
                    <a:pt x="772" y="45"/>
                  </a:cubicBezTo>
                  <a:cubicBezTo>
                    <a:pt x="772" y="31"/>
                    <a:pt x="772" y="31"/>
                    <a:pt x="772" y="31"/>
                  </a:cubicBezTo>
                  <a:cubicBezTo>
                    <a:pt x="772" y="27"/>
                    <a:pt x="772" y="25"/>
                    <a:pt x="771" y="24"/>
                  </a:cubicBezTo>
                  <a:cubicBezTo>
                    <a:pt x="770" y="23"/>
                    <a:pt x="769" y="22"/>
                    <a:pt x="767" y="22"/>
                  </a:cubicBezTo>
                  <a:cubicBezTo>
                    <a:pt x="764" y="22"/>
                    <a:pt x="761" y="23"/>
                    <a:pt x="759" y="27"/>
                  </a:cubicBezTo>
                  <a:cubicBezTo>
                    <a:pt x="759" y="45"/>
                    <a:pt x="759" y="45"/>
                    <a:pt x="759" y="45"/>
                  </a:cubicBezTo>
                  <a:cubicBezTo>
                    <a:pt x="759" y="47"/>
                    <a:pt x="759" y="48"/>
                    <a:pt x="759" y="49"/>
                  </a:cubicBezTo>
                  <a:cubicBezTo>
                    <a:pt x="759" y="50"/>
                    <a:pt x="760" y="50"/>
                    <a:pt x="760" y="51"/>
                  </a:cubicBezTo>
                  <a:cubicBezTo>
                    <a:pt x="761" y="51"/>
                    <a:pt x="762" y="51"/>
                    <a:pt x="764" y="51"/>
                  </a:cubicBezTo>
                  <a:cubicBezTo>
                    <a:pt x="764" y="52"/>
                    <a:pt x="764" y="52"/>
                    <a:pt x="764" y="52"/>
                  </a:cubicBezTo>
                  <a:cubicBezTo>
                    <a:pt x="748" y="52"/>
                    <a:pt x="748" y="52"/>
                    <a:pt x="748" y="52"/>
                  </a:cubicBezTo>
                  <a:cubicBezTo>
                    <a:pt x="748" y="51"/>
                    <a:pt x="748" y="51"/>
                    <a:pt x="748" y="51"/>
                  </a:cubicBezTo>
                  <a:cubicBezTo>
                    <a:pt x="749" y="51"/>
                    <a:pt x="749" y="51"/>
                    <a:pt x="749" y="51"/>
                  </a:cubicBezTo>
                  <a:cubicBezTo>
                    <a:pt x="750" y="51"/>
                    <a:pt x="751" y="51"/>
                    <a:pt x="752" y="50"/>
                  </a:cubicBezTo>
                  <a:cubicBezTo>
                    <a:pt x="752" y="49"/>
                    <a:pt x="753" y="47"/>
                    <a:pt x="753" y="45"/>
                  </a:cubicBezTo>
                  <a:cubicBezTo>
                    <a:pt x="753" y="32"/>
                    <a:pt x="753" y="32"/>
                    <a:pt x="753" y="32"/>
                  </a:cubicBezTo>
                  <a:cubicBezTo>
                    <a:pt x="753" y="28"/>
                    <a:pt x="753" y="25"/>
                    <a:pt x="752" y="24"/>
                  </a:cubicBezTo>
                  <a:cubicBezTo>
                    <a:pt x="752" y="23"/>
                    <a:pt x="752" y="23"/>
                    <a:pt x="751" y="22"/>
                  </a:cubicBezTo>
                  <a:cubicBezTo>
                    <a:pt x="751" y="22"/>
                    <a:pt x="751" y="22"/>
                    <a:pt x="750" y="22"/>
                  </a:cubicBezTo>
                  <a:cubicBezTo>
                    <a:pt x="749" y="22"/>
                    <a:pt x="748" y="22"/>
                    <a:pt x="747" y="22"/>
                  </a:cubicBezTo>
                  <a:cubicBezTo>
                    <a:pt x="747" y="21"/>
                    <a:pt x="747" y="21"/>
                    <a:pt x="747" y="21"/>
                  </a:cubicBezTo>
                  <a:cubicBezTo>
                    <a:pt x="757" y="17"/>
                    <a:pt x="757" y="17"/>
                    <a:pt x="757" y="17"/>
                  </a:cubicBezTo>
                  <a:cubicBezTo>
                    <a:pt x="759" y="17"/>
                    <a:pt x="759" y="17"/>
                    <a:pt x="759" y="17"/>
                  </a:cubicBezTo>
                  <a:cubicBezTo>
                    <a:pt x="759" y="25"/>
                    <a:pt x="759" y="25"/>
                    <a:pt x="759" y="25"/>
                  </a:cubicBezTo>
                  <a:close/>
                  <a:moveTo>
                    <a:pt x="812" y="49"/>
                  </a:moveTo>
                  <a:cubicBezTo>
                    <a:pt x="811" y="51"/>
                    <a:pt x="809" y="52"/>
                    <a:pt x="807" y="53"/>
                  </a:cubicBezTo>
                  <a:cubicBezTo>
                    <a:pt x="806" y="53"/>
                    <a:pt x="804" y="54"/>
                    <a:pt x="803" y="54"/>
                  </a:cubicBezTo>
                  <a:cubicBezTo>
                    <a:pt x="799" y="54"/>
                    <a:pt x="796" y="52"/>
                    <a:pt x="793" y="49"/>
                  </a:cubicBezTo>
                  <a:cubicBezTo>
                    <a:pt x="791" y="46"/>
                    <a:pt x="789" y="42"/>
                    <a:pt x="789" y="37"/>
                  </a:cubicBezTo>
                  <a:cubicBezTo>
                    <a:pt x="789" y="32"/>
                    <a:pt x="791" y="28"/>
                    <a:pt x="794" y="24"/>
                  </a:cubicBezTo>
                  <a:cubicBezTo>
                    <a:pt x="797" y="20"/>
                    <a:pt x="801" y="18"/>
                    <a:pt x="805" y="18"/>
                  </a:cubicBezTo>
                  <a:cubicBezTo>
                    <a:pt x="808" y="18"/>
                    <a:pt x="810" y="19"/>
                    <a:pt x="812" y="21"/>
                  </a:cubicBezTo>
                  <a:cubicBezTo>
                    <a:pt x="812" y="14"/>
                    <a:pt x="812" y="14"/>
                    <a:pt x="812" y="14"/>
                  </a:cubicBezTo>
                  <a:cubicBezTo>
                    <a:pt x="812" y="10"/>
                    <a:pt x="812" y="8"/>
                    <a:pt x="812" y="7"/>
                  </a:cubicBezTo>
                  <a:cubicBezTo>
                    <a:pt x="812" y="6"/>
                    <a:pt x="811" y="5"/>
                    <a:pt x="811" y="5"/>
                  </a:cubicBezTo>
                  <a:cubicBezTo>
                    <a:pt x="811" y="5"/>
                    <a:pt x="810" y="5"/>
                    <a:pt x="809" y="5"/>
                  </a:cubicBezTo>
                  <a:cubicBezTo>
                    <a:pt x="809" y="5"/>
                    <a:pt x="808" y="5"/>
                    <a:pt x="807" y="5"/>
                  </a:cubicBezTo>
                  <a:cubicBezTo>
                    <a:pt x="807" y="4"/>
                    <a:pt x="807" y="4"/>
                    <a:pt x="807" y="4"/>
                  </a:cubicBezTo>
                  <a:cubicBezTo>
                    <a:pt x="816" y="0"/>
                    <a:pt x="816" y="0"/>
                    <a:pt x="816" y="0"/>
                  </a:cubicBezTo>
                  <a:cubicBezTo>
                    <a:pt x="818" y="0"/>
                    <a:pt x="818" y="0"/>
                    <a:pt x="818" y="0"/>
                  </a:cubicBezTo>
                  <a:cubicBezTo>
                    <a:pt x="818" y="39"/>
                    <a:pt x="818" y="39"/>
                    <a:pt x="818" y="39"/>
                  </a:cubicBezTo>
                  <a:cubicBezTo>
                    <a:pt x="818" y="43"/>
                    <a:pt x="818" y="45"/>
                    <a:pt x="818" y="46"/>
                  </a:cubicBezTo>
                  <a:cubicBezTo>
                    <a:pt x="818" y="47"/>
                    <a:pt x="819" y="48"/>
                    <a:pt x="819" y="48"/>
                  </a:cubicBezTo>
                  <a:cubicBezTo>
                    <a:pt x="819" y="49"/>
                    <a:pt x="820" y="49"/>
                    <a:pt x="820" y="49"/>
                  </a:cubicBezTo>
                  <a:cubicBezTo>
                    <a:pt x="821" y="49"/>
                    <a:pt x="822" y="48"/>
                    <a:pt x="823" y="48"/>
                  </a:cubicBezTo>
                  <a:cubicBezTo>
                    <a:pt x="823" y="49"/>
                    <a:pt x="823" y="49"/>
                    <a:pt x="823" y="49"/>
                  </a:cubicBezTo>
                  <a:cubicBezTo>
                    <a:pt x="813" y="53"/>
                    <a:pt x="813" y="53"/>
                    <a:pt x="813" y="53"/>
                  </a:cubicBezTo>
                  <a:cubicBezTo>
                    <a:pt x="812" y="53"/>
                    <a:pt x="812" y="53"/>
                    <a:pt x="812" y="53"/>
                  </a:cubicBezTo>
                  <a:cubicBezTo>
                    <a:pt x="812" y="49"/>
                    <a:pt x="812" y="49"/>
                    <a:pt x="812" y="49"/>
                  </a:cubicBezTo>
                  <a:close/>
                  <a:moveTo>
                    <a:pt x="812" y="46"/>
                  </a:moveTo>
                  <a:cubicBezTo>
                    <a:pt x="812" y="29"/>
                    <a:pt x="812" y="29"/>
                    <a:pt x="812" y="29"/>
                  </a:cubicBezTo>
                  <a:cubicBezTo>
                    <a:pt x="812" y="27"/>
                    <a:pt x="812" y="25"/>
                    <a:pt x="811" y="24"/>
                  </a:cubicBezTo>
                  <a:cubicBezTo>
                    <a:pt x="810" y="23"/>
                    <a:pt x="809" y="22"/>
                    <a:pt x="808" y="21"/>
                  </a:cubicBezTo>
                  <a:cubicBezTo>
                    <a:pt x="807" y="20"/>
                    <a:pt x="806" y="20"/>
                    <a:pt x="805" y="20"/>
                  </a:cubicBezTo>
                  <a:cubicBezTo>
                    <a:pt x="803" y="20"/>
                    <a:pt x="801" y="21"/>
                    <a:pt x="799" y="23"/>
                  </a:cubicBezTo>
                  <a:cubicBezTo>
                    <a:pt x="797" y="25"/>
                    <a:pt x="796" y="29"/>
                    <a:pt x="796" y="34"/>
                  </a:cubicBezTo>
                  <a:cubicBezTo>
                    <a:pt x="796" y="39"/>
                    <a:pt x="797" y="43"/>
                    <a:pt x="799" y="45"/>
                  </a:cubicBezTo>
                  <a:cubicBezTo>
                    <a:pt x="801" y="48"/>
                    <a:pt x="803" y="49"/>
                    <a:pt x="806" y="49"/>
                  </a:cubicBezTo>
                  <a:cubicBezTo>
                    <a:pt x="808" y="50"/>
                    <a:pt x="810" y="49"/>
                    <a:pt x="812" y="46"/>
                  </a:cubicBezTo>
                  <a:close/>
                  <a:moveTo>
                    <a:pt x="883" y="3"/>
                  </a:moveTo>
                  <a:cubicBezTo>
                    <a:pt x="883" y="14"/>
                    <a:pt x="883" y="14"/>
                    <a:pt x="883" y="14"/>
                  </a:cubicBezTo>
                  <a:cubicBezTo>
                    <a:pt x="882" y="14"/>
                    <a:pt x="882" y="14"/>
                    <a:pt x="882" y="14"/>
                  </a:cubicBezTo>
                  <a:cubicBezTo>
                    <a:pt x="882" y="12"/>
                    <a:pt x="881" y="11"/>
                    <a:pt x="881" y="10"/>
                  </a:cubicBezTo>
                  <a:cubicBezTo>
                    <a:pt x="880" y="8"/>
                    <a:pt x="879" y="7"/>
                    <a:pt x="878" y="7"/>
                  </a:cubicBezTo>
                  <a:cubicBezTo>
                    <a:pt x="877" y="6"/>
                    <a:pt x="875" y="5"/>
                    <a:pt x="873" y="5"/>
                  </a:cubicBezTo>
                  <a:cubicBezTo>
                    <a:pt x="867" y="5"/>
                    <a:pt x="867" y="5"/>
                    <a:pt x="867" y="5"/>
                  </a:cubicBezTo>
                  <a:cubicBezTo>
                    <a:pt x="867" y="44"/>
                    <a:pt x="867" y="44"/>
                    <a:pt x="867" y="44"/>
                  </a:cubicBezTo>
                  <a:cubicBezTo>
                    <a:pt x="867" y="47"/>
                    <a:pt x="867" y="49"/>
                    <a:pt x="867" y="49"/>
                  </a:cubicBezTo>
                  <a:cubicBezTo>
                    <a:pt x="868" y="51"/>
                    <a:pt x="870" y="51"/>
                    <a:pt x="871" y="51"/>
                  </a:cubicBezTo>
                  <a:cubicBezTo>
                    <a:pt x="873" y="51"/>
                    <a:pt x="873" y="51"/>
                    <a:pt x="873" y="51"/>
                  </a:cubicBezTo>
                  <a:cubicBezTo>
                    <a:pt x="873" y="52"/>
                    <a:pt x="873" y="52"/>
                    <a:pt x="873" y="52"/>
                  </a:cubicBezTo>
                  <a:cubicBezTo>
                    <a:pt x="853" y="52"/>
                    <a:pt x="853" y="52"/>
                    <a:pt x="853" y="52"/>
                  </a:cubicBezTo>
                  <a:cubicBezTo>
                    <a:pt x="853" y="51"/>
                    <a:pt x="853" y="51"/>
                    <a:pt x="853" y="51"/>
                  </a:cubicBezTo>
                  <a:cubicBezTo>
                    <a:pt x="854" y="51"/>
                    <a:pt x="854" y="51"/>
                    <a:pt x="854" y="51"/>
                  </a:cubicBezTo>
                  <a:cubicBezTo>
                    <a:pt x="856" y="51"/>
                    <a:pt x="858" y="50"/>
                    <a:pt x="859" y="49"/>
                  </a:cubicBezTo>
                  <a:cubicBezTo>
                    <a:pt x="859" y="48"/>
                    <a:pt x="859" y="47"/>
                    <a:pt x="859" y="43"/>
                  </a:cubicBezTo>
                  <a:cubicBezTo>
                    <a:pt x="859" y="5"/>
                    <a:pt x="859" y="5"/>
                    <a:pt x="859" y="5"/>
                  </a:cubicBezTo>
                  <a:cubicBezTo>
                    <a:pt x="853" y="5"/>
                    <a:pt x="853" y="5"/>
                    <a:pt x="853" y="5"/>
                  </a:cubicBezTo>
                  <a:cubicBezTo>
                    <a:pt x="851" y="5"/>
                    <a:pt x="849" y="5"/>
                    <a:pt x="849" y="6"/>
                  </a:cubicBezTo>
                  <a:cubicBezTo>
                    <a:pt x="847" y="6"/>
                    <a:pt x="846" y="7"/>
                    <a:pt x="845" y="9"/>
                  </a:cubicBezTo>
                  <a:cubicBezTo>
                    <a:pt x="845" y="10"/>
                    <a:pt x="844" y="12"/>
                    <a:pt x="844" y="14"/>
                  </a:cubicBezTo>
                  <a:cubicBezTo>
                    <a:pt x="843" y="14"/>
                    <a:pt x="843" y="14"/>
                    <a:pt x="843" y="14"/>
                  </a:cubicBezTo>
                  <a:cubicBezTo>
                    <a:pt x="843" y="3"/>
                    <a:pt x="843" y="3"/>
                    <a:pt x="843" y="3"/>
                  </a:cubicBezTo>
                  <a:cubicBezTo>
                    <a:pt x="883" y="3"/>
                    <a:pt x="883" y="3"/>
                    <a:pt x="883" y="3"/>
                  </a:cubicBezTo>
                  <a:close/>
                  <a:moveTo>
                    <a:pt x="891" y="31"/>
                  </a:moveTo>
                  <a:cubicBezTo>
                    <a:pt x="891" y="37"/>
                    <a:pt x="893" y="40"/>
                    <a:pt x="895" y="43"/>
                  </a:cubicBezTo>
                  <a:cubicBezTo>
                    <a:pt x="897" y="46"/>
                    <a:pt x="900" y="48"/>
                    <a:pt x="903" y="48"/>
                  </a:cubicBezTo>
                  <a:cubicBezTo>
                    <a:pt x="905" y="48"/>
                    <a:pt x="907" y="47"/>
                    <a:pt x="909" y="46"/>
                  </a:cubicBezTo>
                  <a:cubicBezTo>
                    <a:pt x="911" y="45"/>
                    <a:pt x="912" y="43"/>
                    <a:pt x="913" y="39"/>
                  </a:cubicBezTo>
                  <a:cubicBezTo>
                    <a:pt x="914" y="40"/>
                    <a:pt x="914" y="40"/>
                    <a:pt x="914" y="40"/>
                  </a:cubicBezTo>
                  <a:cubicBezTo>
                    <a:pt x="914" y="43"/>
                    <a:pt x="912" y="47"/>
                    <a:pt x="910" y="49"/>
                  </a:cubicBezTo>
                  <a:cubicBezTo>
                    <a:pt x="907" y="52"/>
                    <a:pt x="904" y="53"/>
                    <a:pt x="901" y="53"/>
                  </a:cubicBezTo>
                  <a:cubicBezTo>
                    <a:pt x="897" y="53"/>
                    <a:pt x="893" y="52"/>
                    <a:pt x="891" y="49"/>
                  </a:cubicBezTo>
                  <a:cubicBezTo>
                    <a:pt x="888" y="45"/>
                    <a:pt x="887" y="41"/>
                    <a:pt x="887" y="36"/>
                  </a:cubicBezTo>
                  <a:cubicBezTo>
                    <a:pt x="887" y="30"/>
                    <a:pt x="888" y="25"/>
                    <a:pt x="891" y="22"/>
                  </a:cubicBezTo>
                  <a:cubicBezTo>
                    <a:pt x="894" y="19"/>
                    <a:pt x="897" y="17"/>
                    <a:pt x="902" y="17"/>
                  </a:cubicBezTo>
                  <a:cubicBezTo>
                    <a:pt x="905" y="17"/>
                    <a:pt x="909" y="19"/>
                    <a:pt x="911" y="21"/>
                  </a:cubicBezTo>
                  <a:cubicBezTo>
                    <a:pt x="913" y="23"/>
                    <a:pt x="915" y="27"/>
                    <a:pt x="915" y="31"/>
                  </a:cubicBezTo>
                  <a:cubicBezTo>
                    <a:pt x="891" y="31"/>
                    <a:pt x="891" y="31"/>
                    <a:pt x="891" y="31"/>
                  </a:cubicBezTo>
                  <a:close/>
                  <a:moveTo>
                    <a:pt x="891" y="29"/>
                  </a:moveTo>
                  <a:cubicBezTo>
                    <a:pt x="907" y="29"/>
                    <a:pt x="907" y="29"/>
                    <a:pt x="907" y="29"/>
                  </a:cubicBezTo>
                  <a:cubicBezTo>
                    <a:pt x="907" y="27"/>
                    <a:pt x="906" y="26"/>
                    <a:pt x="906" y="25"/>
                  </a:cubicBezTo>
                  <a:cubicBezTo>
                    <a:pt x="905" y="24"/>
                    <a:pt x="904" y="23"/>
                    <a:pt x="903" y="22"/>
                  </a:cubicBezTo>
                  <a:cubicBezTo>
                    <a:pt x="902" y="21"/>
                    <a:pt x="901" y="21"/>
                    <a:pt x="899" y="21"/>
                  </a:cubicBezTo>
                  <a:cubicBezTo>
                    <a:pt x="897" y="21"/>
                    <a:pt x="896" y="21"/>
                    <a:pt x="894" y="23"/>
                  </a:cubicBezTo>
                  <a:cubicBezTo>
                    <a:pt x="893" y="24"/>
                    <a:pt x="892" y="27"/>
                    <a:pt x="891"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Freeform 35"/>
            <p:cNvSpPr>
              <a:spLocks noEditPoints="1"/>
            </p:cNvSpPr>
            <p:nvPr userDrawn="1"/>
          </p:nvSpPr>
          <p:spPr bwMode="auto">
            <a:xfrm>
              <a:off x="10679194" y="4943758"/>
              <a:ext cx="873127" cy="103187"/>
            </a:xfrm>
            <a:custGeom>
              <a:avLst/>
              <a:gdLst>
                <a:gd name="T0" fmla="*/ 23 w 586"/>
                <a:gd name="T1" fmla="*/ 21 h 69"/>
                <a:gd name="T2" fmla="*/ 8 w 586"/>
                <a:gd name="T3" fmla="*/ 24 h 69"/>
                <a:gd name="T4" fmla="*/ 45 w 586"/>
                <a:gd name="T5" fmla="*/ 26 h 69"/>
                <a:gd name="T6" fmla="*/ 66 w 586"/>
                <a:gd name="T7" fmla="*/ 52 h 69"/>
                <a:gd name="T8" fmla="*/ 58 w 586"/>
                <a:gd name="T9" fmla="*/ 46 h 69"/>
                <a:gd name="T10" fmla="*/ 46 w 586"/>
                <a:gd name="T11" fmla="*/ 50 h 69"/>
                <a:gd name="T12" fmla="*/ 40 w 586"/>
                <a:gd name="T13" fmla="*/ 46 h 69"/>
                <a:gd name="T14" fmla="*/ 45 w 586"/>
                <a:gd name="T15" fmla="*/ 1 h 69"/>
                <a:gd name="T16" fmla="*/ 106 w 586"/>
                <a:gd name="T17" fmla="*/ 52 h 69"/>
                <a:gd name="T18" fmla="*/ 98 w 586"/>
                <a:gd name="T19" fmla="*/ 46 h 69"/>
                <a:gd name="T20" fmla="*/ 90 w 586"/>
                <a:gd name="T21" fmla="*/ 52 h 69"/>
                <a:gd name="T22" fmla="*/ 78 w 586"/>
                <a:gd name="T23" fmla="*/ 25 h 69"/>
                <a:gd name="T24" fmla="*/ 132 w 586"/>
                <a:gd name="T25" fmla="*/ 19 h 69"/>
                <a:gd name="T26" fmla="*/ 118 w 586"/>
                <a:gd name="T27" fmla="*/ 28 h 69"/>
                <a:gd name="T28" fmla="*/ 133 w 586"/>
                <a:gd name="T29" fmla="*/ 52 h 69"/>
                <a:gd name="T30" fmla="*/ 169 w 586"/>
                <a:gd name="T31" fmla="*/ 52 h 69"/>
                <a:gd name="T32" fmla="*/ 161 w 586"/>
                <a:gd name="T33" fmla="*/ 15 h 69"/>
                <a:gd name="T34" fmla="*/ 167 w 586"/>
                <a:gd name="T35" fmla="*/ 1 h 69"/>
                <a:gd name="T36" fmla="*/ 181 w 586"/>
                <a:gd name="T37" fmla="*/ 38 h 69"/>
                <a:gd name="T38" fmla="*/ 189 w 586"/>
                <a:gd name="T39" fmla="*/ 47 h 69"/>
                <a:gd name="T40" fmla="*/ 222 w 586"/>
                <a:gd name="T41" fmla="*/ 31 h 69"/>
                <a:gd name="T42" fmla="*/ 252 w 586"/>
                <a:gd name="T43" fmla="*/ 24 h 69"/>
                <a:gd name="T44" fmla="*/ 228 w 586"/>
                <a:gd name="T45" fmla="*/ 44 h 69"/>
                <a:gd name="T46" fmla="*/ 249 w 586"/>
                <a:gd name="T47" fmla="*/ 64 h 69"/>
                <a:gd name="T48" fmla="*/ 223 w 586"/>
                <a:gd name="T49" fmla="*/ 48 h 69"/>
                <a:gd name="T50" fmla="*/ 240 w 586"/>
                <a:gd name="T51" fmla="*/ 39 h 69"/>
                <a:gd name="T52" fmla="*/ 238 w 586"/>
                <a:gd name="T53" fmla="*/ 66 h 69"/>
                <a:gd name="T54" fmla="*/ 274 w 586"/>
                <a:gd name="T55" fmla="*/ 21 h 69"/>
                <a:gd name="T56" fmla="*/ 286 w 586"/>
                <a:gd name="T57" fmla="*/ 21 h 69"/>
                <a:gd name="T58" fmla="*/ 290 w 586"/>
                <a:gd name="T59" fmla="*/ 25 h 69"/>
                <a:gd name="T60" fmla="*/ 267 w 586"/>
                <a:gd name="T61" fmla="*/ 62 h 69"/>
                <a:gd name="T62" fmla="*/ 258 w 586"/>
                <a:gd name="T63" fmla="*/ 20 h 69"/>
                <a:gd name="T64" fmla="*/ 319 w 586"/>
                <a:gd name="T65" fmla="*/ 49 h 69"/>
                <a:gd name="T66" fmla="*/ 322 w 586"/>
                <a:gd name="T67" fmla="*/ 34 h 69"/>
                <a:gd name="T68" fmla="*/ 368 w 586"/>
                <a:gd name="T69" fmla="*/ 45 h 69"/>
                <a:gd name="T70" fmla="*/ 360 w 586"/>
                <a:gd name="T71" fmla="*/ 52 h 69"/>
                <a:gd name="T72" fmla="*/ 364 w 586"/>
                <a:gd name="T73" fmla="*/ 8 h 69"/>
                <a:gd name="T74" fmla="*/ 378 w 586"/>
                <a:gd name="T75" fmla="*/ 6 h 69"/>
                <a:gd name="T76" fmla="*/ 377 w 586"/>
                <a:gd name="T77" fmla="*/ 22 h 69"/>
                <a:gd name="T78" fmla="*/ 408 w 586"/>
                <a:gd name="T79" fmla="*/ 16 h 69"/>
                <a:gd name="T80" fmla="*/ 433 w 586"/>
                <a:gd name="T81" fmla="*/ 52 h 69"/>
                <a:gd name="T82" fmla="*/ 435 w 586"/>
                <a:gd name="T83" fmla="*/ 6 h 69"/>
                <a:gd name="T84" fmla="*/ 476 w 586"/>
                <a:gd name="T85" fmla="*/ 20 h 69"/>
                <a:gd name="T86" fmla="*/ 468 w 586"/>
                <a:gd name="T87" fmla="*/ 54 h 69"/>
                <a:gd name="T88" fmla="*/ 472 w 586"/>
                <a:gd name="T89" fmla="*/ 24 h 69"/>
                <a:gd name="T90" fmla="*/ 466 w 586"/>
                <a:gd name="T91" fmla="*/ 54 h 69"/>
                <a:gd name="T92" fmla="*/ 454 w 586"/>
                <a:gd name="T93" fmla="*/ 6 h 69"/>
                <a:gd name="T94" fmla="*/ 502 w 586"/>
                <a:gd name="T95" fmla="*/ 5 h 69"/>
                <a:gd name="T96" fmla="*/ 502 w 586"/>
                <a:gd name="T97" fmla="*/ 46 h 69"/>
                <a:gd name="T98" fmla="*/ 495 w 586"/>
                <a:gd name="T99" fmla="*/ 50 h 69"/>
                <a:gd name="T100" fmla="*/ 500 w 586"/>
                <a:gd name="T101" fmla="*/ 19 h 69"/>
                <a:gd name="T102" fmla="*/ 544 w 586"/>
                <a:gd name="T103" fmla="*/ 50 h 69"/>
                <a:gd name="T104" fmla="*/ 538 w 586"/>
                <a:gd name="T105" fmla="*/ 49 h 69"/>
                <a:gd name="T106" fmla="*/ 526 w 586"/>
                <a:gd name="T107" fmla="*/ 52 h 69"/>
                <a:gd name="T108" fmla="*/ 518 w 586"/>
                <a:gd name="T109" fmla="*/ 33 h 69"/>
                <a:gd name="T110" fmla="*/ 524 w 586"/>
                <a:gd name="T111" fmla="*/ 26 h 69"/>
                <a:gd name="T112" fmla="*/ 574 w 586"/>
                <a:gd name="T113" fmla="*/ 31 h 69"/>
                <a:gd name="T114" fmla="*/ 560 w 586"/>
                <a:gd name="T115" fmla="*/ 30 h 69"/>
                <a:gd name="T116" fmla="*/ 580 w 586"/>
                <a:gd name="T117" fmla="*/ 41 h 69"/>
                <a:gd name="T118" fmla="*/ 575 w 586"/>
                <a:gd name="T119" fmla="*/ 52 h 69"/>
                <a:gd name="T120" fmla="*/ 566 w 586"/>
                <a:gd name="T121" fmla="*/ 5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86" h="69">
                  <a:moveTo>
                    <a:pt x="27" y="41"/>
                  </a:moveTo>
                  <a:cubicBezTo>
                    <a:pt x="26" y="45"/>
                    <a:pt x="24" y="49"/>
                    <a:pt x="22" y="51"/>
                  </a:cubicBezTo>
                  <a:cubicBezTo>
                    <a:pt x="19" y="54"/>
                    <a:pt x="16" y="55"/>
                    <a:pt x="13" y="55"/>
                  </a:cubicBezTo>
                  <a:cubicBezTo>
                    <a:pt x="10" y="55"/>
                    <a:pt x="6" y="53"/>
                    <a:pt x="4" y="50"/>
                  </a:cubicBezTo>
                  <a:cubicBezTo>
                    <a:pt x="1" y="47"/>
                    <a:pt x="0" y="42"/>
                    <a:pt x="0" y="37"/>
                  </a:cubicBezTo>
                  <a:cubicBezTo>
                    <a:pt x="0" y="32"/>
                    <a:pt x="1" y="27"/>
                    <a:pt x="4" y="24"/>
                  </a:cubicBezTo>
                  <a:cubicBezTo>
                    <a:pt x="7" y="20"/>
                    <a:pt x="11" y="18"/>
                    <a:pt x="15" y="18"/>
                  </a:cubicBezTo>
                  <a:cubicBezTo>
                    <a:pt x="18" y="18"/>
                    <a:pt x="21" y="19"/>
                    <a:pt x="23" y="21"/>
                  </a:cubicBezTo>
                  <a:cubicBezTo>
                    <a:pt x="25" y="23"/>
                    <a:pt x="26" y="25"/>
                    <a:pt x="26" y="27"/>
                  </a:cubicBezTo>
                  <a:cubicBezTo>
                    <a:pt x="26" y="28"/>
                    <a:pt x="26" y="28"/>
                    <a:pt x="26" y="29"/>
                  </a:cubicBezTo>
                  <a:cubicBezTo>
                    <a:pt x="25" y="30"/>
                    <a:pt x="24" y="30"/>
                    <a:pt x="23" y="30"/>
                  </a:cubicBezTo>
                  <a:cubicBezTo>
                    <a:pt x="22" y="30"/>
                    <a:pt x="21" y="30"/>
                    <a:pt x="20" y="28"/>
                  </a:cubicBezTo>
                  <a:cubicBezTo>
                    <a:pt x="20" y="28"/>
                    <a:pt x="19" y="27"/>
                    <a:pt x="19" y="26"/>
                  </a:cubicBezTo>
                  <a:cubicBezTo>
                    <a:pt x="19" y="24"/>
                    <a:pt x="18" y="23"/>
                    <a:pt x="18" y="22"/>
                  </a:cubicBezTo>
                  <a:cubicBezTo>
                    <a:pt x="17" y="22"/>
                    <a:pt x="16" y="21"/>
                    <a:pt x="14" y="21"/>
                  </a:cubicBezTo>
                  <a:cubicBezTo>
                    <a:pt x="12" y="21"/>
                    <a:pt x="10" y="22"/>
                    <a:pt x="8" y="24"/>
                  </a:cubicBezTo>
                  <a:cubicBezTo>
                    <a:pt x="6" y="26"/>
                    <a:pt x="6" y="30"/>
                    <a:pt x="6" y="34"/>
                  </a:cubicBezTo>
                  <a:cubicBezTo>
                    <a:pt x="6" y="38"/>
                    <a:pt x="6" y="41"/>
                    <a:pt x="8" y="44"/>
                  </a:cubicBezTo>
                  <a:cubicBezTo>
                    <a:pt x="10" y="48"/>
                    <a:pt x="13" y="49"/>
                    <a:pt x="16" y="49"/>
                  </a:cubicBezTo>
                  <a:cubicBezTo>
                    <a:pt x="18" y="49"/>
                    <a:pt x="20" y="48"/>
                    <a:pt x="22" y="47"/>
                  </a:cubicBezTo>
                  <a:cubicBezTo>
                    <a:pt x="24" y="46"/>
                    <a:pt x="25" y="44"/>
                    <a:pt x="27" y="41"/>
                  </a:cubicBezTo>
                  <a:cubicBezTo>
                    <a:pt x="27" y="41"/>
                    <a:pt x="27" y="41"/>
                    <a:pt x="27" y="41"/>
                  </a:cubicBezTo>
                  <a:close/>
                  <a:moveTo>
                    <a:pt x="45" y="1"/>
                  </a:moveTo>
                  <a:cubicBezTo>
                    <a:pt x="45" y="26"/>
                    <a:pt x="45" y="26"/>
                    <a:pt x="45" y="26"/>
                  </a:cubicBezTo>
                  <a:cubicBezTo>
                    <a:pt x="48" y="22"/>
                    <a:pt x="50" y="21"/>
                    <a:pt x="51" y="20"/>
                  </a:cubicBezTo>
                  <a:cubicBezTo>
                    <a:pt x="53" y="19"/>
                    <a:pt x="54" y="18"/>
                    <a:pt x="56" y="18"/>
                  </a:cubicBezTo>
                  <a:cubicBezTo>
                    <a:pt x="58" y="18"/>
                    <a:pt x="60" y="19"/>
                    <a:pt x="61" y="20"/>
                  </a:cubicBezTo>
                  <a:cubicBezTo>
                    <a:pt x="62" y="21"/>
                    <a:pt x="63" y="23"/>
                    <a:pt x="64" y="25"/>
                  </a:cubicBezTo>
                  <a:cubicBezTo>
                    <a:pt x="64" y="27"/>
                    <a:pt x="64" y="30"/>
                    <a:pt x="64" y="34"/>
                  </a:cubicBezTo>
                  <a:cubicBezTo>
                    <a:pt x="64" y="46"/>
                    <a:pt x="64" y="46"/>
                    <a:pt x="64" y="46"/>
                  </a:cubicBezTo>
                  <a:cubicBezTo>
                    <a:pt x="64" y="48"/>
                    <a:pt x="64" y="50"/>
                    <a:pt x="65" y="50"/>
                  </a:cubicBezTo>
                  <a:cubicBezTo>
                    <a:pt x="65" y="51"/>
                    <a:pt x="66" y="52"/>
                    <a:pt x="66" y="52"/>
                  </a:cubicBezTo>
                  <a:cubicBezTo>
                    <a:pt x="66" y="52"/>
                    <a:pt x="68" y="52"/>
                    <a:pt x="69" y="52"/>
                  </a:cubicBezTo>
                  <a:cubicBezTo>
                    <a:pt x="69" y="54"/>
                    <a:pt x="69" y="54"/>
                    <a:pt x="69" y="54"/>
                  </a:cubicBezTo>
                  <a:cubicBezTo>
                    <a:pt x="53" y="54"/>
                    <a:pt x="53" y="54"/>
                    <a:pt x="53" y="54"/>
                  </a:cubicBezTo>
                  <a:cubicBezTo>
                    <a:pt x="53" y="52"/>
                    <a:pt x="53" y="52"/>
                    <a:pt x="53" y="52"/>
                  </a:cubicBezTo>
                  <a:cubicBezTo>
                    <a:pt x="54" y="52"/>
                    <a:pt x="54" y="52"/>
                    <a:pt x="54" y="52"/>
                  </a:cubicBezTo>
                  <a:cubicBezTo>
                    <a:pt x="56" y="52"/>
                    <a:pt x="56" y="52"/>
                    <a:pt x="57" y="52"/>
                  </a:cubicBezTo>
                  <a:cubicBezTo>
                    <a:pt x="58" y="51"/>
                    <a:pt x="58" y="50"/>
                    <a:pt x="58" y="50"/>
                  </a:cubicBezTo>
                  <a:cubicBezTo>
                    <a:pt x="58" y="49"/>
                    <a:pt x="58" y="48"/>
                    <a:pt x="58" y="46"/>
                  </a:cubicBezTo>
                  <a:cubicBezTo>
                    <a:pt x="58" y="34"/>
                    <a:pt x="58" y="34"/>
                    <a:pt x="58" y="34"/>
                  </a:cubicBezTo>
                  <a:cubicBezTo>
                    <a:pt x="58" y="30"/>
                    <a:pt x="58" y="28"/>
                    <a:pt x="58" y="27"/>
                  </a:cubicBezTo>
                  <a:cubicBezTo>
                    <a:pt x="58" y="26"/>
                    <a:pt x="57" y="25"/>
                    <a:pt x="56" y="24"/>
                  </a:cubicBezTo>
                  <a:cubicBezTo>
                    <a:pt x="56" y="24"/>
                    <a:pt x="55" y="23"/>
                    <a:pt x="54" y="23"/>
                  </a:cubicBezTo>
                  <a:cubicBezTo>
                    <a:pt x="52" y="23"/>
                    <a:pt x="51" y="24"/>
                    <a:pt x="50" y="24"/>
                  </a:cubicBezTo>
                  <a:cubicBezTo>
                    <a:pt x="49" y="25"/>
                    <a:pt x="47" y="26"/>
                    <a:pt x="46" y="28"/>
                  </a:cubicBezTo>
                  <a:cubicBezTo>
                    <a:pt x="46" y="46"/>
                    <a:pt x="46" y="46"/>
                    <a:pt x="46" y="46"/>
                  </a:cubicBezTo>
                  <a:cubicBezTo>
                    <a:pt x="46" y="48"/>
                    <a:pt x="46" y="50"/>
                    <a:pt x="46" y="50"/>
                  </a:cubicBezTo>
                  <a:cubicBezTo>
                    <a:pt x="46" y="51"/>
                    <a:pt x="47" y="52"/>
                    <a:pt x="47" y="52"/>
                  </a:cubicBezTo>
                  <a:cubicBezTo>
                    <a:pt x="48" y="52"/>
                    <a:pt x="49" y="52"/>
                    <a:pt x="51" y="52"/>
                  </a:cubicBezTo>
                  <a:cubicBezTo>
                    <a:pt x="51" y="54"/>
                    <a:pt x="51" y="54"/>
                    <a:pt x="51" y="54"/>
                  </a:cubicBezTo>
                  <a:cubicBezTo>
                    <a:pt x="34" y="54"/>
                    <a:pt x="34" y="54"/>
                    <a:pt x="34" y="54"/>
                  </a:cubicBezTo>
                  <a:cubicBezTo>
                    <a:pt x="34" y="52"/>
                    <a:pt x="34" y="52"/>
                    <a:pt x="34" y="52"/>
                  </a:cubicBezTo>
                  <a:cubicBezTo>
                    <a:pt x="36" y="52"/>
                    <a:pt x="37" y="52"/>
                    <a:pt x="38" y="52"/>
                  </a:cubicBezTo>
                  <a:cubicBezTo>
                    <a:pt x="38" y="51"/>
                    <a:pt x="39" y="51"/>
                    <a:pt x="39" y="50"/>
                  </a:cubicBezTo>
                  <a:cubicBezTo>
                    <a:pt x="40" y="49"/>
                    <a:pt x="40" y="48"/>
                    <a:pt x="40" y="46"/>
                  </a:cubicBezTo>
                  <a:cubicBezTo>
                    <a:pt x="40" y="15"/>
                    <a:pt x="40" y="15"/>
                    <a:pt x="40" y="15"/>
                  </a:cubicBezTo>
                  <a:cubicBezTo>
                    <a:pt x="40" y="11"/>
                    <a:pt x="40" y="8"/>
                    <a:pt x="39" y="8"/>
                  </a:cubicBezTo>
                  <a:cubicBezTo>
                    <a:pt x="39" y="7"/>
                    <a:pt x="39" y="6"/>
                    <a:pt x="38" y="6"/>
                  </a:cubicBezTo>
                  <a:cubicBezTo>
                    <a:pt x="38" y="5"/>
                    <a:pt x="38" y="5"/>
                    <a:pt x="37" y="5"/>
                  </a:cubicBezTo>
                  <a:cubicBezTo>
                    <a:pt x="36" y="5"/>
                    <a:pt x="36" y="5"/>
                    <a:pt x="34" y="6"/>
                  </a:cubicBezTo>
                  <a:cubicBezTo>
                    <a:pt x="34" y="4"/>
                    <a:pt x="34" y="4"/>
                    <a:pt x="34" y="4"/>
                  </a:cubicBezTo>
                  <a:cubicBezTo>
                    <a:pt x="44" y="0"/>
                    <a:pt x="44" y="0"/>
                    <a:pt x="44" y="0"/>
                  </a:cubicBezTo>
                  <a:cubicBezTo>
                    <a:pt x="45" y="1"/>
                    <a:pt x="45" y="1"/>
                    <a:pt x="45" y="1"/>
                  </a:cubicBezTo>
                  <a:close/>
                  <a:moveTo>
                    <a:pt x="85" y="26"/>
                  </a:moveTo>
                  <a:cubicBezTo>
                    <a:pt x="89" y="21"/>
                    <a:pt x="92" y="19"/>
                    <a:pt x="96" y="19"/>
                  </a:cubicBezTo>
                  <a:cubicBezTo>
                    <a:pt x="97" y="19"/>
                    <a:pt x="99" y="19"/>
                    <a:pt x="100" y="20"/>
                  </a:cubicBezTo>
                  <a:cubicBezTo>
                    <a:pt x="102" y="21"/>
                    <a:pt x="103" y="22"/>
                    <a:pt x="104" y="24"/>
                  </a:cubicBezTo>
                  <a:cubicBezTo>
                    <a:pt x="104" y="26"/>
                    <a:pt x="104" y="28"/>
                    <a:pt x="104" y="31"/>
                  </a:cubicBezTo>
                  <a:cubicBezTo>
                    <a:pt x="104" y="46"/>
                    <a:pt x="104" y="46"/>
                    <a:pt x="104" y="46"/>
                  </a:cubicBezTo>
                  <a:cubicBezTo>
                    <a:pt x="104" y="48"/>
                    <a:pt x="104" y="49"/>
                    <a:pt x="105" y="50"/>
                  </a:cubicBezTo>
                  <a:cubicBezTo>
                    <a:pt x="105" y="51"/>
                    <a:pt x="106" y="51"/>
                    <a:pt x="106" y="52"/>
                  </a:cubicBezTo>
                  <a:cubicBezTo>
                    <a:pt x="106" y="52"/>
                    <a:pt x="108" y="52"/>
                    <a:pt x="109" y="52"/>
                  </a:cubicBezTo>
                  <a:cubicBezTo>
                    <a:pt x="109" y="53"/>
                    <a:pt x="109" y="53"/>
                    <a:pt x="109" y="53"/>
                  </a:cubicBezTo>
                  <a:cubicBezTo>
                    <a:pt x="93" y="53"/>
                    <a:pt x="93" y="53"/>
                    <a:pt x="93" y="53"/>
                  </a:cubicBezTo>
                  <a:cubicBezTo>
                    <a:pt x="93" y="52"/>
                    <a:pt x="93" y="52"/>
                    <a:pt x="93" y="52"/>
                  </a:cubicBezTo>
                  <a:cubicBezTo>
                    <a:pt x="94" y="52"/>
                    <a:pt x="94" y="52"/>
                    <a:pt x="94" y="52"/>
                  </a:cubicBezTo>
                  <a:cubicBezTo>
                    <a:pt x="96" y="52"/>
                    <a:pt x="96" y="52"/>
                    <a:pt x="97" y="51"/>
                  </a:cubicBezTo>
                  <a:cubicBezTo>
                    <a:pt x="98" y="51"/>
                    <a:pt x="98" y="50"/>
                    <a:pt x="98" y="49"/>
                  </a:cubicBezTo>
                  <a:cubicBezTo>
                    <a:pt x="98" y="49"/>
                    <a:pt x="98" y="48"/>
                    <a:pt x="98" y="46"/>
                  </a:cubicBezTo>
                  <a:cubicBezTo>
                    <a:pt x="98" y="32"/>
                    <a:pt x="98" y="32"/>
                    <a:pt x="98" y="32"/>
                  </a:cubicBezTo>
                  <a:cubicBezTo>
                    <a:pt x="98" y="28"/>
                    <a:pt x="98" y="26"/>
                    <a:pt x="97" y="25"/>
                  </a:cubicBezTo>
                  <a:cubicBezTo>
                    <a:pt x="96" y="24"/>
                    <a:pt x="95" y="23"/>
                    <a:pt x="93" y="23"/>
                  </a:cubicBezTo>
                  <a:cubicBezTo>
                    <a:pt x="90" y="23"/>
                    <a:pt x="88" y="24"/>
                    <a:pt x="85" y="28"/>
                  </a:cubicBezTo>
                  <a:cubicBezTo>
                    <a:pt x="85" y="46"/>
                    <a:pt x="85" y="46"/>
                    <a:pt x="85" y="46"/>
                  </a:cubicBezTo>
                  <a:cubicBezTo>
                    <a:pt x="85" y="48"/>
                    <a:pt x="85" y="49"/>
                    <a:pt x="85" y="50"/>
                  </a:cubicBezTo>
                  <a:cubicBezTo>
                    <a:pt x="86" y="51"/>
                    <a:pt x="86" y="51"/>
                    <a:pt x="86" y="52"/>
                  </a:cubicBezTo>
                  <a:cubicBezTo>
                    <a:pt x="87" y="52"/>
                    <a:pt x="88" y="52"/>
                    <a:pt x="90" y="52"/>
                  </a:cubicBezTo>
                  <a:cubicBezTo>
                    <a:pt x="90" y="53"/>
                    <a:pt x="90" y="53"/>
                    <a:pt x="90" y="53"/>
                  </a:cubicBezTo>
                  <a:cubicBezTo>
                    <a:pt x="74" y="53"/>
                    <a:pt x="74" y="53"/>
                    <a:pt x="74" y="53"/>
                  </a:cubicBezTo>
                  <a:cubicBezTo>
                    <a:pt x="74" y="52"/>
                    <a:pt x="74" y="52"/>
                    <a:pt x="74" y="52"/>
                  </a:cubicBezTo>
                  <a:cubicBezTo>
                    <a:pt x="75" y="52"/>
                    <a:pt x="75" y="52"/>
                    <a:pt x="75" y="52"/>
                  </a:cubicBezTo>
                  <a:cubicBezTo>
                    <a:pt x="76" y="52"/>
                    <a:pt x="78" y="52"/>
                    <a:pt x="78" y="51"/>
                  </a:cubicBezTo>
                  <a:cubicBezTo>
                    <a:pt x="78" y="50"/>
                    <a:pt x="79" y="48"/>
                    <a:pt x="79" y="46"/>
                  </a:cubicBezTo>
                  <a:cubicBezTo>
                    <a:pt x="79" y="33"/>
                    <a:pt x="79" y="33"/>
                    <a:pt x="79" y="33"/>
                  </a:cubicBezTo>
                  <a:cubicBezTo>
                    <a:pt x="79" y="29"/>
                    <a:pt x="79" y="26"/>
                    <a:pt x="78" y="25"/>
                  </a:cubicBezTo>
                  <a:cubicBezTo>
                    <a:pt x="78" y="24"/>
                    <a:pt x="78" y="24"/>
                    <a:pt x="78" y="23"/>
                  </a:cubicBezTo>
                  <a:cubicBezTo>
                    <a:pt x="77" y="23"/>
                    <a:pt x="77" y="23"/>
                    <a:pt x="76" y="23"/>
                  </a:cubicBezTo>
                  <a:cubicBezTo>
                    <a:pt x="75" y="23"/>
                    <a:pt x="74" y="23"/>
                    <a:pt x="74" y="23"/>
                  </a:cubicBezTo>
                  <a:cubicBezTo>
                    <a:pt x="73" y="22"/>
                    <a:pt x="73" y="22"/>
                    <a:pt x="73" y="22"/>
                  </a:cubicBezTo>
                  <a:cubicBezTo>
                    <a:pt x="83" y="18"/>
                    <a:pt x="83" y="18"/>
                    <a:pt x="83" y="18"/>
                  </a:cubicBezTo>
                  <a:cubicBezTo>
                    <a:pt x="85" y="18"/>
                    <a:pt x="85" y="18"/>
                    <a:pt x="85" y="18"/>
                  </a:cubicBezTo>
                  <a:cubicBezTo>
                    <a:pt x="85" y="26"/>
                    <a:pt x="85" y="26"/>
                    <a:pt x="85" y="26"/>
                  </a:cubicBezTo>
                  <a:close/>
                  <a:moveTo>
                    <a:pt x="132" y="19"/>
                  </a:moveTo>
                  <a:cubicBezTo>
                    <a:pt x="136" y="19"/>
                    <a:pt x="140" y="21"/>
                    <a:pt x="144" y="25"/>
                  </a:cubicBezTo>
                  <a:cubicBezTo>
                    <a:pt x="146" y="28"/>
                    <a:pt x="148" y="32"/>
                    <a:pt x="148" y="36"/>
                  </a:cubicBezTo>
                  <a:cubicBezTo>
                    <a:pt x="148" y="40"/>
                    <a:pt x="147" y="42"/>
                    <a:pt x="146" y="46"/>
                  </a:cubicBezTo>
                  <a:cubicBezTo>
                    <a:pt x="144" y="49"/>
                    <a:pt x="142" y="51"/>
                    <a:pt x="140" y="53"/>
                  </a:cubicBezTo>
                  <a:cubicBezTo>
                    <a:pt x="137" y="54"/>
                    <a:pt x="134" y="55"/>
                    <a:pt x="131" y="55"/>
                  </a:cubicBezTo>
                  <a:cubicBezTo>
                    <a:pt x="126" y="55"/>
                    <a:pt x="122" y="53"/>
                    <a:pt x="120" y="49"/>
                  </a:cubicBezTo>
                  <a:cubicBezTo>
                    <a:pt x="117" y="46"/>
                    <a:pt x="116" y="42"/>
                    <a:pt x="116" y="38"/>
                  </a:cubicBezTo>
                  <a:cubicBezTo>
                    <a:pt x="116" y="34"/>
                    <a:pt x="117" y="31"/>
                    <a:pt x="118" y="28"/>
                  </a:cubicBezTo>
                  <a:cubicBezTo>
                    <a:pt x="120" y="26"/>
                    <a:pt x="122" y="23"/>
                    <a:pt x="124" y="22"/>
                  </a:cubicBezTo>
                  <a:cubicBezTo>
                    <a:pt x="126" y="20"/>
                    <a:pt x="129" y="19"/>
                    <a:pt x="132" y="19"/>
                  </a:cubicBezTo>
                  <a:close/>
                  <a:moveTo>
                    <a:pt x="130" y="21"/>
                  </a:moveTo>
                  <a:cubicBezTo>
                    <a:pt x="129" y="21"/>
                    <a:pt x="128" y="22"/>
                    <a:pt x="127" y="22"/>
                  </a:cubicBezTo>
                  <a:cubicBezTo>
                    <a:pt x="126" y="23"/>
                    <a:pt x="124" y="24"/>
                    <a:pt x="124" y="26"/>
                  </a:cubicBezTo>
                  <a:cubicBezTo>
                    <a:pt x="123" y="28"/>
                    <a:pt x="122" y="31"/>
                    <a:pt x="122" y="34"/>
                  </a:cubicBezTo>
                  <a:cubicBezTo>
                    <a:pt x="122" y="39"/>
                    <a:pt x="123" y="43"/>
                    <a:pt x="125" y="47"/>
                  </a:cubicBezTo>
                  <a:cubicBezTo>
                    <a:pt x="127" y="50"/>
                    <a:pt x="130" y="52"/>
                    <a:pt x="133" y="52"/>
                  </a:cubicBezTo>
                  <a:cubicBezTo>
                    <a:pt x="135" y="52"/>
                    <a:pt x="137" y="51"/>
                    <a:pt x="138" y="49"/>
                  </a:cubicBezTo>
                  <a:cubicBezTo>
                    <a:pt x="140" y="47"/>
                    <a:pt x="141" y="44"/>
                    <a:pt x="141" y="39"/>
                  </a:cubicBezTo>
                  <a:cubicBezTo>
                    <a:pt x="141" y="33"/>
                    <a:pt x="140" y="28"/>
                    <a:pt x="137" y="25"/>
                  </a:cubicBezTo>
                  <a:cubicBezTo>
                    <a:pt x="135" y="22"/>
                    <a:pt x="133" y="21"/>
                    <a:pt x="130" y="21"/>
                  </a:cubicBezTo>
                  <a:close/>
                  <a:moveTo>
                    <a:pt x="167" y="1"/>
                  </a:moveTo>
                  <a:cubicBezTo>
                    <a:pt x="167" y="46"/>
                    <a:pt x="167" y="46"/>
                    <a:pt x="167" y="46"/>
                  </a:cubicBezTo>
                  <a:cubicBezTo>
                    <a:pt x="167" y="48"/>
                    <a:pt x="167" y="50"/>
                    <a:pt x="168" y="50"/>
                  </a:cubicBezTo>
                  <a:cubicBezTo>
                    <a:pt x="168" y="51"/>
                    <a:pt x="168" y="52"/>
                    <a:pt x="169" y="52"/>
                  </a:cubicBezTo>
                  <a:cubicBezTo>
                    <a:pt x="170" y="52"/>
                    <a:pt x="170" y="52"/>
                    <a:pt x="172" y="52"/>
                  </a:cubicBezTo>
                  <a:cubicBezTo>
                    <a:pt x="172" y="54"/>
                    <a:pt x="172" y="54"/>
                    <a:pt x="172" y="54"/>
                  </a:cubicBezTo>
                  <a:cubicBezTo>
                    <a:pt x="156" y="54"/>
                    <a:pt x="156" y="54"/>
                    <a:pt x="156" y="54"/>
                  </a:cubicBezTo>
                  <a:cubicBezTo>
                    <a:pt x="156" y="52"/>
                    <a:pt x="156" y="52"/>
                    <a:pt x="156" y="52"/>
                  </a:cubicBezTo>
                  <a:cubicBezTo>
                    <a:pt x="158" y="52"/>
                    <a:pt x="159" y="52"/>
                    <a:pt x="160" y="52"/>
                  </a:cubicBezTo>
                  <a:cubicBezTo>
                    <a:pt x="160" y="52"/>
                    <a:pt x="160" y="51"/>
                    <a:pt x="161" y="50"/>
                  </a:cubicBezTo>
                  <a:cubicBezTo>
                    <a:pt x="161" y="50"/>
                    <a:pt x="161" y="48"/>
                    <a:pt x="161" y="46"/>
                  </a:cubicBezTo>
                  <a:cubicBezTo>
                    <a:pt x="161" y="15"/>
                    <a:pt x="161" y="15"/>
                    <a:pt x="161" y="15"/>
                  </a:cubicBezTo>
                  <a:cubicBezTo>
                    <a:pt x="161" y="11"/>
                    <a:pt x="161" y="9"/>
                    <a:pt x="161" y="8"/>
                  </a:cubicBezTo>
                  <a:cubicBezTo>
                    <a:pt x="161" y="7"/>
                    <a:pt x="160" y="6"/>
                    <a:pt x="160" y="6"/>
                  </a:cubicBezTo>
                  <a:cubicBezTo>
                    <a:pt x="160" y="6"/>
                    <a:pt x="159" y="6"/>
                    <a:pt x="158" y="6"/>
                  </a:cubicBezTo>
                  <a:cubicBezTo>
                    <a:pt x="158" y="6"/>
                    <a:pt x="157" y="6"/>
                    <a:pt x="156" y="6"/>
                  </a:cubicBezTo>
                  <a:cubicBezTo>
                    <a:pt x="155" y="5"/>
                    <a:pt x="155" y="5"/>
                    <a:pt x="155" y="5"/>
                  </a:cubicBezTo>
                  <a:cubicBezTo>
                    <a:pt x="165" y="1"/>
                    <a:pt x="165" y="1"/>
                    <a:pt x="165" y="1"/>
                  </a:cubicBezTo>
                  <a:cubicBezTo>
                    <a:pt x="167" y="1"/>
                    <a:pt x="167" y="1"/>
                    <a:pt x="167" y="1"/>
                  </a:cubicBezTo>
                  <a:cubicBezTo>
                    <a:pt x="167" y="1"/>
                    <a:pt x="167" y="1"/>
                    <a:pt x="167" y="1"/>
                  </a:cubicBezTo>
                  <a:close/>
                  <a:moveTo>
                    <a:pt x="196" y="19"/>
                  </a:moveTo>
                  <a:cubicBezTo>
                    <a:pt x="201" y="19"/>
                    <a:pt x="205" y="21"/>
                    <a:pt x="208" y="25"/>
                  </a:cubicBezTo>
                  <a:cubicBezTo>
                    <a:pt x="210" y="28"/>
                    <a:pt x="212" y="32"/>
                    <a:pt x="212" y="36"/>
                  </a:cubicBezTo>
                  <a:cubicBezTo>
                    <a:pt x="212" y="40"/>
                    <a:pt x="211" y="42"/>
                    <a:pt x="210" y="46"/>
                  </a:cubicBezTo>
                  <a:cubicBezTo>
                    <a:pt x="209" y="49"/>
                    <a:pt x="207" y="51"/>
                    <a:pt x="204" y="53"/>
                  </a:cubicBezTo>
                  <a:cubicBezTo>
                    <a:pt x="202" y="54"/>
                    <a:pt x="199" y="55"/>
                    <a:pt x="196" y="55"/>
                  </a:cubicBezTo>
                  <a:cubicBezTo>
                    <a:pt x="191" y="55"/>
                    <a:pt x="187" y="53"/>
                    <a:pt x="184" y="49"/>
                  </a:cubicBezTo>
                  <a:cubicBezTo>
                    <a:pt x="182" y="46"/>
                    <a:pt x="181" y="42"/>
                    <a:pt x="181" y="38"/>
                  </a:cubicBezTo>
                  <a:cubicBezTo>
                    <a:pt x="181" y="34"/>
                    <a:pt x="182" y="31"/>
                    <a:pt x="183" y="28"/>
                  </a:cubicBezTo>
                  <a:cubicBezTo>
                    <a:pt x="185" y="26"/>
                    <a:pt x="187" y="23"/>
                    <a:pt x="189" y="22"/>
                  </a:cubicBezTo>
                  <a:cubicBezTo>
                    <a:pt x="190" y="20"/>
                    <a:pt x="193" y="19"/>
                    <a:pt x="196" y="19"/>
                  </a:cubicBezTo>
                  <a:close/>
                  <a:moveTo>
                    <a:pt x="195" y="21"/>
                  </a:moveTo>
                  <a:cubicBezTo>
                    <a:pt x="194" y="21"/>
                    <a:pt x="192" y="22"/>
                    <a:pt x="191" y="22"/>
                  </a:cubicBezTo>
                  <a:cubicBezTo>
                    <a:pt x="190" y="23"/>
                    <a:pt x="188" y="24"/>
                    <a:pt x="188" y="26"/>
                  </a:cubicBezTo>
                  <a:cubicBezTo>
                    <a:pt x="187" y="28"/>
                    <a:pt x="186" y="31"/>
                    <a:pt x="186" y="34"/>
                  </a:cubicBezTo>
                  <a:cubicBezTo>
                    <a:pt x="186" y="39"/>
                    <a:pt x="187" y="43"/>
                    <a:pt x="189" y="47"/>
                  </a:cubicBezTo>
                  <a:cubicBezTo>
                    <a:pt x="191" y="50"/>
                    <a:pt x="194" y="52"/>
                    <a:pt x="197" y="52"/>
                  </a:cubicBezTo>
                  <a:cubicBezTo>
                    <a:pt x="199" y="52"/>
                    <a:pt x="201" y="51"/>
                    <a:pt x="202" y="49"/>
                  </a:cubicBezTo>
                  <a:cubicBezTo>
                    <a:pt x="204" y="47"/>
                    <a:pt x="205" y="44"/>
                    <a:pt x="205" y="39"/>
                  </a:cubicBezTo>
                  <a:cubicBezTo>
                    <a:pt x="205" y="33"/>
                    <a:pt x="204" y="28"/>
                    <a:pt x="201" y="25"/>
                  </a:cubicBezTo>
                  <a:cubicBezTo>
                    <a:pt x="200" y="22"/>
                    <a:pt x="197" y="21"/>
                    <a:pt x="195" y="21"/>
                  </a:cubicBezTo>
                  <a:close/>
                  <a:moveTo>
                    <a:pt x="229" y="41"/>
                  </a:moveTo>
                  <a:cubicBezTo>
                    <a:pt x="227" y="40"/>
                    <a:pt x="225" y="39"/>
                    <a:pt x="224" y="37"/>
                  </a:cubicBezTo>
                  <a:cubicBezTo>
                    <a:pt x="223" y="35"/>
                    <a:pt x="222" y="33"/>
                    <a:pt x="222" y="31"/>
                  </a:cubicBezTo>
                  <a:cubicBezTo>
                    <a:pt x="222" y="28"/>
                    <a:pt x="224" y="24"/>
                    <a:pt x="226" y="22"/>
                  </a:cubicBezTo>
                  <a:cubicBezTo>
                    <a:pt x="228" y="20"/>
                    <a:pt x="232" y="18"/>
                    <a:pt x="235" y="18"/>
                  </a:cubicBezTo>
                  <a:cubicBezTo>
                    <a:pt x="238" y="18"/>
                    <a:pt x="241" y="19"/>
                    <a:pt x="243" y="21"/>
                  </a:cubicBezTo>
                  <a:cubicBezTo>
                    <a:pt x="250" y="21"/>
                    <a:pt x="250" y="21"/>
                    <a:pt x="250" y="21"/>
                  </a:cubicBezTo>
                  <a:cubicBezTo>
                    <a:pt x="251" y="21"/>
                    <a:pt x="252" y="21"/>
                    <a:pt x="252" y="21"/>
                  </a:cubicBezTo>
                  <a:cubicBezTo>
                    <a:pt x="252" y="21"/>
                    <a:pt x="252" y="21"/>
                    <a:pt x="252" y="21"/>
                  </a:cubicBezTo>
                  <a:cubicBezTo>
                    <a:pt x="252" y="22"/>
                    <a:pt x="252" y="22"/>
                    <a:pt x="252" y="22"/>
                  </a:cubicBezTo>
                  <a:cubicBezTo>
                    <a:pt x="252" y="23"/>
                    <a:pt x="252" y="24"/>
                    <a:pt x="252" y="24"/>
                  </a:cubicBezTo>
                  <a:cubicBezTo>
                    <a:pt x="252" y="24"/>
                    <a:pt x="252" y="24"/>
                    <a:pt x="252" y="24"/>
                  </a:cubicBezTo>
                  <a:cubicBezTo>
                    <a:pt x="252" y="24"/>
                    <a:pt x="251" y="24"/>
                    <a:pt x="250" y="24"/>
                  </a:cubicBezTo>
                  <a:cubicBezTo>
                    <a:pt x="246" y="24"/>
                    <a:pt x="246" y="24"/>
                    <a:pt x="246" y="24"/>
                  </a:cubicBezTo>
                  <a:cubicBezTo>
                    <a:pt x="247" y="26"/>
                    <a:pt x="248" y="28"/>
                    <a:pt x="248" y="31"/>
                  </a:cubicBezTo>
                  <a:cubicBezTo>
                    <a:pt x="248" y="34"/>
                    <a:pt x="246" y="37"/>
                    <a:pt x="244" y="39"/>
                  </a:cubicBezTo>
                  <a:cubicBezTo>
                    <a:pt x="242" y="41"/>
                    <a:pt x="238" y="42"/>
                    <a:pt x="235" y="42"/>
                  </a:cubicBezTo>
                  <a:cubicBezTo>
                    <a:pt x="233" y="42"/>
                    <a:pt x="232" y="42"/>
                    <a:pt x="230" y="41"/>
                  </a:cubicBezTo>
                  <a:cubicBezTo>
                    <a:pt x="229" y="42"/>
                    <a:pt x="228" y="43"/>
                    <a:pt x="228" y="44"/>
                  </a:cubicBezTo>
                  <a:cubicBezTo>
                    <a:pt x="228" y="44"/>
                    <a:pt x="228" y="45"/>
                    <a:pt x="228" y="45"/>
                  </a:cubicBezTo>
                  <a:cubicBezTo>
                    <a:pt x="228" y="46"/>
                    <a:pt x="228" y="46"/>
                    <a:pt x="228" y="46"/>
                  </a:cubicBezTo>
                  <a:cubicBezTo>
                    <a:pt x="228" y="47"/>
                    <a:pt x="229" y="47"/>
                    <a:pt x="230" y="47"/>
                  </a:cubicBezTo>
                  <a:cubicBezTo>
                    <a:pt x="231" y="47"/>
                    <a:pt x="233" y="47"/>
                    <a:pt x="236" y="48"/>
                  </a:cubicBezTo>
                  <a:cubicBezTo>
                    <a:pt x="240" y="48"/>
                    <a:pt x="244" y="48"/>
                    <a:pt x="245" y="48"/>
                  </a:cubicBezTo>
                  <a:cubicBezTo>
                    <a:pt x="248" y="48"/>
                    <a:pt x="249" y="49"/>
                    <a:pt x="250" y="50"/>
                  </a:cubicBezTo>
                  <a:cubicBezTo>
                    <a:pt x="252" y="52"/>
                    <a:pt x="252" y="54"/>
                    <a:pt x="252" y="56"/>
                  </a:cubicBezTo>
                  <a:cubicBezTo>
                    <a:pt x="252" y="58"/>
                    <a:pt x="251" y="61"/>
                    <a:pt x="249" y="64"/>
                  </a:cubicBezTo>
                  <a:cubicBezTo>
                    <a:pt x="245" y="67"/>
                    <a:pt x="240" y="69"/>
                    <a:pt x="234" y="69"/>
                  </a:cubicBezTo>
                  <a:cubicBezTo>
                    <a:pt x="230" y="69"/>
                    <a:pt x="226" y="68"/>
                    <a:pt x="223" y="66"/>
                  </a:cubicBezTo>
                  <a:cubicBezTo>
                    <a:pt x="221" y="65"/>
                    <a:pt x="220" y="64"/>
                    <a:pt x="220" y="62"/>
                  </a:cubicBezTo>
                  <a:cubicBezTo>
                    <a:pt x="220" y="62"/>
                    <a:pt x="220" y="61"/>
                    <a:pt x="220" y="60"/>
                  </a:cubicBezTo>
                  <a:cubicBezTo>
                    <a:pt x="221" y="60"/>
                    <a:pt x="222" y="58"/>
                    <a:pt x="223" y="56"/>
                  </a:cubicBezTo>
                  <a:cubicBezTo>
                    <a:pt x="223" y="56"/>
                    <a:pt x="224" y="55"/>
                    <a:pt x="226" y="52"/>
                  </a:cubicBezTo>
                  <a:cubicBezTo>
                    <a:pt x="225" y="52"/>
                    <a:pt x="224" y="51"/>
                    <a:pt x="224" y="50"/>
                  </a:cubicBezTo>
                  <a:cubicBezTo>
                    <a:pt x="223" y="50"/>
                    <a:pt x="223" y="49"/>
                    <a:pt x="223" y="48"/>
                  </a:cubicBezTo>
                  <a:cubicBezTo>
                    <a:pt x="223" y="48"/>
                    <a:pt x="223" y="46"/>
                    <a:pt x="224" y="45"/>
                  </a:cubicBezTo>
                  <a:cubicBezTo>
                    <a:pt x="225" y="45"/>
                    <a:pt x="226" y="44"/>
                    <a:pt x="229" y="41"/>
                  </a:cubicBezTo>
                  <a:close/>
                  <a:moveTo>
                    <a:pt x="235" y="20"/>
                  </a:moveTo>
                  <a:cubicBezTo>
                    <a:pt x="233" y="20"/>
                    <a:pt x="232" y="21"/>
                    <a:pt x="230" y="22"/>
                  </a:cubicBezTo>
                  <a:cubicBezTo>
                    <a:pt x="229" y="24"/>
                    <a:pt x="229" y="26"/>
                    <a:pt x="229" y="29"/>
                  </a:cubicBezTo>
                  <a:cubicBezTo>
                    <a:pt x="229" y="33"/>
                    <a:pt x="230" y="36"/>
                    <a:pt x="231" y="38"/>
                  </a:cubicBezTo>
                  <a:cubicBezTo>
                    <a:pt x="232" y="40"/>
                    <a:pt x="234" y="41"/>
                    <a:pt x="236" y="41"/>
                  </a:cubicBezTo>
                  <a:cubicBezTo>
                    <a:pt x="238" y="41"/>
                    <a:pt x="239" y="40"/>
                    <a:pt x="240" y="39"/>
                  </a:cubicBezTo>
                  <a:cubicBezTo>
                    <a:pt x="242" y="37"/>
                    <a:pt x="242" y="35"/>
                    <a:pt x="242" y="32"/>
                  </a:cubicBezTo>
                  <a:cubicBezTo>
                    <a:pt x="242" y="28"/>
                    <a:pt x="241" y="25"/>
                    <a:pt x="240" y="23"/>
                  </a:cubicBezTo>
                  <a:cubicBezTo>
                    <a:pt x="238" y="21"/>
                    <a:pt x="237" y="20"/>
                    <a:pt x="235" y="20"/>
                  </a:cubicBezTo>
                  <a:close/>
                  <a:moveTo>
                    <a:pt x="228" y="54"/>
                  </a:moveTo>
                  <a:cubicBezTo>
                    <a:pt x="227" y="55"/>
                    <a:pt x="226" y="56"/>
                    <a:pt x="226" y="57"/>
                  </a:cubicBezTo>
                  <a:cubicBezTo>
                    <a:pt x="226" y="58"/>
                    <a:pt x="225" y="59"/>
                    <a:pt x="225" y="60"/>
                  </a:cubicBezTo>
                  <a:cubicBezTo>
                    <a:pt x="225" y="62"/>
                    <a:pt x="226" y="63"/>
                    <a:pt x="227" y="64"/>
                  </a:cubicBezTo>
                  <a:cubicBezTo>
                    <a:pt x="230" y="65"/>
                    <a:pt x="233" y="66"/>
                    <a:pt x="238" y="66"/>
                  </a:cubicBezTo>
                  <a:cubicBezTo>
                    <a:pt x="242" y="66"/>
                    <a:pt x="245" y="65"/>
                    <a:pt x="247" y="64"/>
                  </a:cubicBezTo>
                  <a:cubicBezTo>
                    <a:pt x="249" y="62"/>
                    <a:pt x="250" y="60"/>
                    <a:pt x="250" y="58"/>
                  </a:cubicBezTo>
                  <a:cubicBezTo>
                    <a:pt x="250" y="57"/>
                    <a:pt x="250" y="56"/>
                    <a:pt x="248" y="56"/>
                  </a:cubicBezTo>
                  <a:cubicBezTo>
                    <a:pt x="247" y="55"/>
                    <a:pt x="245" y="55"/>
                    <a:pt x="241" y="55"/>
                  </a:cubicBezTo>
                  <a:cubicBezTo>
                    <a:pt x="236" y="54"/>
                    <a:pt x="231" y="54"/>
                    <a:pt x="228" y="54"/>
                  </a:cubicBezTo>
                  <a:close/>
                  <a:moveTo>
                    <a:pt x="258" y="20"/>
                  </a:moveTo>
                  <a:cubicBezTo>
                    <a:pt x="274" y="20"/>
                    <a:pt x="274" y="20"/>
                    <a:pt x="274" y="20"/>
                  </a:cubicBezTo>
                  <a:cubicBezTo>
                    <a:pt x="274" y="21"/>
                    <a:pt x="274" y="21"/>
                    <a:pt x="274" y="21"/>
                  </a:cubicBezTo>
                  <a:cubicBezTo>
                    <a:pt x="273" y="21"/>
                    <a:pt x="273" y="21"/>
                    <a:pt x="273" y="21"/>
                  </a:cubicBezTo>
                  <a:cubicBezTo>
                    <a:pt x="272" y="21"/>
                    <a:pt x="271" y="21"/>
                    <a:pt x="270" y="22"/>
                  </a:cubicBezTo>
                  <a:cubicBezTo>
                    <a:pt x="270" y="22"/>
                    <a:pt x="270" y="23"/>
                    <a:pt x="270" y="23"/>
                  </a:cubicBezTo>
                  <a:cubicBezTo>
                    <a:pt x="270" y="24"/>
                    <a:pt x="270" y="26"/>
                    <a:pt x="271" y="27"/>
                  </a:cubicBezTo>
                  <a:cubicBezTo>
                    <a:pt x="279" y="44"/>
                    <a:pt x="279" y="44"/>
                    <a:pt x="279" y="44"/>
                  </a:cubicBezTo>
                  <a:cubicBezTo>
                    <a:pt x="286" y="26"/>
                    <a:pt x="286" y="26"/>
                    <a:pt x="286" y="26"/>
                  </a:cubicBezTo>
                  <a:cubicBezTo>
                    <a:pt x="286" y="24"/>
                    <a:pt x="287" y="24"/>
                    <a:pt x="287" y="22"/>
                  </a:cubicBezTo>
                  <a:cubicBezTo>
                    <a:pt x="287" y="22"/>
                    <a:pt x="287" y="22"/>
                    <a:pt x="286" y="21"/>
                  </a:cubicBezTo>
                  <a:cubicBezTo>
                    <a:pt x="286" y="21"/>
                    <a:pt x="286" y="21"/>
                    <a:pt x="286" y="20"/>
                  </a:cubicBezTo>
                  <a:cubicBezTo>
                    <a:pt x="285" y="20"/>
                    <a:pt x="284" y="20"/>
                    <a:pt x="284" y="20"/>
                  </a:cubicBezTo>
                  <a:cubicBezTo>
                    <a:pt x="284" y="19"/>
                    <a:pt x="284" y="19"/>
                    <a:pt x="284" y="19"/>
                  </a:cubicBezTo>
                  <a:cubicBezTo>
                    <a:pt x="294" y="19"/>
                    <a:pt x="294" y="19"/>
                    <a:pt x="294" y="19"/>
                  </a:cubicBezTo>
                  <a:cubicBezTo>
                    <a:pt x="294" y="20"/>
                    <a:pt x="294" y="20"/>
                    <a:pt x="294" y="20"/>
                  </a:cubicBezTo>
                  <a:cubicBezTo>
                    <a:pt x="294" y="20"/>
                    <a:pt x="293" y="20"/>
                    <a:pt x="292" y="20"/>
                  </a:cubicBezTo>
                  <a:cubicBezTo>
                    <a:pt x="292" y="21"/>
                    <a:pt x="292" y="21"/>
                    <a:pt x="291" y="22"/>
                  </a:cubicBezTo>
                  <a:cubicBezTo>
                    <a:pt x="290" y="22"/>
                    <a:pt x="290" y="23"/>
                    <a:pt x="290" y="25"/>
                  </a:cubicBezTo>
                  <a:cubicBezTo>
                    <a:pt x="276" y="59"/>
                    <a:pt x="276" y="59"/>
                    <a:pt x="276" y="59"/>
                  </a:cubicBezTo>
                  <a:cubicBezTo>
                    <a:pt x="275" y="62"/>
                    <a:pt x="274" y="64"/>
                    <a:pt x="271" y="66"/>
                  </a:cubicBezTo>
                  <a:cubicBezTo>
                    <a:pt x="269" y="68"/>
                    <a:pt x="267" y="69"/>
                    <a:pt x="265" y="69"/>
                  </a:cubicBezTo>
                  <a:cubicBezTo>
                    <a:pt x="264" y="69"/>
                    <a:pt x="263" y="68"/>
                    <a:pt x="262" y="68"/>
                  </a:cubicBezTo>
                  <a:cubicBezTo>
                    <a:pt x="261" y="67"/>
                    <a:pt x="260" y="66"/>
                    <a:pt x="260" y="65"/>
                  </a:cubicBezTo>
                  <a:cubicBezTo>
                    <a:pt x="260" y="64"/>
                    <a:pt x="261" y="63"/>
                    <a:pt x="261" y="62"/>
                  </a:cubicBezTo>
                  <a:cubicBezTo>
                    <a:pt x="262" y="62"/>
                    <a:pt x="263" y="62"/>
                    <a:pt x="264" y="62"/>
                  </a:cubicBezTo>
                  <a:cubicBezTo>
                    <a:pt x="265" y="62"/>
                    <a:pt x="266" y="62"/>
                    <a:pt x="267" y="62"/>
                  </a:cubicBezTo>
                  <a:cubicBezTo>
                    <a:pt x="268" y="63"/>
                    <a:pt x="269" y="63"/>
                    <a:pt x="269" y="63"/>
                  </a:cubicBezTo>
                  <a:cubicBezTo>
                    <a:pt x="270" y="63"/>
                    <a:pt x="270" y="62"/>
                    <a:pt x="271" y="62"/>
                  </a:cubicBezTo>
                  <a:cubicBezTo>
                    <a:pt x="272" y="61"/>
                    <a:pt x="273" y="59"/>
                    <a:pt x="274" y="57"/>
                  </a:cubicBezTo>
                  <a:cubicBezTo>
                    <a:pt x="276" y="51"/>
                    <a:pt x="276" y="51"/>
                    <a:pt x="276" y="51"/>
                  </a:cubicBezTo>
                  <a:cubicBezTo>
                    <a:pt x="264" y="26"/>
                    <a:pt x="264" y="26"/>
                    <a:pt x="264" y="26"/>
                  </a:cubicBezTo>
                  <a:cubicBezTo>
                    <a:pt x="264" y="25"/>
                    <a:pt x="264" y="24"/>
                    <a:pt x="263" y="23"/>
                  </a:cubicBezTo>
                  <a:cubicBezTo>
                    <a:pt x="262" y="22"/>
                    <a:pt x="262" y="21"/>
                    <a:pt x="261" y="21"/>
                  </a:cubicBezTo>
                  <a:cubicBezTo>
                    <a:pt x="261" y="21"/>
                    <a:pt x="260" y="20"/>
                    <a:pt x="258" y="20"/>
                  </a:cubicBezTo>
                  <a:cubicBezTo>
                    <a:pt x="258" y="20"/>
                    <a:pt x="258" y="20"/>
                    <a:pt x="258" y="20"/>
                  </a:cubicBezTo>
                  <a:close/>
                  <a:moveTo>
                    <a:pt x="331" y="19"/>
                  </a:moveTo>
                  <a:cubicBezTo>
                    <a:pt x="336" y="19"/>
                    <a:pt x="340" y="21"/>
                    <a:pt x="343" y="25"/>
                  </a:cubicBezTo>
                  <a:cubicBezTo>
                    <a:pt x="346" y="28"/>
                    <a:pt x="347" y="32"/>
                    <a:pt x="347" y="36"/>
                  </a:cubicBezTo>
                  <a:cubicBezTo>
                    <a:pt x="347" y="40"/>
                    <a:pt x="346" y="42"/>
                    <a:pt x="345" y="46"/>
                  </a:cubicBezTo>
                  <a:cubicBezTo>
                    <a:pt x="344" y="49"/>
                    <a:pt x="342" y="51"/>
                    <a:pt x="339" y="53"/>
                  </a:cubicBezTo>
                  <a:cubicBezTo>
                    <a:pt x="336" y="54"/>
                    <a:pt x="334" y="55"/>
                    <a:pt x="331" y="55"/>
                  </a:cubicBezTo>
                  <a:cubicBezTo>
                    <a:pt x="326" y="55"/>
                    <a:pt x="322" y="53"/>
                    <a:pt x="319" y="49"/>
                  </a:cubicBezTo>
                  <a:cubicBezTo>
                    <a:pt x="317" y="46"/>
                    <a:pt x="316" y="42"/>
                    <a:pt x="316" y="38"/>
                  </a:cubicBezTo>
                  <a:cubicBezTo>
                    <a:pt x="316" y="34"/>
                    <a:pt x="316" y="31"/>
                    <a:pt x="318" y="28"/>
                  </a:cubicBezTo>
                  <a:cubicBezTo>
                    <a:pt x="320" y="26"/>
                    <a:pt x="322" y="23"/>
                    <a:pt x="324" y="22"/>
                  </a:cubicBezTo>
                  <a:cubicBezTo>
                    <a:pt x="326" y="20"/>
                    <a:pt x="328" y="19"/>
                    <a:pt x="331" y="19"/>
                  </a:cubicBezTo>
                  <a:close/>
                  <a:moveTo>
                    <a:pt x="330" y="21"/>
                  </a:moveTo>
                  <a:cubicBezTo>
                    <a:pt x="329" y="21"/>
                    <a:pt x="328" y="22"/>
                    <a:pt x="326" y="22"/>
                  </a:cubicBezTo>
                  <a:cubicBezTo>
                    <a:pt x="325" y="23"/>
                    <a:pt x="324" y="24"/>
                    <a:pt x="323" y="26"/>
                  </a:cubicBezTo>
                  <a:cubicBezTo>
                    <a:pt x="322" y="28"/>
                    <a:pt x="322" y="31"/>
                    <a:pt x="322" y="34"/>
                  </a:cubicBezTo>
                  <a:cubicBezTo>
                    <a:pt x="322" y="39"/>
                    <a:pt x="323" y="43"/>
                    <a:pt x="325" y="47"/>
                  </a:cubicBezTo>
                  <a:cubicBezTo>
                    <a:pt x="327" y="50"/>
                    <a:pt x="329" y="52"/>
                    <a:pt x="332" y="52"/>
                  </a:cubicBezTo>
                  <a:cubicBezTo>
                    <a:pt x="335" y="52"/>
                    <a:pt x="337" y="51"/>
                    <a:pt x="338" y="49"/>
                  </a:cubicBezTo>
                  <a:cubicBezTo>
                    <a:pt x="340" y="47"/>
                    <a:pt x="340" y="44"/>
                    <a:pt x="340" y="39"/>
                  </a:cubicBezTo>
                  <a:cubicBezTo>
                    <a:pt x="340" y="33"/>
                    <a:pt x="339" y="28"/>
                    <a:pt x="337" y="25"/>
                  </a:cubicBezTo>
                  <a:cubicBezTo>
                    <a:pt x="335" y="22"/>
                    <a:pt x="332" y="21"/>
                    <a:pt x="330" y="21"/>
                  </a:cubicBezTo>
                  <a:close/>
                  <a:moveTo>
                    <a:pt x="368" y="22"/>
                  </a:moveTo>
                  <a:cubicBezTo>
                    <a:pt x="368" y="45"/>
                    <a:pt x="368" y="45"/>
                    <a:pt x="368" y="45"/>
                  </a:cubicBezTo>
                  <a:cubicBezTo>
                    <a:pt x="368" y="48"/>
                    <a:pt x="368" y="50"/>
                    <a:pt x="369" y="51"/>
                  </a:cubicBezTo>
                  <a:cubicBezTo>
                    <a:pt x="370" y="52"/>
                    <a:pt x="371" y="52"/>
                    <a:pt x="373" y="52"/>
                  </a:cubicBezTo>
                  <a:cubicBezTo>
                    <a:pt x="376" y="52"/>
                    <a:pt x="376" y="52"/>
                    <a:pt x="376" y="52"/>
                  </a:cubicBezTo>
                  <a:cubicBezTo>
                    <a:pt x="376" y="54"/>
                    <a:pt x="376" y="54"/>
                    <a:pt x="376" y="54"/>
                  </a:cubicBezTo>
                  <a:cubicBezTo>
                    <a:pt x="356" y="54"/>
                    <a:pt x="356" y="54"/>
                    <a:pt x="356" y="54"/>
                  </a:cubicBezTo>
                  <a:cubicBezTo>
                    <a:pt x="356" y="52"/>
                    <a:pt x="356" y="52"/>
                    <a:pt x="356" y="52"/>
                  </a:cubicBezTo>
                  <a:cubicBezTo>
                    <a:pt x="358" y="52"/>
                    <a:pt x="358" y="52"/>
                    <a:pt x="358" y="52"/>
                  </a:cubicBezTo>
                  <a:cubicBezTo>
                    <a:pt x="358" y="52"/>
                    <a:pt x="360" y="52"/>
                    <a:pt x="360" y="52"/>
                  </a:cubicBezTo>
                  <a:cubicBezTo>
                    <a:pt x="361" y="51"/>
                    <a:pt x="362" y="50"/>
                    <a:pt x="362" y="50"/>
                  </a:cubicBezTo>
                  <a:cubicBezTo>
                    <a:pt x="362" y="49"/>
                    <a:pt x="362" y="47"/>
                    <a:pt x="362" y="45"/>
                  </a:cubicBezTo>
                  <a:cubicBezTo>
                    <a:pt x="362" y="22"/>
                    <a:pt x="362" y="22"/>
                    <a:pt x="362" y="22"/>
                  </a:cubicBezTo>
                  <a:cubicBezTo>
                    <a:pt x="356" y="22"/>
                    <a:pt x="356" y="22"/>
                    <a:pt x="356" y="22"/>
                  </a:cubicBezTo>
                  <a:cubicBezTo>
                    <a:pt x="356" y="20"/>
                    <a:pt x="356" y="20"/>
                    <a:pt x="356" y="20"/>
                  </a:cubicBezTo>
                  <a:cubicBezTo>
                    <a:pt x="362" y="20"/>
                    <a:pt x="362" y="20"/>
                    <a:pt x="362" y="20"/>
                  </a:cubicBezTo>
                  <a:cubicBezTo>
                    <a:pt x="362" y="17"/>
                    <a:pt x="362" y="17"/>
                    <a:pt x="362" y="17"/>
                  </a:cubicBezTo>
                  <a:cubicBezTo>
                    <a:pt x="362" y="14"/>
                    <a:pt x="363" y="11"/>
                    <a:pt x="364" y="8"/>
                  </a:cubicBezTo>
                  <a:cubicBezTo>
                    <a:pt x="365" y="6"/>
                    <a:pt x="367" y="4"/>
                    <a:pt x="369" y="3"/>
                  </a:cubicBezTo>
                  <a:cubicBezTo>
                    <a:pt x="371" y="2"/>
                    <a:pt x="373" y="1"/>
                    <a:pt x="376" y="1"/>
                  </a:cubicBezTo>
                  <a:cubicBezTo>
                    <a:pt x="378" y="1"/>
                    <a:pt x="381" y="2"/>
                    <a:pt x="383" y="3"/>
                  </a:cubicBezTo>
                  <a:cubicBezTo>
                    <a:pt x="384" y="4"/>
                    <a:pt x="385" y="6"/>
                    <a:pt x="385" y="7"/>
                  </a:cubicBezTo>
                  <a:cubicBezTo>
                    <a:pt x="385" y="8"/>
                    <a:pt x="384" y="8"/>
                    <a:pt x="384" y="9"/>
                  </a:cubicBezTo>
                  <a:cubicBezTo>
                    <a:pt x="383" y="10"/>
                    <a:pt x="383" y="10"/>
                    <a:pt x="382" y="10"/>
                  </a:cubicBezTo>
                  <a:cubicBezTo>
                    <a:pt x="382" y="10"/>
                    <a:pt x="381" y="9"/>
                    <a:pt x="380" y="9"/>
                  </a:cubicBezTo>
                  <a:cubicBezTo>
                    <a:pt x="380" y="8"/>
                    <a:pt x="379" y="8"/>
                    <a:pt x="378" y="6"/>
                  </a:cubicBezTo>
                  <a:cubicBezTo>
                    <a:pt x="377" y="5"/>
                    <a:pt x="376" y="4"/>
                    <a:pt x="376" y="3"/>
                  </a:cubicBezTo>
                  <a:cubicBezTo>
                    <a:pt x="375" y="3"/>
                    <a:pt x="374" y="2"/>
                    <a:pt x="373" y="2"/>
                  </a:cubicBezTo>
                  <a:cubicBezTo>
                    <a:pt x="372" y="2"/>
                    <a:pt x="371" y="3"/>
                    <a:pt x="370" y="3"/>
                  </a:cubicBezTo>
                  <a:cubicBezTo>
                    <a:pt x="370" y="4"/>
                    <a:pt x="369" y="5"/>
                    <a:pt x="369" y="6"/>
                  </a:cubicBezTo>
                  <a:cubicBezTo>
                    <a:pt x="368" y="7"/>
                    <a:pt x="368" y="10"/>
                    <a:pt x="368" y="16"/>
                  </a:cubicBezTo>
                  <a:cubicBezTo>
                    <a:pt x="368" y="18"/>
                    <a:pt x="368" y="18"/>
                    <a:pt x="368" y="18"/>
                  </a:cubicBezTo>
                  <a:cubicBezTo>
                    <a:pt x="377" y="18"/>
                    <a:pt x="377" y="18"/>
                    <a:pt x="377" y="18"/>
                  </a:cubicBezTo>
                  <a:cubicBezTo>
                    <a:pt x="377" y="22"/>
                    <a:pt x="377" y="22"/>
                    <a:pt x="377" y="22"/>
                  </a:cubicBezTo>
                  <a:cubicBezTo>
                    <a:pt x="368" y="22"/>
                    <a:pt x="368" y="22"/>
                    <a:pt x="368" y="22"/>
                  </a:cubicBezTo>
                  <a:close/>
                  <a:moveTo>
                    <a:pt x="440" y="2"/>
                  </a:moveTo>
                  <a:cubicBezTo>
                    <a:pt x="441" y="20"/>
                    <a:pt x="441" y="20"/>
                    <a:pt x="441" y="20"/>
                  </a:cubicBezTo>
                  <a:cubicBezTo>
                    <a:pt x="440" y="20"/>
                    <a:pt x="440" y="20"/>
                    <a:pt x="440" y="20"/>
                  </a:cubicBezTo>
                  <a:cubicBezTo>
                    <a:pt x="438" y="14"/>
                    <a:pt x="436" y="11"/>
                    <a:pt x="433" y="8"/>
                  </a:cubicBezTo>
                  <a:cubicBezTo>
                    <a:pt x="430" y="6"/>
                    <a:pt x="427" y="5"/>
                    <a:pt x="423" y="5"/>
                  </a:cubicBezTo>
                  <a:cubicBezTo>
                    <a:pt x="420" y="5"/>
                    <a:pt x="417" y="6"/>
                    <a:pt x="414" y="8"/>
                  </a:cubicBezTo>
                  <a:cubicBezTo>
                    <a:pt x="412" y="9"/>
                    <a:pt x="410" y="12"/>
                    <a:pt x="408" y="16"/>
                  </a:cubicBezTo>
                  <a:cubicBezTo>
                    <a:pt x="407" y="19"/>
                    <a:pt x="406" y="24"/>
                    <a:pt x="406" y="30"/>
                  </a:cubicBezTo>
                  <a:cubicBezTo>
                    <a:pt x="406" y="34"/>
                    <a:pt x="407" y="38"/>
                    <a:pt x="408" y="42"/>
                  </a:cubicBezTo>
                  <a:cubicBezTo>
                    <a:pt x="409" y="45"/>
                    <a:pt x="412" y="48"/>
                    <a:pt x="414" y="49"/>
                  </a:cubicBezTo>
                  <a:cubicBezTo>
                    <a:pt x="417" y="51"/>
                    <a:pt x="420" y="52"/>
                    <a:pt x="424" y="52"/>
                  </a:cubicBezTo>
                  <a:cubicBezTo>
                    <a:pt x="427" y="52"/>
                    <a:pt x="430" y="51"/>
                    <a:pt x="432" y="50"/>
                  </a:cubicBezTo>
                  <a:cubicBezTo>
                    <a:pt x="435" y="49"/>
                    <a:pt x="438" y="46"/>
                    <a:pt x="440" y="42"/>
                  </a:cubicBezTo>
                  <a:cubicBezTo>
                    <a:pt x="442" y="42"/>
                    <a:pt x="442" y="42"/>
                    <a:pt x="442" y="42"/>
                  </a:cubicBezTo>
                  <a:cubicBezTo>
                    <a:pt x="439" y="47"/>
                    <a:pt x="436" y="50"/>
                    <a:pt x="433" y="52"/>
                  </a:cubicBezTo>
                  <a:cubicBezTo>
                    <a:pt x="430" y="54"/>
                    <a:pt x="426" y="56"/>
                    <a:pt x="422" y="56"/>
                  </a:cubicBezTo>
                  <a:cubicBezTo>
                    <a:pt x="414" y="56"/>
                    <a:pt x="407" y="52"/>
                    <a:pt x="403" y="46"/>
                  </a:cubicBezTo>
                  <a:cubicBezTo>
                    <a:pt x="400" y="42"/>
                    <a:pt x="398" y="36"/>
                    <a:pt x="398" y="30"/>
                  </a:cubicBezTo>
                  <a:cubicBezTo>
                    <a:pt x="398" y="25"/>
                    <a:pt x="399" y="20"/>
                    <a:pt x="401" y="16"/>
                  </a:cubicBezTo>
                  <a:cubicBezTo>
                    <a:pt x="403" y="12"/>
                    <a:pt x="406" y="8"/>
                    <a:pt x="410" y="6"/>
                  </a:cubicBezTo>
                  <a:cubicBezTo>
                    <a:pt x="414" y="4"/>
                    <a:pt x="418" y="3"/>
                    <a:pt x="422" y="3"/>
                  </a:cubicBezTo>
                  <a:cubicBezTo>
                    <a:pt x="426" y="3"/>
                    <a:pt x="429" y="4"/>
                    <a:pt x="433" y="6"/>
                  </a:cubicBezTo>
                  <a:cubicBezTo>
                    <a:pt x="434" y="6"/>
                    <a:pt x="434" y="6"/>
                    <a:pt x="435" y="6"/>
                  </a:cubicBezTo>
                  <a:cubicBezTo>
                    <a:pt x="436" y="6"/>
                    <a:pt x="436" y="6"/>
                    <a:pt x="436" y="6"/>
                  </a:cubicBezTo>
                  <a:cubicBezTo>
                    <a:pt x="437" y="5"/>
                    <a:pt x="438" y="4"/>
                    <a:pt x="438" y="3"/>
                  </a:cubicBezTo>
                  <a:cubicBezTo>
                    <a:pt x="440" y="2"/>
                    <a:pt x="440" y="2"/>
                    <a:pt x="440" y="2"/>
                  </a:cubicBezTo>
                  <a:close/>
                  <a:moveTo>
                    <a:pt x="460" y="1"/>
                  </a:moveTo>
                  <a:cubicBezTo>
                    <a:pt x="460" y="26"/>
                    <a:pt x="460" y="26"/>
                    <a:pt x="460" y="26"/>
                  </a:cubicBezTo>
                  <a:cubicBezTo>
                    <a:pt x="463" y="22"/>
                    <a:pt x="465" y="21"/>
                    <a:pt x="466" y="20"/>
                  </a:cubicBezTo>
                  <a:cubicBezTo>
                    <a:pt x="468" y="19"/>
                    <a:pt x="470" y="18"/>
                    <a:pt x="471" y="18"/>
                  </a:cubicBezTo>
                  <a:cubicBezTo>
                    <a:pt x="473" y="18"/>
                    <a:pt x="475" y="19"/>
                    <a:pt x="476" y="20"/>
                  </a:cubicBezTo>
                  <a:cubicBezTo>
                    <a:pt x="477" y="21"/>
                    <a:pt x="478" y="23"/>
                    <a:pt x="479" y="25"/>
                  </a:cubicBezTo>
                  <a:cubicBezTo>
                    <a:pt x="479" y="27"/>
                    <a:pt x="480" y="30"/>
                    <a:pt x="480" y="34"/>
                  </a:cubicBezTo>
                  <a:cubicBezTo>
                    <a:pt x="480" y="46"/>
                    <a:pt x="480" y="46"/>
                    <a:pt x="480" y="46"/>
                  </a:cubicBezTo>
                  <a:cubicBezTo>
                    <a:pt x="480" y="48"/>
                    <a:pt x="480" y="50"/>
                    <a:pt x="480" y="50"/>
                  </a:cubicBezTo>
                  <a:cubicBezTo>
                    <a:pt x="480" y="51"/>
                    <a:pt x="481" y="52"/>
                    <a:pt x="481" y="52"/>
                  </a:cubicBezTo>
                  <a:cubicBezTo>
                    <a:pt x="482" y="52"/>
                    <a:pt x="483" y="52"/>
                    <a:pt x="484" y="52"/>
                  </a:cubicBezTo>
                  <a:cubicBezTo>
                    <a:pt x="484" y="54"/>
                    <a:pt x="484" y="54"/>
                    <a:pt x="484" y="54"/>
                  </a:cubicBezTo>
                  <a:cubicBezTo>
                    <a:pt x="468" y="54"/>
                    <a:pt x="468" y="54"/>
                    <a:pt x="468" y="54"/>
                  </a:cubicBezTo>
                  <a:cubicBezTo>
                    <a:pt x="468" y="52"/>
                    <a:pt x="468" y="52"/>
                    <a:pt x="468" y="52"/>
                  </a:cubicBezTo>
                  <a:cubicBezTo>
                    <a:pt x="469" y="52"/>
                    <a:pt x="469" y="52"/>
                    <a:pt x="469" y="52"/>
                  </a:cubicBezTo>
                  <a:cubicBezTo>
                    <a:pt x="471" y="52"/>
                    <a:pt x="472" y="52"/>
                    <a:pt x="472" y="52"/>
                  </a:cubicBezTo>
                  <a:cubicBezTo>
                    <a:pt x="473" y="51"/>
                    <a:pt x="474" y="50"/>
                    <a:pt x="474" y="50"/>
                  </a:cubicBezTo>
                  <a:cubicBezTo>
                    <a:pt x="474" y="49"/>
                    <a:pt x="474" y="48"/>
                    <a:pt x="474" y="46"/>
                  </a:cubicBezTo>
                  <a:cubicBezTo>
                    <a:pt x="474" y="34"/>
                    <a:pt x="474" y="34"/>
                    <a:pt x="474" y="34"/>
                  </a:cubicBezTo>
                  <a:cubicBezTo>
                    <a:pt x="474" y="30"/>
                    <a:pt x="474" y="28"/>
                    <a:pt x="473" y="27"/>
                  </a:cubicBezTo>
                  <a:cubicBezTo>
                    <a:pt x="473" y="26"/>
                    <a:pt x="472" y="25"/>
                    <a:pt x="472" y="24"/>
                  </a:cubicBezTo>
                  <a:cubicBezTo>
                    <a:pt x="471" y="24"/>
                    <a:pt x="470" y="23"/>
                    <a:pt x="469" y="23"/>
                  </a:cubicBezTo>
                  <a:cubicBezTo>
                    <a:pt x="468" y="23"/>
                    <a:pt x="466" y="24"/>
                    <a:pt x="465" y="24"/>
                  </a:cubicBezTo>
                  <a:cubicBezTo>
                    <a:pt x="464" y="25"/>
                    <a:pt x="462" y="26"/>
                    <a:pt x="461" y="28"/>
                  </a:cubicBezTo>
                  <a:cubicBezTo>
                    <a:pt x="461" y="46"/>
                    <a:pt x="461" y="46"/>
                    <a:pt x="461" y="46"/>
                  </a:cubicBezTo>
                  <a:cubicBezTo>
                    <a:pt x="461" y="48"/>
                    <a:pt x="461" y="50"/>
                    <a:pt x="461" y="50"/>
                  </a:cubicBezTo>
                  <a:cubicBezTo>
                    <a:pt x="462" y="51"/>
                    <a:pt x="462" y="52"/>
                    <a:pt x="462" y="52"/>
                  </a:cubicBezTo>
                  <a:cubicBezTo>
                    <a:pt x="463" y="52"/>
                    <a:pt x="464" y="52"/>
                    <a:pt x="466" y="52"/>
                  </a:cubicBezTo>
                  <a:cubicBezTo>
                    <a:pt x="466" y="54"/>
                    <a:pt x="466" y="54"/>
                    <a:pt x="466" y="54"/>
                  </a:cubicBezTo>
                  <a:cubicBezTo>
                    <a:pt x="450" y="54"/>
                    <a:pt x="450" y="54"/>
                    <a:pt x="450" y="54"/>
                  </a:cubicBezTo>
                  <a:cubicBezTo>
                    <a:pt x="450" y="52"/>
                    <a:pt x="450" y="52"/>
                    <a:pt x="450" y="52"/>
                  </a:cubicBezTo>
                  <a:cubicBezTo>
                    <a:pt x="451" y="52"/>
                    <a:pt x="452" y="52"/>
                    <a:pt x="453" y="52"/>
                  </a:cubicBezTo>
                  <a:cubicBezTo>
                    <a:pt x="454" y="51"/>
                    <a:pt x="454" y="51"/>
                    <a:pt x="454" y="50"/>
                  </a:cubicBezTo>
                  <a:cubicBezTo>
                    <a:pt x="455" y="49"/>
                    <a:pt x="455" y="48"/>
                    <a:pt x="455" y="46"/>
                  </a:cubicBezTo>
                  <a:cubicBezTo>
                    <a:pt x="455" y="15"/>
                    <a:pt x="455" y="15"/>
                    <a:pt x="455" y="15"/>
                  </a:cubicBezTo>
                  <a:cubicBezTo>
                    <a:pt x="455" y="11"/>
                    <a:pt x="455" y="8"/>
                    <a:pt x="454" y="8"/>
                  </a:cubicBezTo>
                  <a:cubicBezTo>
                    <a:pt x="454" y="7"/>
                    <a:pt x="454" y="6"/>
                    <a:pt x="454" y="6"/>
                  </a:cubicBezTo>
                  <a:cubicBezTo>
                    <a:pt x="453" y="5"/>
                    <a:pt x="453" y="5"/>
                    <a:pt x="452" y="5"/>
                  </a:cubicBezTo>
                  <a:cubicBezTo>
                    <a:pt x="452" y="5"/>
                    <a:pt x="451" y="5"/>
                    <a:pt x="450" y="6"/>
                  </a:cubicBezTo>
                  <a:cubicBezTo>
                    <a:pt x="449" y="4"/>
                    <a:pt x="449" y="4"/>
                    <a:pt x="449" y="4"/>
                  </a:cubicBezTo>
                  <a:cubicBezTo>
                    <a:pt x="459" y="0"/>
                    <a:pt x="459" y="0"/>
                    <a:pt x="459" y="0"/>
                  </a:cubicBezTo>
                  <a:cubicBezTo>
                    <a:pt x="460" y="1"/>
                    <a:pt x="460" y="1"/>
                    <a:pt x="460" y="1"/>
                  </a:cubicBezTo>
                  <a:close/>
                  <a:moveTo>
                    <a:pt x="499" y="1"/>
                  </a:moveTo>
                  <a:cubicBezTo>
                    <a:pt x="500" y="1"/>
                    <a:pt x="501" y="1"/>
                    <a:pt x="501" y="2"/>
                  </a:cubicBezTo>
                  <a:cubicBezTo>
                    <a:pt x="502" y="3"/>
                    <a:pt x="502" y="4"/>
                    <a:pt x="502" y="5"/>
                  </a:cubicBezTo>
                  <a:cubicBezTo>
                    <a:pt x="502" y="6"/>
                    <a:pt x="502" y="7"/>
                    <a:pt x="501" y="8"/>
                  </a:cubicBezTo>
                  <a:cubicBezTo>
                    <a:pt x="500" y="8"/>
                    <a:pt x="500" y="9"/>
                    <a:pt x="499" y="9"/>
                  </a:cubicBezTo>
                  <a:cubicBezTo>
                    <a:pt x="498" y="9"/>
                    <a:pt x="497" y="8"/>
                    <a:pt x="496" y="8"/>
                  </a:cubicBezTo>
                  <a:cubicBezTo>
                    <a:pt x="496" y="7"/>
                    <a:pt x="495" y="6"/>
                    <a:pt x="495" y="5"/>
                  </a:cubicBezTo>
                  <a:cubicBezTo>
                    <a:pt x="495" y="4"/>
                    <a:pt x="496" y="3"/>
                    <a:pt x="496" y="2"/>
                  </a:cubicBezTo>
                  <a:cubicBezTo>
                    <a:pt x="497" y="1"/>
                    <a:pt x="498" y="1"/>
                    <a:pt x="499" y="1"/>
                  </a:cubicBezTo>
                  <a:close/>
                  <a:moveTo>
                    <a:pt x="502" y="19"/>
                  </a:moveTo>
                  <a:cubicBezTo>
                    <a:pt x="502" y="46"/>
                    <a:pt x="502" y="46"/>
                    <a:pt x="502" y="46"/>
                  </a:cubicBezTo>
                  <a:cubicBezTo>
                    <a:pt x="502" y="48"/>
                    <a:pt x="502" y="50"/>
                    <a:pt x="502" y="50"/>
                  </a:cubicBezTo>
                  <a:cubicBezTo>
                    <a:pt x="503" y="51"/>
                    <a:pt x="503" y="52"/>
                    <a:pt x="504" y="52"/>
                  </a:cubicBezTo>
                  <a:cubicBezTo>
                    <a:pt x="504" y="52"/>
                    <a:pt x="505" y="52"/>
                    <a:pt x="507" y="52"/>
                  </a:cubicBezTo>
                  <a:cubicBezTo>
                    <a:pt x="507" y="54"/>
                    <a:pt x="507" y="54"/>
                    <a:pt x="507" y="54"/>
                  </a:cubicBezTo>
                  <a:cubicBezTo>
                    <a:pt x="491" y="54"/>
                    <a:pt x="491" y="54"/>
                    <a:pt x="491" y="54"/>
                  </a:cubicBezTo>
                  <a:cubicBezTo>
                    <a:pt x="491" y="52"/>
                    <a:pt x="491" y="52"/>
                    <a:pt x="491" y="52"/>
                  </a:cubicBezTo>
                  <a:cubicBezTo>
                    <a:pt x="492" y="52"/>
                    <a:pt x="494" y="52"/>
                    <a:pt x="494" y="52"/>
                  </a:cubicBezTo>
                  <a:cubicBezTo>
                    <a:pt x="494" y="52"/>
                    <a:pt x="495" y="51"/>
                    <a:pt x="495" y="50"/>
                  </a:cubicBezTo>
                  <a:cubicBezTo>
                    <a:pt x="496" y="50"/>
                    <a:pt x="496" y="48"/>
                    <a:pt x="496" y="46"/>
                  </a:cubicBezTo>
                  <a:cubicBezTo>
                    <a:pt x="496" y="33"/>
                    <a:pt x="496" y="33"/>
                    <a:pt x="496" y="33"/>
                  </a:cubicBezTo>
                  <a:cubicBezTo>
                    <a:pt x="496" y="29"/>
                    <a:pt x="496" y="27"/>
                    <a:pt x="495" y="26"/>
                  </a:cubicBezTo>
                  <a:cubicBezTo>
                    <a:pt x="495" y="25"/>
                    <a:pt x="495" y="24"/>
                    <a:pt x="494" y="24"/>
                  </a:cubicBezTo>
                  <a:cubicBezTo>
                    <a:pt x="494" y="24"/>
                    <a:pt x="494" y="24"/>
                    <a:pt x="493" y="24"/>
                  </a:cubicBezTo>
                  <a:cubicBezTo>
                    <a:pt x="492" y="24"/>
                    <a:pt x="491" y="24"/>
                    <a:pt x="490" y="24"/>
                  </a:cubicBezTo>
                  <a:cubicBezTo>
                    <a:pt x="490" y="23"/>
                    <a:pt x="490" y="23"/>
                    <a:pt x="490" y="23"/>
                  </a:cubicBezTo>
                  <a:cubicBezTo>
                    <a:pt x="500" y="19"/>
                    <a:pt x="500" y="19"/>
                    <a:pt x="500" y="19"/>
                  </a:cubicBezTo>
                  <a:cubicBezTo>
                    <a:pt x="502" y="19"/>
                    <a:pt x="502" y="19"/>
                    <a:pt x="502" y="19"/>
                  </a:cubicBezTo>
                  <a:close/>
                  <a:moveTo>
                    <a:pt x="524" y="26"/>
                  </a:moveTo>
                  <a:cubicBezTo>
                    <a:pt x="528" y="21"/>
                    <a:pt x="532" y="19"/>
                    <a:pt x="535" y="19"/>
                  </a:cubicBezTo>
                  <a:cubicBezTo>
                    <a:pt x="536" y="19"/>
                    <a:pt x="538" y="19"/>
                    <a:pt x="540" y="20"/>
                  </a:cubicBezTo>
                  <a:cubicBezTo>
                    <a:pt x="541" y="21"/>
                    <a:pt x="542" y="22"/>
                    <a:pt x="543" y="24"/>
                  </a:cubicBezTo>
                  <a:cubicBezTo>
                    <a:pt x="543" y="26"/>
                    <a:pt x="544" y="28"/>
                    <a:pt x="544" y="31"/>
                  </a:cubicBezTo>
                  <a:cubicBezTo>
                    <a:pt x="544" y="46"/>
                    <a:pt x="544" y="46"/>
                    <a:pt x="544" y="46"/>
                  </a:cubicBezTo>
                  <a:cubicBezTo>
                    <a:pt x="544" y="48"/>
                    <a:pt x="544" y="49"/>
                    <a:pt x="544" y="50"/>
                  </a:cubicBezTo>
                  <a:cubicBezTo>
                    <a:pt x="544" y="51"/>
                    <a:pt x="545" y="51"/>
                    <a:pt x="545" y="52"/>
                  </a:cubicBezTo>
                  <a:cubicBezTo>
                    <a:pt x="546" y="52"/>
                    <a:pt x="547" y="52"/>
                    <a:pt x="548" y="52"/>
                  </a:cubicBezTo>
                  <a:cubicBezTo>
                    <a:pt x="548" y="53"/>
                    <a:pt x="548" y="53"/>
                    <a:pt x="548" y="53"/>
                  </a:cubicBezTo>
                  <a:cubicBezTo>
                    <a:pt x="532" y="53"/>
                    <a:pt x="532" y="53"/>
                    <a:pt x="532" y="53"/>
                  </a:cubicBezTo>
                  <a:cubicBezTo>
                    <a:pt x="532" y="52"/>
                    <a:pt x="532" y="52"/>
                    <a:pt x="532" y="52"/>
                  </a:cubicBezTo>
                  <a:cubicBezTo>
                    <a:pt x="533" y="52"/>
                    <a:pt x="533" y="52"/>
                    <a:pt x="533" y="52"/>
                  </a:cubicBezTo>
                  <a:cubicBezTo>
                    <a:pt x="535" y="52"/>
                    <a:pt x="536" y="52"/>
                    <a:pt x="536" y="51"/>
                  </a:cubicBezTo>
                  <a:cubicBezTo>
                    <a:pt x="537" y="51"/>
                    <a:pt x="538" y="50"/>
                    <a:pt x="538" y="49"/>
                  </a:cubicBezTo>
                  <a:cubicBezTo>
                    <a:pt x="538" y="49"/>
                    <a:pt x="538" y="48"/>
                    <a:pt x="538" y="46"/>
                  </a:cubicBezTo>
                  <a:cubicBezTo>
                    <a:pt x="538" y="32"/>
                    <a:pt x="538" y="32"/>
                    <a:pt x="538" y="32"/>
                  </a:cubicBezTo>
                  <a:cubicBezTo>
                    <a:pt x="538" y="28"/>
                    <a:pt x="537" y="26"/>
                    <a:pt x="536" y="25"/>
                  </a:cubicBezTo>
                  <a:cubicBezTo>
                    <a:pt x="536" y="24"/>
                    <a:pt x="534" y="23"/>
                    <a:pt x="532" y="23"/>
                  </a:cubicBezTo>
                  <a:cubicBezTo>
                    <a:pt x="530" y="23"/>
                    <a:pt x="527" y="24"/>
                    <a:pt x="524" y="28"/>
                  </a:cubicBezTo>
                  <a:cubicBezTo>
                    <a:pt x="524" y="46"/>
                    <a:pt x="524" y="46"/>
                    <a:pt x="524" y="46"/>
                  </a:cubicBezTo>
                  <a:cubicBezTo>
                    <a:pt x="524" y="48"/>
                    <a:pt x="524" y="49"/>
                    <a:pt x="524" y="50"/>
                  </a:cubicBezTo>
                  <a:cubicBezTo>
                    <a:pt x="525" y="51"/>
                    <a:pt x="525" y="51"/>
                    <a:pt x="526" y="52"/>
                  </a:cubicBezTo>
                  <a:cubicBezTo>
                    <a:pt x="526" y="52"/>
                    <a:pt x="527" y="52"/>
                    <a:pt x="529" y="52"/>
                  </a:cubicBezTo>
                  <a:cubicBezTo>
                    <a:pt x="529" y="53"/>
                    <a:pt x="529" y="53"/>
                    <a:pt x="529" y="53"/>
                  </a:cubicBezTo>
                  <a:cubicBezTo>
                    <a:pt x="513" y="53"/>
                    <a:pt x="513" y="53"/>
                    <a:pt x="513" y="53"/>
                  </a:cubicBezTo>
                  <a:cubicBezTo>
                    <a:pt x="513" y="52"/>
                    <a:pt x="513" y="52"/>
                    <a:pt x="513" y="52"/>
                  </a:cubicBezTo>
                  <a:cubicBezTo>
                    <a:pt x="514" y="52"/>
                    <a:pt x="514" y="52"/>
                    <a:pt x="514" y="52"/>
                  </a:cubicBezTo>
                  <a:cubicBezTo>
                    <a:pt x="516" y="52"/>
                    <a:pt x="517" y="52"/>
                    <a:pt x="517" y="51"/>
                  </a:cubicBezTo>
                  <a:cubicBezTo>
                    <a:pt x="518" y="50"/>
                    <a:pt x="518" y="48"/>
                    <a:pt x="518" y="46"/>
                  </a:cubicBezTo>
                  <a:cubicBezTo>
                    <a:pt x="518" y="33"/>
                    <a:pt x="518" y="33"/>
                    <a:pt x="518" y="33"/>
                  </a:cubicBezTo>
                  <a:cubicBezTo>
                    <a:pt x="518" y="29"/>
                    <a:pt x="518" y="26"/>
                    <a:pt x="518" y="25"/>
                  </a:cubicBezTo>
                  <a:cubicBezTo>
                    <a:pt x="518" y="24"/>
                    <a:pt x="517" y="24"/>
                    <a:pt x="517" y="23"/>
                  </a:cubicBezTo>
                  <a:cubicBezTo>
                    <a:pt x="516" y="23"/>
                    <a:pt x="516" y="23"/>
                    <a:pt x="515" y="23"/>
                  </a:cubicBezTo>
                  <a:cubicBezTo>
                    <a:pt x="514" y="23"/>
                    <a:pt x="514" y="23"/>
                    <a:pt x="513" y="23"/>
                  </a:cubicBezTo>
                  <a:cubicBezTo>
                    <a:pt x="512" y="22"/>
                    <a:pt x="512" y="22"/>
                    <a:pt x="512" y="22"/>
                  </a:cubicBezTo>
                  <a:cubicBezTo>
                    <a:pt x="522" y="18"/>
                    <a:pt x="522" y="18"/>
                    <a:pt x="522" y="18"/>
                  </a:cubicBezTo>
                  <a:cubicBezTo>
                    <a:pt x="524" y="18"/>
                    <a:pt x="524" y="18"/>
                    <a:pt x="524" y="18"/>
                  </a:cubicBezTo>
                  <a:cubicBezTo>
                    <a:pt x="524" y="26"/>
                    <a:pt x="524" y="26"/>
                    <a:pt x="524" y="26"/>
                  </a:cubicBezTo>
                  <a:close/>
                  <a:moveTo>
                    <a:pt x="573" y="49"/>
                  </a:moveTo>
                  <a:cubicBezTo>
                    <a:pt x="570" y="52"/>
                    <a:pt x="568" y="53"/>
                    <a:pt x="567" y="54"/>
                  </a:cubicBezTo>
                  <a:cubicBezTo>
                    <a:pt x="566" y="54"/>
                    <a:pt x="564" y="54"/>
                    <a:pt x="563" y="54"/>
                  </a:cubicBezTo>
                  <a:cubicBezTo>
                    <a:pt x="560" y="54"/>
                    <a:pt x="559" y="54"/>
                    <a:pt x="557" y="52"/>
                  </a:cubicBezTo>
                  <a:cubicBezTo>
                    <a:pt x="556" y="50"/>
                    <a:pt x="555" y="48"/>
                    <a:pt x="555" y="46"/>
                  </a:cubicBezTo>
                  <a:cubicBezTo>
                    <a:pt x="555" y="44"/>
                    <a:pt x="556" y="42"/>
                    <a:pt x="556" y="41"/>
                  </a:cubicBezTo>
                  <a:cubicBezTo>
                    <a:pt x="557" y="40"/>
                    <a:pt x="559" y="38"/>
                    <a:pt x="562" y="36"/>
                  </a:cubicBezTo>
                  <a:cubicBezTo>
                    <a:pt x="564" y="35"/>
                    <a:pt x="568" y="33"/>
                    <a:pt x="574" y="31"/>
                  </a:cubicBezTo>
                  <a:cubicBezTo>
                    <a:pt x="574" y="30"/>
                    <a:pt x="574" y="30"/>
                    <a:pt x="574" y="30"/>
                  </a:cubicBezTo>
                  <a:cubicBezTo>
                    <a:pt x="574" y="26"/>
                    <a:pt x="573" y="24"/>
                    <a:pt x="572" y="23"/>
                  </a:cubicBezTo>
                  <a:cubicBezTo>
                    <a:pt x="571" y="22"/>
                    <a:pt x="570" y="21"/>
                    <a:pt x="568" y="21"/>
                  </a:cubicBezTo>
                  <a:cubicBezTo>
                    <a:pt x="566" y="21"/>
                    <a:pt x="565" y="21"/>
                    <a:pt x="564" y="22"/>
                  </a:cubicBezTo>
                  <a:cubicBezTo>
                    <a:pt x="563" y="23"/>
                    <a:pt x="563" y="24"/>
                    <a:pt x="563" y="25"/>
                  </a:cubicBezTo>
                  <a:cubicBezTo>
                    <a:pt x="563" y="27"/>
                    <a:pt x="563" y="27"/>
                    <a:pt x="563" y="27"/>
                  </a:cubicBezTo>
                  <a:cubicBezTo>
                    <a:pt x="563" y="28"/>
                    <a:pt x="562" y="29"/>
                    <a:pt x="562" y="30"/>
                  </a:cubicBezTo>
                  <a:cubicBezTo>
                    <a:pt x="562" y="30"/>
                    <a:pt x="561" y="30"/>
                    <a:pt x="560" y="30"/>
                  </a:cubicBezTo>
                  <a:cubicBezTo>
                    <a:pt x="559" y="30"/>
                    <a:pt x="558" y="30"/>
                    <a:pt x="558" y="30"/>
                  </a:cubicBezTo>
                  <a:cubicBezTo>
                    <a:pt x="558" y="29"/>
                    <a:pt x="557" y="28"/>
                    <a:pt x="557" y="27"/>
                  </a:cubicBezTo>
                  <a:cubicBezTo>
                    <a:pt x="557" y="25"/>
                    <a:pt x="558" y="23"/>
                    <a:pt x="560" y="21"/>
                  </a:cubicBezTo>
                  <a:cubicBezTo>
                    <a:pt x="562" y="19"/>
                    <a:pt x="566" y="18"/>
                    <a:pt x="569" y="18"/>
                  </a:cubicBezTo>
                  <a:cubicBezTo>
                    <a:pt x="572" y="18"/>
                    <a:pt x="574" y="18"/>
                    <a:pt x="576" y="20"/>
                  </a:cubicBezTo>
                  <a:cubicBezTo>
                    <a:pt x="578" y="20"/>
                    <a:pt x="579" y="22"/>
                    <a:pt x="580" y="23"/>
                  </a:cubicBezTo>
                  <a:cubicBezTo>
                    <a:pt x="580" y="24"/>
                    <a:pt x="580" y="26"/>
                    <a:pt x="580" y="30"/>
                  </a:cubicBezTo>
                  <a:cubicBezTo>
                    <a:pt x="580" y="41"/>
                    <a:pt x="580" y="41"/>
                    <a:pt x="580" y="41"/>
                  </a:cubicBezTo>
                  <a:cubicBezTo>
                    <a:pt x="580" y="44"/>
                    <a:pt x="580" y="46"/>
                    <a:pt x="580" y="47"/>
                  </a:cubicBezTo>
                  <a:cubicBezTo>
                    <a:pt x="580" y="48"/>
                    <a:pt x="581" y="48"/>
                    <a:pt x="581" y="49"/>
                  </a:cubicBezTo>
                  <a:cubicBezTo>
                    <a:pt x="581" y="49"/>
                    <a:pt x="581" y="49"/>
                    <a:pt x="582" y="49"/>
                  </a:cubicBezTo>
                  <a:cubicBezTo>
                    <a:pt x="582" y="49"/>
                    <a:pt x="582" y="49"/>
                    <a:pt x="583" y="49"/>
                  </a:cubicBezTo>
                  <a:cubicBezTo>
                    <a:pt x="583" y="48"/>
                    <a:pt x="584" y="48"/>
                    <a:pt x="586" y="46"/>
                  </a:cubicBezTo>
                  <a:cubicBezTo>
                    <a:pt x="586" y="48"/>
                    <a:pt x="586" y="48"/>
                    <a:pt x="586" y="48"/>
                  </a:cubicBezTo>
                  <a:cubicBezTo>
                    <a:pt x="583" y="52"/>
                    <a:pt x="580" y="54"/>
                    <a:pt x="578" y="54"/>
                  </a:cubicBezTo>
                  <a:cubicBezTo>
                    <a:pt x="577" y="54"/>
                    <a:pt x="576" y="53"/>
                    <a:pt x="575" y="52"/>
                  </a:cubicBezTo>
                  <a:cubicBezTo>
                    <a:pt x="574" y="52"/>
                    <a:pt x="573" y="51"/>
                    <a:pt x="573" y="49"/>
                  </a:cubicBezTo>
                  <a:close/>
                  <a:moveTo>
                    <a:pt x="573" y="46"/>
                  </a:moveTo>
                  <a:cubicBezTo>
                    <a:pt x="573" y="34"/>
                    <a:pt x="573" y="34"/>
                    <a:pt x="573" y="34"/>
                  </a:cubicBezTo>
                  <a:cubicBezTo>
                    <a:pt x="570" y="35"/>
                    <a:pt x="567" y="36"/>
                    <a:pt x="566" y="37"/>
                  </a:cubicBezTo>
                  <a:cubicBezTo>
                    <a:pt x="564" y="38"/>
                    <a:pt x="563" y="39"/>
                    <a:pt x="562" y="40"/>
                  </a:cubicBezTo>
                  <a:cubicBezTo>
                    <a:pt x="562" y="42"/>
                    <a:pt x="561" y="43"/>
                    <a:pt x="561" y="44"/>
                  </a:cubicBezTo>
                  <a:cubicBezTo>
                    <a:pt x="561" y="46"/>
                    <a:pt x="562" y="48"/>
                    <a:pt x="563" y="49"/>
                  </a:cubicBezTo>
                  <a:cubicBezTo>
                    <a:pt x="564" y="50"/>
                    <a:pt x="565" y="50"/>
                    <a:pt x="566" y="50"/>
                  </a:cubicBezTo>
                  <a:cubicBezTo>
                    <a:pt x="568" y="50"/>
                    <a:pt x="570" y="49"/>
                    <a:pt x="573" y="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 name="Freeform 36"/>
            <p:cNvSpPr>
              <a:spLocks noEditPoints="1"/>
            </p:cNvSpPr>
            <p:nvPr userDrawn="1"/>
          </p:nvSpPr>
          <p:spPr bwMode="auto">
            <a:xfrm>
              <a:off x="9304417" y="4596096"/>
              <a:ext cx="2255842" cy="300036"/>
            </a:xfrm>
            <a:custGeom>
              <a:avLst/>
              <a:gdLst>
                <a:gd name="T0" fmla="*/ 1465 w 1513"/>
                <a:gd name="T1" fmla="*/ 107 h 200"/>
                <a:gd name="T2" fmla="*/ 1416 w 1513"/>
                <a:gd name="T3" fmla="*/ 130 h 200"/>
                <a:gd name="T4" fmla="*/ 1450 w 1513"/>
                <a:gd name="T5" fmla="*/ 47 h 200"/>
                <a:gd name="T6" fmla="*/ 1458 w 1513"/>
                <a:gd name="T7" fmla="*/ 70 h 200"/>
                <a:gd name="T8" fmla="*/ 1467 w 1513"/>
                <a:gd name="T9" fmla="*/ 146 h 200"/>
                <a:gd name="T10" fmla="*/ 1410 w 1513"/>
                <a:gd name="T11" fmla="*/ 171 h 200"/>
                <a:gd name="T12" fmla="*/ 1408 w 1513"/>
                <a:gd name="T13" fmla="*/ 153 h 200"/>
                <a:gd name="T14" fmla="*/ 1272 w 1513"/>
                <a:gd name="T15" fmla="*/ 125 h 200"/>
                <a:gd name="T16" fmla="*/ 1257 w 1513"/>
                <a:gd name="T17" fmla="*/ 79 h 200"/>
                <a:gd name="T18" fmla="*/ 1298 w 1513"/>
                <a:gd name="T19" fmla="*/ 59 h 200"/>
                <a:gd name="T20" fmla="*/ 1220 w 1513"/>
                <a:gd name="T21" fmla="*/ 139 h 200"/>
                <a:gd name="T22" fmla="*/ 1112 w 1513"/>
                <a:gd name="T23" fmla="*/ 16 h 200"/>
                <a:gd name="T24" fmla="*/ 1064 w 1513"/>
                <a:gd name="T25" fmla="*/ 107 h 200"/>
                <a:gd name="T26" fmla="*/ 1074 w 1513"/>
                <a:gd name="T27" fmla="*/ 95 h 200"/>
                <a:gd name="T28" fmla="*/ 1096 w 1513"/>
                <a:gd name="T29" fmla="*/ 49 h 200"/>
                <a:gd name="T30" fmla="*/ 1098 w 1513"/>
                <a:gd name="T31" fmla="*/ 84 h 200"/>
                <a:gd name="T32" fmla="*/ 1101 w 1513"/>
                <a:gd name="T33" fmla="*/ 154 h 200"/>
                <a:gd name="T34" fmla="*/ 1038 w 1513"/>
                <a:gd name="T35" fmla="*/ 172 h 200"/>
                <a:gd name="T36" fmla="*/ 862 w 1513"/>
                <a:gd name="T37" fmla="*/ 136 h 200"/>
                <a:gd name="T38" fmla="*/ 895 w 1513"/>
                <a:gd name="T39" fmla="*/ 103 h 200"/>
                <a:gd name="T40" fmla="*/ 856 w 1513"/>
                <a:gd name="T41" fmla="*/ 83 h 200"/>
                <a:gd name="T42" fmla="*/ 873 w 1513"/>
                <a:gd name="T43" fmla="*/ 80 h 200"/>
                <a:gd name="T44" fmla="*/ 905 w 1513"/>
                <a:gd name="T45" fmla="*/ 38 h 200"/>
                <a:gd name="T46" fmla="*/ 908 w 1513"/>
                <a:gd name="T47" fmla="*/ 83 h 200"/>
                <a:gd name="T48" fmla="*/ 874 w 1513"/>
                <a:gd name="T49" fmla="*/ 168 h 200"/>
                <a:gd name="T50" fmla="*/ 809 w 1513"/>
                <a:gd name="T51" fmla="*/ 149 h 200"/>
                <a:gd name="T52" fmla="*/ 704 w 1513"/>
                <a:gd name="T53" fmla="*/ 45 h 200"/>
                <a:gd name="T54" fmla="*/ 658 w 1513"/>
                <a:gd name="T55" fmla="*/ 45 h 200"/>
                <a:gd name="T56" fmla="*/ 694 w 1513"/>
                <a:gd name="T57" fmla="*/ 50 h 200"/>
                <a:gd name="T58" fmla="*/ 705 w 1513"/>
                <a:gd name="T59" fmla="*/ 55 h 200"/>
                <a:gd name="T60" fmla="*/ 697 w 1513"/>
                <a:gd name="T61" fmla="*/ 139 h 200"/>
                <a:gd name="T62" fmla="*/ 662 w 1513"/>
                <a:gd name="T63" fmla="*/ 179 h 200"/>
                <a:gd name="T64" fmla="*/ 686 w 1513"/>
                <a:gd name="T65" fmla="*/ 141 h 200"/>
                <a:gd name="T66" fmla="*/ 720 w 1513"/>
                <a:gd name="T67" fmla="*/ 90 h 200"/>
                <a:gd name="T68" fmla="*/ 540 w 1513"/>
                <a:gd name="T69" fmla="*/ 92 h 200"/>
                <a:gd name="T70" fmla="*/ 491 w 1513"/>
                <a:gd name="T71" fmla="*/ 115 h 200"/>
                <a:gd name="T72" fmla="*/ 466 w 1513"/>
                <a:gd name="T73" fmla="*/ 70 h 200"/>
                <a:gd name="T74" fmla="*/ 444 w 1513"/>
                <a:gd name="T75" fmla="*/ 90 h 200"/>
                <a:gd name="T76" fmla="*/ 426 w 1513"/>
                <a:gd name="T77" fmla="*/ 96 h 200"/>
                <a:gd name="T78" fmla="*/ 414 w 1513"/>
                <a:gd name="T79" fmla="*/ 90 h 200"/>
                <a:gd name="T80" fmla="*/ 502 w 1513"/>
                <a:gd name="T81" fmla="*/ 43 h 200"/>
                <a:gd name="T82" fmla="*/ 560 w 1513"/>
                <a:gd name="T83" fmla="*/ 85 h 200"/>
                <a:gd name="T84" fmla="*/ 520 w 1513"/>
                <a:gd name="T85" fmla="*/ 187 h 200"/>
                <a:gd name="T86" fmla="*/ 465 w 1513"/>
                <a:gd name="T87" fmla="*/ 119 h 200"/>
                <a:gd name="T88" fmla="*/ 442 w 1513"/>
                <a:gd name="T89" fmla="*/ 153 h 200"/>
                <a:gd name="T90" fmla="*/ 282 w 1513"/>
                <a:gd name="T91" fmla="*/ 98 h 200"/>
                <a:gd name="T92" fmla="*/ 259 w 1513"/>
                <a:gd name="T93" fmla="*/ 93 h 200"/>
                <a:gd name="T94" fmla="*/ 226 w 1513"/>
                <a:gd name="T95" fmla="*/ 158 h 200"/>
                <a:gd name="T96" fmla="*/ 307 w 1513"/>
                <a:gd name="T97" fmla="*/ 43 h 200"/>
                <a:gd name="T98" fmla="*/ 290 w 1513"/>
                <a:gd name="T99" fmla="*/ 120 h 200"/>
                <a:gd name="T100" fmla="*/ 234 w 1513"/>
                <a:gd name="T101" fmla="*/ 93 h 200"/>
                <a:gd name="T102" fmla="*/ 205 w 1513"/>
                <a:gd name="T103" fmla="*/ 107 h 200"/>
                <a:gd name="T104" fmla="*/ 226 w 1513"/>
                <a:gd name="T105" fmla="*/ 171 h 200"/>
                <a:gd name="T106" fmla="*/ 101 w 1513"/>
                <a:gd name="T107" fmla="*/ 63 h 200"/>
                <a:gd name="T108" fmla="*/ 32 w 1513"/>
                <a:gd name="T109" fmla="*/ 94 h 200"/>
                <a:gd name="T110" fmla="*/ 58 w 1513"/>
                <a:gd name="T111" fmla="*/ 7 h 200"/>
                <a:gd name="T112" fmla="*/ 104 w 1513"/>
                <a:gd name="T113" fmla="*/ 90 h 200"/>
                <a:gd name="T114" fmla="*/ 48 w 1513"/>
                <a:gd name="T115" fmla="*/ 152 h 200"/>
                <a:gd name="T116" fmla="*/ 3 w 1513"/>
                <a:gd name="T117" fmla="*/ 66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513" h="200">
                  <a:moveTo>
                    <a:pt x="1410" y="31"/>
                  </a:moveTo>
                  <a:cubicBezTo>
                    <a:pt x="1410" y="28"/>
                    <a:pt x="1410" y="26"/>
                    <a:pt x="1410" y="23"/>
                  </a:cubicBezTo>
                  <a:cubicBezTo>
                    <a:pt x="1418" y="21"/>
                    <a:pt x="1413" y="3"/>
                    <a:pt x="1421" y="0"/>
                  </a:cubicBezTo>
                  <a:cubicBezTo>
                    <a:pt x="1424" y="0"/>
                    <a:pt x="1424" y="0"/>
                    <a:pt x="1424" y="0"/>
                  </a:cubicBezTo>
                  <a:cubicBezTo>
                    <a:pt x="1425" y="3"/>
                    <a:pt x="1427" y="7"/>
                    <a:pt x="1428" y="11"/>
                  </a:cubicBezTo>
                  <a:cubicBezTo>
                    <a:pt x="1428" y="13"/>
                    <a:pt x="1428" y="15"/>
                    <a:pt x="1428" y="17"/>
                  </a:cubicBezTo>
                  <a:cubicBezTo>
                    <a:pt x="1431" y="30"/>
                    <a:pt x="1429" y="36"/>
                    <a:pt x="1427" y="47"/>
                  </a:cubicBezTo>
                  <a:cubicBezTo>
                    <a:pt x="1414" y="49"/>
                    <a:pt x="1415" y="38"/>
                    <a:pt x="1410" y="31"/>
                  </a:cubicBezTo>
                  <a:close/>
                  <a:moveTo>
                    <a:pt x="1442" y="122"/>
                  </a:moveTo>
                  <a:cubicBezTo>
                    <a:pt x="1442" y="107"/>
                    <a:pt x="1454" y="110"/>
                    <a:pt x="1465" y="107"/>
                  </a:cubicBezTo>
                  <a:cubicBezTo>
                    <a:pt x="1470" y="105"/>
                    <a:pt x="1478" y="101"/>
                    <a:pt x="1482" y="97"/>
                  </a:cubicBezTo>
                  <a:cubicBezTo>
                    <a:pt x="1484" y="95"/>
                    <a:pt x="1484" y="93"/>
                    <a:pt x="1486" y="91"/>
                  </a:cubicBezTo>
                  <a:cubicBezTo>
                    <a:pt x="1485" y="90"/>
                    <a:pt x="1485" y="88"/>
                    <a:pt x="1484" y="87"/>
                  </a:cubicBezTo>
                  <a:cubicBezTo>
                    <a:pt x="1482" y="86"/>
                    <a:pt x="1479" y="83"/>
                    <a:pt x="1477" y="83"/>
                  </a:cubicBezTo>
                  <a:cubicBezTo>
                    <a:pt x="1474" y="81"/>
                    <a:pt x="1470" y="82"/>
                    <a:pt x="1468" y="81"/>
                  </a:cubicBezTo>
                  <a:cubicBezTo>
                    <a:pt x="1452" y="83"/>
                    <a:pt x="1429" y="95"/>
                    <a:pt x="1424" y="105"/>
                  </a:cubicBezTo>
                  <a:cubicBezTo>
                    <a:pt x="1424" y="108"/>
                    <a:pt x="1424" y="111"/>
                    <a:pt x="1424" y="113"/>
                  </a:cubicBezTo>
                  <a:cubicBezTo>
                    <a:pt x="1426" y="115"/>
                    <a:pt x="1428" y="117"/>
                    <a:pt x="1430" y="119"/>
                  </a:cubicBezTo>
                  <a:cubicBezTo>
                    <a:pt x="1430" y="126"/>
                    <a:pt x="1430" y="134"/>
                    <a:pt x="1422" y="135"/>
                  </a:cubicBezTo>
                  <a:cubicBezTo>
                    <a:pt x="1420" y="133"/>
                    <a:pt x="1418" y="132"/>
                    <a:pt x="1416" y="130"/>
                  </a:cubicBezTo>
                  <a:cubicBezTo>
                    <a:pt x="1414" y="132"/>
                    <a:pt x="1413" y="133"/>
                    <a:pt x="1409" y="132"/>
                  </a:cubicBezTo>
                  <a:cubicBezTo>
                    <a:pt x="1407" y="128"/>
                    <a:pt x="1397" y="105"/>
                    <a:pt x="1398" y="102"/>
                  </a:cubicBezTo>
                  <a:cubicBezTo>
                    <a:pt x="1399" y="99"/>
                    <a:pt x="1405" y="97"/>
                    <a:pt x="1408" y="96"/>
                  </a:cubicBezTo>
                  <a:cubicBezTo>
                    <a:pt x="1414" y="93"/>
                    <a:pt x="1418" y="86"/>
                    <a:pt x="1423" y="82"/>
                  </a:cubicBezTo>
                  <a:cubicBezTo>
                    <a:pt x="1426" y="80"/>
                    <a:pt x="1430" y="80"/>
                    <a:pt x="1433" y="79"/>
                  </a:cubicBezTo>
                  <a:cubicBezTo>
                    <a:pt x="1441" y="75"/>
                    <a:pt x="1447" y="65"/>
                    <a:pt x="1454" y="59"/>
                  </a:cubicBezTo>
                  <a:cubicBezTo>
                    <a:pt x="1462" y="51"/>
                    <a:pt x="1472" y="50"/>
                    <a:pt x="1478" y="41"/>
                  </a:cubicBezTo>
                  <a:cubicBezTo>
                    <a:pt x="1478" y="41"/>
                    <a:pt x="1478" y="41"/>
                    <a:pt x="1478" y="40"/>
                  </a:cubicBezTo>
                  <a:cubicBezTo>
                    <a:pt x="1477" y="40"/>
                    <a:pt x="1477" y="40"/>
                    <a:pt x="1477" y="40"/>
                  </a:cubicBezTo>
                  <a:cubicBezTo>
                    <a:pt x="1472" y="45"/>
                    <a:pt x="1459" y="54"/>
                    <a:pt x="1450" y="47"/>
                  </a:cubicBezTo>
                  <a:cubicBezTo>
                    <a:pt x="1446" y="45"/>
                    <a:pt x="1447" y="40"/>
                    <a:pt x="1444" y="37"/>
                  </a:cubicBezTo>
                  <a:cubicBezTo>
                    <a:pt x="1443" y="35"/>
                    <a:pt x="1440" y="34"/>
                    <a:pt x="1440" y="31"/>
                  </a:cubicBezTo>
                  <a:cubicBezTo>
                    <a:pt x="1440" y="29"/>
                    <a:pt x="1441" y="28"/>
                    <a:pt x="1441" y="27"/>
                  </a:cubicBezTo>
                  <a:cubicBezTo>
                    <a:pt x="1447" y="27"/>
                    <a:pt x="1459" y="35"/>
                    <a:pt x="1462" y="38"/>
                  </a:cubicBezTo>
                  <a:cubicBezTo>
                    <a:pt x="1471" y="35"/>
                    <a:pt x="1480" y="33"/>
                    <a:pt x="1488" y="28"/>
                  </a:cubicBezTo>
                  <a:cubicBezTo>
                    <a:pt x="1491" y="26"/>
                    <a:pt x="1496" y="30"/>
                    <a:pt x="1498" y="29"/>
                  </a:cubicBezTo>
                  <a:cubicBezTo>
                    <a:pt x="1502" y="32"/>
                    <a:pt x="1508" y="48"/>
                    <a:pt x="1500" y="52"/>
                  </a:cubicBezTo>
                  <a:cubicBezTo>
                    <a:pt x="1496" y="53"/>
                    <a:pt x="1490" y="53"/>
                    <a:pt x="1486" y="54"/>
                  </a:cubicBezTo>
                  <a:cubicBezTo>
                    <a:pt x="1476" y="56"/>
                    <a:pt x="1464" y="63"/>
                    <a:pt x="1457" y="69"/>
                  </a:cubicBezTo>
                  <a:cubicBezTo>
                    <a:pt x="1457" y="69"/>
                    <a:pt x="1458" y="69"/>
                    <a:pt x="1458" y="70"/>
                  </a:cubicBezTo>
                  <a:cubicBezTo>
                    <a:pt x="1458" y="70"/>
                    <a:pt x="1458" y="70"/>
                    <a:pt x="1458" y="70"/>
                  </a:cubicBezTo>
                  <a:cubicBezTo>
                    <a:pt x="1462" y="71"/>
                    <a:pt x="1469" y="68"/>
                    <a:pt x="1474" y="71"/>
                  </a:cubicBezTo>
                  <a:cubicBezTo>
                    <a:pt x="1485" y="76"/>
                    <a:pt x="1500" y="81"/>
                    <a:pt x="1500" y="99"/>
                  </a:cubicBezTo>
                  <a:cubicBezTo>
                    <a:pt x="1497" y="100"/>
                    <a:pt x="1496" y="102"/>
                    <a:pt x="1494" y="103"/>
                  </a:cubicBezTo>
                  <a:cubicBezTo>
                    <a:pt x="1488" y="105"/>
                    <a:pt x="1482" y="105"/>
                    <a:pt x="1477" y="108"/>
                  </a:cubicBezTo>
                  <a:cubicBezTo>
                    <a:pt x="1477" y="109"/>
                    <a:pt x="1477" y="109"/>
                    <a:pt x="1477" y="110"/>
                  </a:cubicBezTo>
                  <a:cubicBezTo>
                    <a:pt x="1478" y="112"/>
                    <a:pt x="1479" y="113"/>
                    <a:pt x="1479" y="118"/>
                  </a:cubicBezTo>
                  <a:cubicBezTo>
                    <a:pt x="1477" y="119"/>
                    <a:pt x="1478" y="122"/>
                    <a:pt x="1476" y="123"/>
                  </a:cubicBezTo>
                  <a:cubicBezTo>
                    <a:pt x="1472" y="130"/>
                    <a:pt x="1465" y="135"/>
                    <a:pt x="1463" y="142"/>
                  </a:cubicBezTo>
                  <a:cubicBezTo>
                    <a:pt x="1464" y="143"/>
                    <a:pt x="1466" y="145"/>
                    <a:pt x="1467" y="146"/>
                  </a:cubicBezTo>
                  <a:cubicBezTo>
                    <a:pt x="1476" y="149"/>
                    <a:pt x="1513" y="129"/>
                    <a:pt x="1508" y="151"/>
                  </a:cubicBezTo>
                  <a:cubicBezTo>
                    <a:pt x="1507" y="154"/>
                    <a:pt x="1505" y="156"/>
                    <a:pt x="1504" y="158"/>
                  </a:cubicBezTo>
                  <a:cubicBezTo>
                    <a:pt x="1500" y="158"/>
                    <a:pt x="1498" y="157"/>
                    <a:pt x="1495" y="157"/>
                  </a:cubicBezTo>
                  <a:cubicBezTo>
                    <a:pt x="1490" y="155"/>
                    <a:pt x="1472" y="161"/>
                    <a:pt x="1469" y="163"/>
                  </a:cubicBezTo>
                  <a:cubicBezTo>
                    <a:pt x="1470" y="169"/>
                    <a:pt x="1471" y="175"/>
                    <a:pt x="1471" y="182"/>
                  </a:cubicBezTo>
                  <a:cubicBezTo>
                    <a:pt x="1469" y="183"/>
                    <a:pt x="1469" y="185"/>
                    <a:pt x="1468" y="186"/>
                  </a:cubicBezTo>
                  <a:cubicBezTo>
                    <a:pt x="1465" y="188"/>
                    <a:pt x="1462" y="187"/>
                    <a:pt x="1458" y="189"/>
                  </a:cubicBezTo>
                  <a:cubicBezTo>
                    <a:pt x="1456" y="190"/>
                    <a:pt x="1453" y="193"/>
                    <a:pt x="1450" y="193"/>
                  </a:cubicBezTo>
                  <a:cubicBezTo>
                    <a:pt x="1432" y="200"/>
                    <a:pt x="1414" y="183"/>
                    <a:pt x="1410" y="171"/>
                  </a:cubicBezTo>
                  <a:cubicBezTo>
                    <a:pt x="1410" y="171"/>
                    <a:pt x="1410" y="171"/>
                    <a:pt x="1410" y="171"/>
                  </a:cubicBezTo>
                  <a:cubicBezTo>
                    <a:pt x="1416" y="171"/>
                    <a:pt x="1423" y="177"/>
                    <a:pt x="1428" y="179"/>
                  </a:cubicBezTo>
                  <a:cubicBezTo>
                    <a:pt x="1430" y="179"/>
                    <a:pt x="1433" y="179"/>
                    <a:pt x="1435" y="179"/>
                  </a:cubicBezTo>
                  <a:cubicBezTo>
                    <a:pt x="1449" y="179"/>
                    <a:pt x="1457" y="174"/>
                    <a:pt x="1463" y="165"/>
                  </a:cubicBezTo>
                  <a:cubicBezTo>
                    <a:pt x="1463" y="164"/>
                    <a:pt x="1463" y="163"/>
                    <a:pt x="1463" y="162"/>
                  </a:cubicBezTo>
                  <a:cubicBezTo>
                    <a:pt x="1462" y="162"/>
                    <a:pt x="1461" y="161"/>
                    <a:pt x="1460" y="161"/>
                  </a:cubicBezTo>
                  <a:cubicBezTo>
                    <a:pt x="1453" y="158"/>
                    <a:pt x="1440" y="165"/>
                    <a:pt x="1434" y="166"/>
                  </a:cubicBezTo>
                  <a:cubicBezTo>
                    <a:pt x="1428" y="167"/>
                    <a:pt x="1413" y="167"/>
                    <a:pt x="1408" y="164"/>
                  </a:cubicBezTo>
                  <a:cubicBezTo>
                    <a:pt x="1406" y="163"/>
                    <a:pt x="1405" y="161"/>
                    <a:pt x="1404" y="160"/>
                  </a:cubicBezTo>
                  <a:cubicBezTo>
                    <a:pt x="1404" y="159"/>
                    <a:pt x="1404" y="157"/>
                    <a:pt x="1404" y="156"/>
                  </a:cubicBezTo>
                  <a:cubicBezTo>
                    <a:pt x="1406" y="155"/>
                    <a:pt x="1407" y="154"/>
                    <a:pt x="1408" y="153"/>
                  </a:cubicBezTo>
                  <a:cubicBezTo>
                    <a:pt x="1418" y="153"/>
                    <a:pt x="1426" y="153"/>
                    <a:pt x="1436" y="153"/>
                  </a:cubicBezTo>
                  <a:cubicBezTo>
                    <a:pt x="1438" y="152"/>
                    <a:pt x="1442" y="149"/>
                    <a:pt x="1444" y="149"/>
                  </a:cubicBezTo>
                  <a:cubicBezTo>
                    <a:pt x="1448" y="147"/>
                    <a:pt x="1452" y="148"/>
                    <a:pt x="1455" y="147"/>
                  </a:cubicBezTo>
                  <a:cubicBezTo>
                    <a:pt x="1456" y="146"/>
                    <a:pt x="1456" y="146"/>
                    <a:pt x="1457" y="145"/>
                  </a:cubicBezTo>
                  <a:cubicBezTo>
                    <a:pt x="1456" y="143"/>
                    <a:pt x="1454" y="139"/>
                    <a:pt x="1456" y="136"/>
                  </a:cubicBezTo>
                  <a:cubicBezTo>
                    <a:pt x="1458" y="129"/>
                    <a:pt x="1460" y="125"/>
                    <a:pt x="1464" y="118"/>
                  </a:cubicBezTo>
                  <a:cubicBezTo>
                    <a:pt x="1463" y="117"/>
                    <a:pt x="1462" y="117"/>
                    <a:pt x="1461" y="117"/>
                  </a:cubicBezTo>
                  <a:cubicBezTo>
                    <a:pt x="1455" y="118"/>
                    <a:pt x="1451" y="121"/>
                    <a:pt x="1442" y="122"/>
                  </a:cubicBezTo>
                  <a:close/>
                  <a:moveTo>
                    <a:pt x="1272" y="127"/>
                  </a:moveTo>
                  <a:cubicBezTo>
                    <a:pt x="1272" y="125"/>
                    <a:pt x="1271" y="126"/>
                    <a:pt x="1272" y="125"/>
                  </a:cubicBezTo>
                  <a:cubicBezTo>
                    <a:pt x="1274" y="119"/>
                    <a:pt x="1285" y="115"/>
                    <a:pt x="1292" y="119"/>
                  </a:cubicBezTo>
                  <a:cubicBezTo>
                    <a:pt x="1301" y="125"/>
                    <a:pt x="1318" y="137"/>
                    <a:pt x="1316" y="154"/>
                  </a:cubicBezTo>
                  <a:cubicBezTo>
                    <a:pt x="1310" y="157"/>
                    <a:pt x="1309" y="164"/>
                    <a:pt x="1298" y="164"/>
                  </a:cubicBezTo>
                  <a:cubicBezTo>
                    <a:pt x="1298" y="161"/>
                    <a:pt x="1294" y="159"/>
                    <a:pt x="1293" y="157"/>
                  </a:cubicBezTo>
                  <a:cubicBezTo>
                    <a:pt x="1292" y="155"/>
                    <a:pt x="1292" y="152"/>
                    <a:pt x="1291" y="149"/>
                  </a:cubicBezTo>
                  <a:cubicBezTo>
                    <a:pt x="1288" y="143"/>
                    <a:pt x="1279" y="128"/>
                    <a:pt x="1272" y="127"/>
                  </a:cubicBezTo>
                  <a:close/>
                  <a:moveTo>
                    <a:pt x="1216" y="87"/>
                  </a:moveTo>
                  <a:cubicBezTo>
                    <a:pt x="1216" y="86"/>
                    <a:pt x="1217" y="85"/>
                    <a:pt x="1217" y="84"/>
                  </a:cubicBezTo>
                  <a:cubicBezTo>
                    <a:pt x="1222" y="85"/>
                    <a:pt x="1227" y="86"/>
                    <a:pt x="1232" y="87"/>
                  </a:cubicBezTo>
                  <a:cubicBezTo>
                    <a:pt x="1237" y="89"/>
                    <a:pt x="1256" y="82"/>
                    <a:pt x="1257" y="79"/>
                  </a:cubicBezTo>
                  <a:cubicBezTo>
                    <a:pt x="1260" y="74"/>
                    <a:pt x="1260" y="41"/>
                    <a:pt x="1257" y="36"/>
                  </a:cubicBezTo>
                  <a:cubicBezTo>
                    <a:pt x="1255" y="31"/>
                    <a:pt x="1252" y="30"/>
                    <a:pt x="1252" y="23"/>
                  </a:cubicBezTo>
                  <a:cubicBezTo>
                    <a:pt x="1256" y="21"/>
                    <a:pt x="1256" y="20"/>
                    <a:pt x="1264" y="20"/>
                  </a:cubicBezTo>
                  <a:cubicBezTo>
                    <a:pt x="1272" y="26"/>
                    <a:pt x="1273" y="39"/>
                    <a:pt x="1273" y="54"/>
                  </a:cubicBezTo>
                  <a:cubicBezTo>
                    <a:pt x="1273" y="59"/>
                    <a:pt x="1271" y="74"/>
                    <a:pt x="1272" y="74"/>
                  </a:cubicBezTo>
                  <a:cubicBezTo>
                    <a:pt x="1276" y="75"/>
                    <a:pt x="1290" y="70"/>
                    <a:pt x="1293" y="68"/>
                  </a:cubicBezTo>
                  <a:cubicBezTo>
                    <a:pt x="1293" y="63"/>
                    <a:pt x="1292" y="61"/>
                    <a:pt x="1288" y="58"/>
                  </a:cubicBezTo>
                  <a:cubicBezTo>
                    <a:pt x="1288" y="57"/>
                    <a:pt x="1288" y="55"/>
                    <a:pt x="1288" y="53"/>
                  </a:cubicBezTo>
                  <a:cubicBezTo>
                    <a:pt x="1289" y="53"/>
                    <a:pt x="1290" y="54"/>
                    <a:pt x="1290" y="54"/>
                  </a:cubicBezTo>
                  <a:cubicBezTo>
                    <a:pt x="1293" y="55"/>
                    <a:pt x="1295" y="59"/>
                    <a:pt x="1298" y="59"/>
                  </a:cubicBezTo>
                  <a:cubicBezTo>
                    <a:pt x="1306" y="62"/>
                    <a:pt x="1314" y="60"/>
                    <a:pt x="1321" y="63"/>
                  </a:cubicBezTo>
                  <a:cubicBezTo>
                    <a:pt x="1322" y="64"/>
                    <a:pt x="1322" y="63"/>
                    <a:pt x="1322" y="65"/>
                  </a:cubicBezTo>
                  <a:cubicBezTo>
                    <a:pt x="1322" y="67"/>
                    <a:pt x="1322" y="69"/>
                    <a:pt x="1322" y="71"/>
                  </a:cubicBezTo>
                  <a:cubicBezTo>
                    <a:pt x="1321" y="71"/>
                    <a:pt x="1320" y="74"/>
                    <a:pt x="1319" y="75"/>
                  </a:cubicBezTo>
                  <a:cubicBezTo>
                    <a:pt x="1317" y="76"/>
                    <a:pt x="1310" y="75"/>
                    <a:pt x="1308" y="76"/>
                  </a:cubicBezTo>
                  <a:cubicBezTo>
                    <a:pt x="1301" y="79"/>
                    <a:pt x="1273" y="90"/>
                    <a:pt x="1268" y="95"/>
                  </a:cubicBezTo>
                  <a:cubicBezTo>
                    <a:pt x="1264" y="99"/>
                    <a:pt x="1266" y="105"/>
                    <a:pt x="1264" y="110"/>
                  </a:cubicBezTo>
                  <a:cubicBezTo>
                    <a:pt x="1260" y="123"/>
                    <a:pt x="1250" y="153"/>
                    <a:pt x="1232" y="145"/>
                  </a:cubicBezTo>
                  <a:cubicBezTo>
                    <a:pt x="1230" y="145"/>
                    <a:pt x="1229" y="145"/>
                    <a:pt x="1228" y="145"/>
                  </a:cubicBezTo>
                  <a:cubicBezTo>
                    <a:pt x="1225" y="143"/>
                    <a:pt x="1223" y="141"/>
                    <a:pt x="1220" y="139"/>
                  </a:cubicBezTo>
                  <a:cubicBezTo>
                    <a:pt x="1220" y="138"/>
                    <a:pt x="1220" y="137"/>
                    <a:pt x="1220" y="135"/>
                  </a:cubicBezTo>
                  <a:cubicBezTo>
                    <a:pt x="1222" y="135"/>
                    <a:pt x="1225" y="131"/>
                    <a:pt x="1227" y="130"/>
                  </a:cubicBezTo>
                  <a:cubicBezTo>
                    <a:pt x="1232" y="128"/>
                    <a:pt x="1236" y="129"/>
                    <a:pt x="1240" y="127"/>
                  </a:cubicBezTo>
                  <a:cubicBezTo>
                    <a:pt x="1246" y="125"/>
                    <a:pt x="1256" y="107"/>
                    <a:pt x="1254" y="101"/>
                  </a:cubicBezTo>
                  <a:cubicBezTo>
                    <a:pt x="1246" y="100"/>
                    <a:pt x="1236" y="101"/>
                    <a:pt x="1228" y="101"/>
                  </a:cubicBezTo>
                  <a:cubicBezTo>
                    <a:pt x="1225" y="98"/>
                    <a:pt x="1222" y="96"/>
                    <a:pt x="1219" y="93"/>
                  </a:cubicBezTo>
                  <a:cubicBezTo>
                    <a:pt x="1217" y="91"/>
                    <a:pt x="1217" y="88"/>
                    <a:pt x="1216" y="87"/>
                  </a:cubicBezTo>
                  <a:close/>
                  <a:moveTo>
                    <a:pt x="1110" y="21"/>
                  </a:moveTo>
                  <a:cubicBezTo>
                    <a:pt x="1110" y="20"/>
                    <a:pt x="1110" y="19"/>
                    <a:pt x="1110" y="17"/>
                  </a:cubicBezTo>
                  <a:cubicBezTo>
                    <a:pt x="1110" y="17"/>
                    <a:pt x="1111" y="16"/>
                    <a:pt x="1112" y="16"/>
                  </a:cubicBezTo>
                  <a:cubicBezTo>
                    <a:pt x="1124" y="17"/>
                    <a:pt x="1148" y="19"/>
                    <a:pt x="1147" y="35"/>
                  </a:cubicBezTo>
                  <a:cubicBezTo>
                    <a:pt x="1142" y="43"/>
                    <a:pt x="1140" y="49"/>
                    <a:pt x="1128" y="45"/>
                  </a:cubicBezTo>
                  <a:cubicBezTo>
                    <a:pt x="1127" y="43"/>
                    <a:pt x="1126" y="41"/>
                    <a:pt x="1124" y="39"/>
                  </a:cubicBezTo>
                  <a:cubicBezTo>
                    <a:pt x="1123" y="38"/>
                    <a:pt x="1121" y="38"/>
                    <a:pt x="1119" y="37"/>
                  </a:cubicBezTo>
                  <a:cubicBezTo>
                    <a:pt x="1119" y="31"/>
                    <a:pt x="1113" y="23"/>
                    <a:pt x="1110" y="21"/>
                  </a:cubicBezTo>
                  <a:close/>
                  <a:moveTo>
                    <a:pt x="1055" y="126"/>
                  </a:moveTo>
                  <a:cubicBezTo>
                    <a:pt x="1058" y="127"/>
                    <a:pt x="1062" y="127"/>
                    <a:pt x="1064" y="125"/>
                  </a:cubicBezTo>
                  <a:cubicBezTo>
                    <a:pt x="1066" y="124"/>
                    <a:pt x="1068" y="125"/>
                    <a:pt x="1070" y="123"/>
                  </a:cubicBezTo>
                  <a:cubicBezTo>
                    <a:pt x="1074" y="119"/>
                    <a:pt x="1070" y="109"/>
                    <a:pt x="1066" y="107"/>
                  </a:cubicBezTo>
                  <a:cubicBezTo>
                    <a:pt x="1066" y="107"/>
                    <a:pt x="1064" y="107"/>
                    <a:pt x="1064" y="107"/>
                  </a:cubicBezTo>
                  <a:cubicBezTo>
                    <a:pt x="1056" y="125"/>
                    <a:pt x="1056" y="125"/>
                    <a:pt x="1056" y="125"/>
                  </a:cubicBezTo>
                  <a:cubicBezTo>
                    <a:pt x="1056" y="125"/>
                    <a:pt x="1056" y="126"/>
                    <a:pt x="1055" y="126"/>
                  </a:cubicBezTo>
                  <a:close/>
                  <a:moveTo>
                    <a:pt x="1021" y="158"/>
                  </a:moveTo>
                  <a:cubicBezTo>
                    <a:pt x="1021" y="153"/>
                    <a:pt x="1024" y="148"/>
                    <a:pt x="1024" y="143"/>
                  </a:cubicBezTo>
                  <a:cubicBezTo>
                    <a:pt x="1025" y="140"/>
                    <a:pt x="1023" y="136"/>
                    <a:pt x="1024" y="133"/>
                  </a:cubicBezTo>
                  <a:cubicBezTo>
                    <a:pt x="1031" y="132"/>
                    <a:pt x="1042" y="114"/>
                    <a:pt x="1048" y="108"/>
                  </a:cubicBezTo>
                  <a:cubicBezTo>
                    <a:pt x="1051" y="106"/>
                    <a:pt x="1056" y="103"/>
                    <a:pt x="1059" y="102"/>
                  </a:cubicBezTo>
                  <a:cubicBezTo>
                    <a:pt x="1060" y="102"/>
                    <a:pt x="1062" y="102"/>
                    <a:pt x="1063" y="103"/>
                  </a:cubicBezTo>
                  <a:cubicBezTo>
                    <a:pt x="1068" y="104"/>
                    <a:pt x="1072" y="102"/>
                    <a:pt x="1075" y="101"/>
                  </a:cubicBezTo>
                  <a:cubicBezTo>
                    <a:pt x="1075" y="99"/>
                    <a:pt x="1075" y="97"/>
                    <a:pt x="1074" y="95"/>
                  </a:cubicBezTo>
                  <a:cubicBezTo>
                    <a:pt x="1074" y="95"/>
                    <a:pt x="1072" y="92"/>
                    <a:pt x="1072" y="93"/>
                  </a:cubicBezTo>
                  <a:cubicBezTo>
                    <a:pt x="1069" y="93"/>
                    <a:pt x="1067" y="96"/>
                    <a:pt x="1065" y="97"/>
                  </a:cubicBezTo>
                  <a:cubicBezTo>
                    <a:pt x="1064" y="97"/>
                    <a:pt x="1062" y="97"/>
                    <a:pt x="1060" y="97"/>
                  </a:cubicBezTo>
                  <a:cubicBezTo>
                    <a:pt x="1051" y="97"/>
                    <a:pt x="1045" y="88"/>
                    <a:pt x="1047" y="79"/>
                  </a:cubicBezTo>
                  <a:cubicBezTo>
                    <a:pt x="1056" y="81"/>
                    <a:pt x="1069" y="81"/>
                    <a:pt x="1076" y="76"/>
                  </a:cubicBezTo>
                  <a:cubicBezTo>
                    <a:pt x="1078" y="64"/>
                    <a:pt x="1079" y="47"/>
                    <a:pt x="1083" y="37"/>
                  </a:cubicBezTo>
                  <a:cubicBezTo>
                    <a:pt x="1085" y="34"/>
                    <a:pt x="1081" y="25"/>
                    <a:pt x="1084" y="18"/>
                  </a:cubicBezTo>
                  <a:cubicBezTo>
                    <a:pt x="1085" y="18"/>
                    <a:pt x="1087" y="18"/>
                    <a:pt x="1089" y="18"/>
                  </a:cubicBezTo>
                  <a:cubicBezTo>
                    <a:pt x="1090" y="19"/>
                    <a:pt x="1091" y="21"/>
                    <a:pt x="1092" y="22"/>
                  </a:cubicBezTo>
                  <a:cubicBezTo>
                    <a:pt x="1092" y="24"/>
                    <a:pt x="1097" y="47"/>
                    <a:pt x="1096" y="49"/>
                  </a:cubicBezTo>
                  <a:cubicBezTo>
                    <a:pt x="1095" y="53"/>
                    <a:pt x="1090" y="67"/>
                    <a:pt x="1092" y="70"/>
                  </a:cubicBezTo>
                  <a:cubicBezTo>
                    <a:pt x="1092" y="71"/>
                    <a:pt x="1092" y="71"/>
                    <a:pt x="1093" y="71"/>
                  </a:cubicBezTo>
                  <a:cubicBezTo>
                    <a:pt x="1099" y="71"/>
                    <a:pt x="1107" y="67"/>
                    <a:pt x="1109" y="62"/>
                  </a:cubicBezTo>
                  <a:cubicBezTo>
                    <a:pt x="1110" y="58"/>
                    <a:pt x="1107" y="56"/>
                    <a:pt x="1108" y="54"/>
                  </a:cubicBezTo>
                  <a:cubicBezTo>
                    <a:pt x="1108" y="54"/>
                    <a:pt x="1109" y="54"/>
                    <a:pt x="1109" y="54"/>
                  </a:cubicBezTo>
                  <a:cubicBezTo>
                    <a:pt x="1113" y="56"/>
                    <a:pt x="1126" y="58"/>
                    <a:pt x="1132" y="59"/>
                  </a:cubicBezTo>
                  <a:cubicBezTo>
                    <a:pt x="1132" y="61"/>
                    <a:pt x="1132" y="63"/>
                    <a:pt x="1132" y="65"/>
                  </a:cubicBezTo>
                  <a:cubicBezTo>
                    <a:pt x="1131" y="65"/>
                    <a:pt x="1130" y="66"/>
                    <a:pt x="1130" y="66"/>
                  </a:cubicBezTo>
                  <a:cubicBezTo>
                    <a:pt x="1129" y="66"/>
                    <a:pt x="1129" y="65"/>
                    <a:pt x="1129" y="65"/>
                  </a:cubicBezTo>
                  <a:cubicBezTo>
                    <a:pt x="1120" y="68"/>
                    <a:pt x="1100" y="77"/>
                    <a:pt x="1098" y="84"/>
                  </a:cubicBezTo>
                  <a:cubicBezTo>
                    <a:pt x="1096" y="84"/>
                    <a:pt x="1093" y="83"/>
                    <a:pt x="1092" y="85"/>
                  </a:cubicBezTo>
                  <a:cubicBezTo>
                    <a:pt x="1085" y="89"/>
                    <a:pt x="1090" y="98"/>
                    <a:pt x="1088" y="106"/>
                  </a:cubicBezTo>
                  <a:cubicBezTo>
                    <a:pt x="1087" y="109"/>
                    <a:pt x="1086" y="112"/>
                    <a:pt x="1087" y="115"/>
                  </a:cubicBezTo>
                  <a:cubicBezTo>
                    <a:pt x="1088" y="115"/>
                    <a:pt x="1089" y="116"/>
                    <a:pt x="1090" y="116"/>
                  </a:cubicBezTo>
                  <a:cubicBezTo>
                    <a:pt x="1095" y="108"/>
                    <a:pt x="1106" y="105"/>
                    <a:pt x="1114" y="111"/>
                  </a:cubicBezTo>
                  <a:cubicBezTo>
                    <a:pt x="1122" y="117"/>
                    <a:pt x="1116" y="123"/>
                    <a:pt x="1119" y="131"/>
                  </a:cubicBezTo>
                  <a:cubicBezTo>
                    <a:pt x="1120" y="136"/>
                    <a:pt x="1126" y="139"/>
                    <a:pt x="1128" y="145"/>
                  </a:cubicBezTo>
                  <a:cubicBezTo>
                    <a:pt x="1128" y="145"/>
                    <a:pt x="1128" y="147"/>
                    <a:pt x="1129" y="146"/>
                  </a:cubicBezTo>
                  <a:cubicBezTo>
                    <a:pt x="1134" y="161"/>
                    <a:pt x="1113" y="161"/>
                    <a:pt x="1105" y="160"/>
                  </a:cubicBezTo>
                  <a:cubicBezTo>
                    <a:pt x="1104" y="158"/>
                    <a:pt x="1102" y="156"/>
                    <a:pt x="1101" y="154"/>
                  </a:cubicBezTo>
                  <a:cubicBezTo>
                    <a:pt x="1098" y="145"/>
                    <a:pt x="1098" y="133"/>
                    <a:pt x="1090" y="130"/>
                  </a:cubicBezTo>
                  <a:cubicBezTo>
                    <a:pt x="1076" y="139"/>
                    <a:pt x="1092" y="160"/>
                    <a:pt x="1085" y="177"/>
                  </a:cubicBezTo>
                  <a:cubicBezTo>
                    <a:pt x="1085" y="177"/>
                    <a:pt x="1085" y="177"/>
                    <a:pt x="1085" y="177"/>
                  </a:cubicBezTo>
                  <a:cubicBezTo>
                    <a:pt x="1083" y="175"/>
                    <a:pt x="1080" y="175"/>
                    <a:pt x="1079" y="173"/>
                  </a:cubicBezTo>
                  <a:cubicBezTo>
                    <a:pt x="1075" y="170"/>
                    <a:pt x="1072" y="163"/>
                    <a:pt x="1070" y="156"/>
                  </a:cubicBezTo>
                  <a:cubicBezTo>
                    <a:pt x="1068" y="149"/>
                    <a:pt x="1074" y="143"/>
                    <a:pt x="1072" y="139"/>
                  </a:cubicBezTo>
                  <a:cubicBezTo>
                    <a:pt x="1071" y="139"/>
                    <a:pt x="1071" y="138"/>
                    <a:pt x="1070" y="137"/>
                  </a:cubicBezTo>
                  <a:cubicBezTo>
                    <a:pt x="1065" y="137"/>
                    <a:pt x="1056" y="139"/>
                    <a:pt x="1054" y="144"/>
                  </a:cubicBezTo>
                  <a:cubicBezTo>
                    <a:pt x="1053" y="147"/>
                    <a:pt x="1054" y="149"/>
                    <a:pt x="1053" y="151"/>
                  </a:cubicBezTo>
                  <a:cubicBezTo>
                    <a:pt x="1050" y="156"/>
                    <a:pt x="1042" y="170"/>
                    <a:pt x="1038" y="172"/>
                  </a:cubicBezTo>
                  <a:cubicBezTo>
                    <a:pt x="1034" y="173"/>
                    <a:pt x="1030" y="171"/>
                    <a:pt x="1027" y="169"/>
                  </a:cubicBezTo>
                  <a:cubicBezTo>
                    <a:pt x="1028" y="163"/>
                    <a:pt x="1024" y="158"/>
                    <a:pt x="1021" y="158"/>
                  </a:cubicBezTo>
                  <a:close/>
                  <a:moveTo>
                    <a:pt x="913" y="65"/>
                  </a:moveTo>
                  <a:cubicBezTo>
                    <a:pt x="914" y="65"/>
                    <a:pt x="913" y="65"/>
                    <a:pt x="915" y="65"/>
                  </a:cubicBezTo>
                  <a:cubicBezTo>
                    <a:pt x="919" y="64"/>
                    <a:pt x="929" y="61"/>
                    <a:pt x="931" y="58"/>
                  </a:cubicBezTo>
                  <a:cubicBezTo>
                    <a:pt x="931" y="57"/>
                    <a:pt x="931" y="55"/>
                    <a:pt x="931" y="54"/>
                  </a:cubicBezTo>
                  <a:cubicBezTo>
                    <a:pt x="929" y="49"/>
                    <a:pt x="924" y="45"/>
                    <a:pt x="920" y="43"/>
                  </a:cubicBezTo>
                  <a:cubicBezTo>
                    <a:pt x="920" y="43"/>
                    <a:pt x="920" y="43"/>
                    <a:pt x="919" y="43"/>
                  </a:cubicBezTo>
                  <a:cubicBezTo>
                    <a:pt x="917" y="47"/>
                    <a:pt x="913" y="58"/>
                    <a:pt x="913" y="65"/>
                  </a:cubicBezTo>
                  <a:close/>
                  <a:moveTo>
                    <a:pt x="862" y="136"/>
                  </a:moveTo>
                  <a:cubicBezTo>
                    <a:pt x="863" y="139"/>
                    <a:pt x="864" y="143"/>
                    <a:pt x="865" y="147"/>
                  </a:cubicBezTo>
                  <a:cubicBezTo>
                    <a:pt x="870" y="155"/>
                    <a:pt x="887" y="161"/>
                    <a:pt x="898" y="154"/>
                  </a:cubicBezTo>
                  <a:cubicBezTo>
                    <a:pt x="900" y="149"/>
                    <a:pt x="886" y="129"/>
                    <a:pt x="882" y="126"/>
                  </a:cubicBezTo>
                  <a:cubicBezTo>
                    <a:pt x="886" y="126"/>
                    <a:pt x="890" y="126"/>
                    <a:pt x="894" y="126"/>
                  </a:cubicBezTo>
                  <a:cubicBezTo>
                    <a:pt x="896" y="127"/>
                    <a:pt x="913" y="133"/>
                    <a:pt x="914" y="132"/>
                  </a:cubicBezTo>
                  <a:cubicBezTo>
                    <a:pt x="918" y="129"/>
                    <a:pt x="918" y="106"/>
                    <a:pt x="916" y="105"/>
                  </a:cubicBezTo>
                  <a:cubicBezTo>
                    <a:pt x="914" y="104"/>
                    <a:pt x="913" y="104"/>
                    <a:pt x="912" y="104"/>
                  </a:cubicBezTo>
                  <a:cubicBezTo>
                    <a:pt x="910" y="107"/>
                    <a:pt x="907" y="113"/>
                    <a:pt x="904" y="116"/>
                  </a:cubicBezTo>
                  <a:cubicBezTo>
                    <a:pt x="903" y="116"/>
                    <a:pt x="902" y="116"/>
                    <a:pt x="902" y="116"/>
                  </a:cubicBezTo>
                  <a:cubicBezTo>
                    <a:pt x="900" y="112"/>
                    <a:pt x="897" y="108"/>
                    <a:pt x="895" y="103"/>
                  </a:cubicBezTo>
                  <a:cubicBezTo>
                    <a:pt x="893" y="99"/>
                    <a:pt x="896" y="91"/>
                    <a:pt x="894" y="87"/>
                  </a:cubicBezTo>
                  <a:cubicBezTo>
                    <a:pt x="881" y="85"/>
                    <a:pt x="881" y="95"/>
                    <a:pt x="876" y="101"/>
                  </a:cubicBezTo>
                  <a:cubicBezTo>
                    <a:pt x="869" y="111"/>
                    <a:pt x="862" y="119"/>
                    <a:pt x="862" y="136"/>
                  </a:cubicBezTo>
                  <a:close/>
                  <a:moveTo>
                    <a:pt x="801" y="141"/>
                  </a:moveTo>
                  <a:cubicBezTo>
                    <a:pt x="801" y="139"/>
                    <a:pt x="801" y="137"/>
                    <a:pt x="801" y="134"/>
                  </a:cubicBezTo>
                  <a:cubicBezTo>
                    <a:pt x="804" y="132"/>
                    <a:pt x="806" y="128"/>
                    <a:pt x="810" y="126"/>
                  </a:cubicBezTo>
                  <a:cubicBezTo>
                    <a:pt x="808" y="123"/>
                    <a:pt x="808" y="120"/>
                    <a:pt x="808" y="116"/>
                  </a:cubicBezTo>
                  <a:cubicBezTo>
                    <a:pt x="811" y="116"/>
                    <a:pt x="820" y="118"/>
                    <a:pt x="825" y="116"/>
                  </a:cubicBezTo>
                  <a:cubicBezTo>
                    <a:pt x="830" y="115"/>
                    <a:pt x="851" y="107"/>
                    <a:pt x="854" y="104"/>
                  </a:cubicBezTo>
                  <a:cubicBezTo>
                    <a:pt x="856" y="100"/>
                    <a:pt x="854" y="87"/>
                    <a:pt x="856" y="83"/>
                  </a:cubicBezTo>
                  <a:cubicBezTo>
                    <a:pt x="857" y="81"/>
                    <a:pt x="863" y="72"/>
                    <a:pt x="861" y="69"/>
                  </a:cubicBezTo>
                  <a:cubicBezTo>
                    <a:pt x="856" y="62"/>
                    <a:pt x="835" y="75"/>
                    <a:pt x="835" y="59"/>
                  </a:cubicBezTo>
                  <a:cubicBezTo>
                    <a:pt x="836" y="59"/>
                    <a:pt x="836" y="59"/>
                    <a:pt x="837" y="58"/>
                  </a:cubicBezTo>
                  <a:cubicBezTo>
                    <a:pt x="840" y="58"/>
                    <a:pt x="843" y="59"/>
                    <a:pt x="845" y="60"/>
                  </a:cubicBezTo>
                  <a:cubicBezTo>
                    <a:pt x="850" y="57"/>
                    <a:pt x="865" y="52"/>
                    <a:pt x="868" y="47"/>
                  </a:cubicBezTo>
                  <a:cubicBezTo>
                    <a:pt x="873" y="39"/>
                    <a:pt x="871" y="30"/>
                    <a:pt x="878" y="23"/>
                  </a:cubicBezTo>
                  <a:cubicBezTo>
                    <a:pt x="884" y="23"/>
                    <a:pt x="888" y="24"/>
                    <a:pt x="893" y="26"/>
                  </a:cubicBezTo>
                  <a:cubicBezTo>
                    <a:pt x="890" y="36"/>
                    <a:pt x="882" y="41"/>
                    <a:pt x="878" y="49"/>
                  </a:cubicBezTo>
                  <a:cubicBezTo>
                    <a:pt x="875" y="56"/>
                    <a:pt x="874" y="68"/>
                    <a:pt x="873" y="74"/>
                  </a:cubicBezTo>
                  <a:cubicBezTo>
                    <a:pt x="873" y="76"/>
                    <a:pt x="873" y="78"/>
                    <a:pt x="873" y="80"/>
                  </a:cubicBezTo>
                  <a:cubicBezTo>
                    <a:pt x="872" y="80"/>
                    <a:pt x="870" y="88"/>
                    <a:pt x="870" y="90"/>
                  </a:cubicBezTo>
                  <a:cubicBezTo>
                    <a:pt x="871" y="90"/>
                    <a:pt x="871" y="91"/>
                    <a:pt x="871" y="91"/>
                  </a:cubicBezTo>
                  <a:cubicBezTo>
                    <a:pt x="872" y="91"/>
                    <a:pt x="872" y="90"/>
                    <a:pt x="873" y="90"/>
                  </a:cubicBezTo>
                  <a:cubicBezTo>
                    <a:pt x="873" y="90"/>
                    <a:pt x="873" y="90"/>
                    <a:pt x="874" y="90"/>
                  </a:cubicBezTo>
                  <a:cubicBezTo>
                    <a:pt x="875" y="89"/>
                    <a:pt x="877" y="87"/>
                    <a:pt x="877" y="85"/>
                  </a:cubicBezTo>
                  <a:cubicBezTo>
                    <a:pt x="877" y="84"/>
                    <a:pt x="877" y="83"/>
                    <a:pt x="877" y="82"/>
                  </a:cubicBezTo>
                  <a:cubicBezTo>
                    <a:pt x="878" y="80"/>
                    <a:pt x="880" y="79"/>
                    <a:pt x="881" y="77"/>
                  </a:cubicBezTo>
                  <a:cubicBezTo>
                    <a:pt x="887" y="77"/>
                    <a:pt x="895" y="75"/>
                    <a:pt x="897" y="72"/>
                  </a:cubicBezTo>
                  <a:cubicBezTo>
                    <a:pt x="899" y="67"/>
                    <a:pt x="897" y="58"/>
                    <a:pt x="899" y="55"/>
                  </a:cubicBezTo>
                  <a:cubicBezTo>
                    <a:pt x="901" y="51"/>
                    <a:pt x="904" y="42"/>
                    <a:pt x="905" y="38"/>
                  </a:cubicBezTo>
                  <a:cubicBezTo>
                    <a:pt x="907" y="29"/>
                    <a:pt x="898" y="22"/>
                    <a:pt x="903" y="17"/>
                  </a:cubicBezTo>
                  <a:cubicBezTo>
                    <a:pt x="907" y="13"/>
                    <a:pt x="915" y="19"/>
                    <a:pt x="917" y="21"/>
                  </a:cubicBezTo>
                  <a:cubicBezTo>
                    <a:pt x="921" y="25"/>
                    <a:pt x="916" y="31"/>
                    <a:pt x="918" y="36"/>
                  </a:cubicBezTo>
                  <a:cubicBezTo>
                    <a:pt x="920" y="41"/>
                    <a:pt x="930" y="45"/>
                    <a:pt x="934" y="47"/>
                  </a:cubicBezTo>
                  <a:cubicBezTo>
                    <a:pt x="938" y="48"/>
                    <a:pt x="943" y="48"/>
                    <a:pt x="948" y="49"/>
                  </a:cubicBezTo>
                  <a:cubicBezTo>
                    <a:pt x="948" y="49"/>
                    <a:pt x="949" y="50"/>
                    <a:pt x="949" y="50"/>
                  </a:cubicBezTo>
                  <a:cubicBezTo>
                    <a:pt x="949" y="51"/>
                    <a:pt x="948" y="53"/>
                    <a:pt x="948" y="54"/>
                  </a:cubicBezTo>
                  <a:cubicBezTo>
                    <a:pt x="945" y="60"/>
                    <a:pt x="935" y="64"/>
                    <a:pt x="930" y="67"/>
                  </a:cubicBezTo>
                  <a:cubicBezTo>
                    <a:pt x="926" y="70"/>
                    <a:pt x="924" y="75"/>
                    <a:pt x="921" y="77"/>
                  </a:cubicBezTo>
                  <a:cubicBezTo>
                    <a:pt x="916" y="80"/>
                    <a:pt x="910" y="79"/>
                    <a:pt x="908" y="83"/>
                  </a:cubicBezTo>
                  <a:cubicBezTo>
                    <a:pt x="908" y="85"/>
                    <a:pt x="907" y="85"/>
                    <a:pt x="907" y="87"/>
                  </a:cubicBezTo>
                  <a:cubicBezTo>
                    <a:pt x="905" y="86"/>
                    <a:pt x="906" y="90"/>
                    <a:pt x="906" y="91"/>
                  </a:cubicBezTo>
                  <a:cubicBezTo>
                    <a:pt x="910" y="93"/>
                    <a:pt x="924" y="95"/>
                    <a:pt x="926" y="99"/>
                  </a:cubicBezTo>
                  <a:cubicBezTo>
                    <a:pt x="930" y="105"/>
                    <a:pt x="930" y="119"/>
                    <a:pt x="928" y="129"/>
                  </a:cubicBezTo>
                  <a:cubicBezTo>
                    <a:pt x="927" y="131"/>
                    <a:pt x="926" y="134"/>
                    <a:pt x="927" y="138"/>
                  </a:cubicBezTo>
                  <a:cubicBezTo>
                    <a:pt x="944" y="144"/>
                    <a:pt x="968" y="157"/>
                    <a:pt x="946" y="175"/>
                  </a:cubicBezTo>
                  <a:cubicBezTo>
                    <a:pt x="930" y="175"/>
                    <a:pt x="930" y="166"/>
                    <a:pt x="917" y="161"/>
                  </a:cubicBezTo>
                  <a:cubicBezTo>
                    <a:pt x="915" y="161"/>
                    <a:pt x="906" y="165"/>
                    <a:pt x="905" y="165"/>
                  </a:cubicBezTo>
                  <a:cubicBezTo>
                    <a:pt x="903" y="165"/>
                    <a:pt x="901" y="165"/>
                    <a:pt x="899" y="165"/>
                  </a:cubicBezTo>
                  <a:cubicBezTo>
                    <a:pt x="892" y="168"/>
                    <a:pt x="882" y="170"/>
                    <a:pt x="874" y="168"/>
                  </a:cubicBezTo>
                  <a:cubicBezTo>
                    <a:pt x="872" y="163"/>
                    <a:pt x="867" y="157"/>
                    <a:pt x="863" y="153"/>
                  </a:cubicBezTo>
                  <a:cubicBezTo>
                    <a:pt x="863" y="153"/>
                    <a:pt x="863" y="153"/>
                    <a:pt x="863" y="153"/>
                  </a:cubicBezTo>
                  <a:cubicBezTo>
                    <a:pt x="862" y="154"/>
                    <a:pt x="862" y="154"/>
                    <a:pt x="862" y="154"/>
                  </a:cubicBezTo>
                  <a:cubicBezTo>
                    <a:pt x="862" y="162"/>
                    <a:pt x="869" y="172"/>
                    <a:pt x="864" y="179"/>
                  </a:cubicBezTo>
                  <a:cubicBezTo>
                    <a:pt x="863" y="179"/>
                    <a:pt x="861" y="179"/>
                    <a:pt x="859" y="178"/>
                  </a:cubicBezTo>
                  <a:cubicBezTo>
                    <a:pt x="855" y="176"/>
                    <a:pt x="854" y="171"/>
                    <a:pt x="851" y="167"/>
                  </a:cubicBezTo>
                  <a:cubicBezTo>
                    <a:pt x="850" y="165"/>
                    <a:pt x="850" y="163"/>
                    <a:pt x="849" y="161"/>
                  </a:cubicBezTo>
                  <a:cubicBezTo>
                    <a:pt x="846" y="159"/>
                    <a:pt x="844" y="156"/>
                    <a:pt x="841" y="153"/>
                  </a:cubicBezTo>
                  <a:cubicBezTo>
                    <a:pt x="839" y="151"/>
                    <a:pt x="840" y="146"/>
                    <a:pt x="837" y="144"/>
                  </a:cubicBezTo>
                  <a:cubicBezTo>
                    <a:pt x="834" y="141"/>
                    <a:pt x="817" y="153"/>
                    <a:pt x="809" y="149"/>
                  </a:cubicBezTo>
                  <a:cubicBezTo>
                    <a:pt x="806" y="147"/>
                    <a:pt x="803" y="144"/>
                    <a:pt x="801" y="141"/>
                  </a:cubicBezTo>
                  <a:close/>
                  <a:moveTo>
                    <a:pt x="704" y="44"/>
                  </a:moveTo>
                  <a:cubicBezTo>
                    <a:pt x="705" y="43"/>
                    <a:pt x="706" y="43"/>
                    <a:pt x="707" y="42"/>
                  </a:cubicBezTo>
                  <a:cubicBezTo>
                    <a:pt x="707" y="41"/>
                    <a:pt x="707" y="41"/>
                    <a:pt x="706" y="40"/>
                  </a:cubicBezTo>
                  <a:cubicBezTo>
                    <a:pt x="706" y="40"/>
                    <a:pt x="706" y="40"/>
                    <a:pt x="706" y="40"/>
                  </a:cubicBezTo>
                  <a:cubicBezTo>
                    <a:pt x="706" y="40"/>
                    <a:pt x="706" y="40"/>
                    <a:pt x="705" y="40"/>
                  </a:cubicBezTo>
                  <a:cubicBezTo>
                    <a:pt x="705" y="41"/>
                    <a:pt x="705" y="43"/>
                    <a:pt x="704" y="44"/>
                  </a:cubicBezTo>
                  <a:close/>
                  <a:moveTo>
                    <a:pt x="702" y="45"/>
                  </a:moveTo>
                  <a:cubicBezTo>
                    <a:pt x="702" y="46"/>
                    <a:pt x="703" y="46"/>
                    <a:pt x="703" y="46"/>
                  </a:cubicBezTo>
                  <a:cubicBezTo>
                    <a:pt x="704" y="46"/>
                    <a:pt x="704" y="46"/>
                    <a:pt x="704" y="45"/>
                  </a:cubicBezTo>
                  <a:cubicBezTo>
                    <a:pt x="704" y="45"/>
                    <a:pt x="704" y="45"/>
                    <a:pt x="704" y="45"/>
                  </a:cubicBezTo>
                  <a:cubicBezTo>
                    <a:pt x="704" y="45"/>
                    <a:pt x="704" y="44"/>
                    <a:pt x="704" y="44"/>
                  </a:cubicBezTo>
                  <a:cubicBezTo>
                    <a:pt x="704" y="44"/>
                    <a:pt x="703" y="43"/>
                    <a:pt x="703" y="43"/>
                  </a:cubicBezTo>
                  <a:cubicBezTo>
                    <a:pt x="703" y="43"/>
                    <a:pt x="703" y="44"/>
                    <a:pt x="702" y="44"/>
                  </a:cubicBezTo>
                  <a:cubicBezTo>
                    <a:pt x="702" y="45"/>
                    <a:pt x="702" y="45"/>
                    <a:pt x="702" y="45"/>
                  </a:cubicBezTo>
                  <a:close/>
                  <a:moveTo>
                    <a:pt x="637" y="47"/>
                  </a:moveTo>
                  <a:cubicBezTo>
                    <a:pt x="637" y="41"/>
                    <a:pt x="637" y="35"/>
                    <a:pt x="639" y="30"/>
                  </a:cubicBezTo>
                  <a:cubicBezTo>
                    <a:pt x="639" y="27"/>
                    <a:pt x="639" y="25"/>
                    <a:pt x="638" y="23"/>
                  </a:cubicBezTo>
                  <a:cubicBezTo>
                    <a:pt x="640" y="23"/>
                    <a:pt x="647" y="21"/>
                    <a:pt x="647" y="21"/>
                  </a:cubicBezTo>
                  <a:cubicBezTo>
                    <a:pt x="652" y="29"/>
                    <a:pt x="651" y="39"/>
                    <a:pt x="658" y="45"/>
                  </a:cubicBezTo>
                  <a:cubicBezTo>
                    <a:pt x="658" y="48"/>
                    <a:pt x="658" y="51"/>
                    <a:pt x="658" y="55"/>
                  </a:cubicBezTo>
                  <a:cubicBezTo>
                    <a:pt x="656" y="55"/>
                    <a:pt x="654" y="58"/>
                    <a:pt x="653" y="59"/>
                  </a:cubicBezTo>
                  <a:cubicBezTo>
                    <a:pt x="643" y="59"/>
                    <a:pt x="640" y="53"/>
                    <a:pt x="637" y="47"/>
                  </a:cubicBezTo>
                  <a:close/>
                  <a:moveTo>
                    <a:pt x="621" y="118"/>
                  </a:moveTo>
                  <a:cubicBezTo>
                    <a:pt x="621" y="113"/>
                    <a:pt x="621" y="109"/>
                    <a:pt x="621" y="105"/>
                  </a:cubicBezTo>
                  <a:cubicBezTo>
                    <a:pt x="628" y="104"/>
                    <a:pt x="632" y="97"/>
                    <a:pt x="636" y="92"/>
                  </a:cubicBezTo>
                  <a:cubicBezTo>
                    <a:pt x="640" y="85"/>
                    <a:pt x="652" y="76"/>
                    <a:pt x="660" y="71"/>
                  </a:cubicBezTo>
                  <a:cubicBezTo>
                    <a:pt x="663" y="70"/>
                    <a:pt x="678" y="62"/>
                    <a:pt x="677" y="61"/>
                  </a:cubicBezTo>
                  <a:cubicBezTo>
                    <a:pt x="680" y="60"/>
                    <a:pt x="693" y="54"/>
                    <a:pt x="694" y="51"/>
                  </a:cubicBezTo>
                  <a:cubicBezTo>
                    <a:pt x="694" y="50"/>
                    <a:pt x="694" y="50"/>
                    <a:pt x="694" y="50"/>
                  </a:cubicBezTo>
                  <a:cubicBezTo>
                    <a:pt x="692" y="49"/>
                    <a:pt x="681" y="45"/>
                    <a:pt x="680" y="44"/>
                  </a:cubicBezTo>
                  <a:cubicBezTo>
                    <a:pt x="678" y="43"/>
                    <a:pt x="676" y="39"/>
                    <a:pt x="675" y="39"/>
                  </a:cubicBezTo>
                  <a:cubicBezTo>
                    <a:pt x="675" y="38"/>
                    <a:pt x="675" y="37"/>
                    <a:pt x="675" y="37"/>
                  </a:cubicBezTo>
                  <a:cubicBezTo>
                    <a:pt x="684" y="39"/>
                    <a:pt x="702" y="36"/>
                    <a:pt x="707" y="33"/>
                  </a:cubicBezTo>
                  <a:cubicBezTo>
                    <a:pt x="709" y="31"/>
                    <a:pt x="712" y="28"/>
                    <a:pt x="716" y="27"/>
                  </a:cubicBezTo>
                  <a:cubicBezTo>
                    <a:pt x="721" y="26"/>
                    <a:pt x="736" y="34"/>
                    <a:pt x="739" y="36"/>
                  </a:cubicBezTo>
                  <a:cubicBezTo>
                    <a:pt x="739" y="38"/>
                    <a:pt x="738" y="39"/>
                    <a:pt x="738" y="41"/>
                  </a:cubicBezTo>
                  <a:cubicBezTo>
                    <a:pt x="736" y="42"/>
                    <a:pt x="734" y="44"/>
                    <a:pt x="732" y="45"/>
                  </a:cubicBezTo>
                  <a:cubicBezTo>
                    <a:pt x="731" y="45"/>
                    <a:pt x="730" y="45"/>
                    <a:pt x="730" y="45"/>
                  </a:cubicBezTo>
                  <a:cubicBezTo>
                    <a:pt x="724" y="47"/>
                    <a:pt x="709" y="51"/>
                    <a:pt x="705" y="55"/>
                  </a:cubicBezTo>
                  <a:cubicBezTo>
                    <a:pt x="706" y="56"/>
                    <a:pt x="706" y="57"/>
                    <a:pt x="706" y="58"/>
                  </a:cubicBezTo>
                  <a:cubicBezTo>
                    <a:pt x="708" y="59"/>
                    <a:pt x="710" y="60"/>
                    <a:pt x="712" y="61"/>
                  </a:cubicBezTo>
                  <a:cubicBezTo>
                    <a:pt x="713" y="61"/>
                    <a:pt x="715" y="61"/>
                    <a:pt x="717" y="61"/>
                  </a:cubicBezTo>
                  <a:cubicBezTo>
                    <a:pt x="724" y="65"/>
                    <a:pt x="744" y="92"/>
                    <a:pt x="730" y="103"/>
                  </a:cubicBezTo>
                  <a:cubicBezTo>
                    <a:pt x="728" y="104"/>
                    <a:pt x="716" y="108"/>
                    <a:pt x="717" y="108"/>
                  </a:cubicBezTo>
                  <a:cubicBezTo>
                    <a:pt x="711" y="111"/>
                    <a:pt x="705" y="106"/>
                    <a:pt x="702" y="111"/>
                  </a:cubicBezTo>
                  <a:cubicBezTo>
                    <a:pt x="702" y="114"/>
                    <a:pt x="702" y="117"/>
                    <a:pt x="702" y="120"/>
                  </a:cubicBezTo>
                  <a:cubicBezTo>
                    <a:pt x="699" y="125"/>
                    <a:pt x="694" y="130"/>
                    <a:pt x="690" y="134"/>
                  </a:cubicBezTo>
                  <a:cubicBezTo>
                    <a:pt x="690" y="136"/>
                    <a:pt x="690" y="137"/>
                    <a:pt x="691" y="137"/>
                  </a:cubicBezTo>
                  <a:cubicBezTo>
                    <a:pt x="692" y="139"/>
                    <a:pt x="695" y="139"/>
                    <a:pt x="697" y="139"/>
                  </a:cubicBezTo>
                  <a:cubicBezTo>
                    <a:pt x="698" y="138"/>
                    <a:pt x="699" y="137"/>
                    <a:pt x="700" y="134"/>
                  </a:cubicBezTo>
                  <a:cubicBezTo>
                    <a:pt x="711" y="134"/>
                    <a:pt x="716" y="138"/>
                    <a:pt x="726" y="140"/>
                  </a:cubicBezTo>
                  <a:cubicBezTo>
                    <a:pt x="727" y="143"/>
                    <a:pt x="730" y="149"/>
                    <a:pt x="729" y="151"/>
                  </a:cubicBezTo>
                  <a:cubicBezTo>
                    <a:pt x="728" y="152"/>
                    <a:pt x="727" y="154"/>
                    <a:pt x="725" y="155"/>
                  </a:cubicBezTo>
                  <a:cubicBezTo>
                    <a:pt x="716" y="158"/>
                    <a:pt x="712" y="149"/>
                    <a:pt x="705" y="150"/>
                  </a:cubicBezTo>
                  <a:cubicBezTo>
                    <a:pt x="704" y="149"/>
                    <a:pt x="700" y="153"/>
                    <a:pt x="699" y="155"/>
                  </a:cubicBezTo>
                  <a:cubicBezTo>
                    <a:pt x="698" y="157"/>
                    <a:pt x="700" y="159"/>
                    <a:pt x="700" y="160"/>
                  </a:cubicBezTo>
                  <a:cubicBezTo>
                    <a:pt x="700" y="162"/>
                    <a:pt x="700" y="164"/>
                    <a:pt x="700" y="166"/>
                  </a:cubicBezTo>
                  <a:cubicBezTo>
                    <a:pt x="702" y="174"/>
                    <a:pt x="698" y="180"/>
                    <a:pt x="692" y="183"/>
                  </a:cubicBezTo>
                  <a:cubicBezTo>
                    <a:pt x="685" y="187"/>
                    <a:pt x="666" y="181"/>
                    <a:pt x="662" y="179"/>
                  </a:cubicBezTo>
                  <a:cubicBezTo>
                    <a:pt x="662" y="177"/>
                    <a:pt x="653" y="173"/>
                    <a:pt x="651" y="173"/>
                  </a:cubicBezTo>
                  <a:cubicBezTo>
                    <a:pt x="651" y="172"/>
                    <a:pt x="652" y="172"/>
                    <a:pt x="652" y="172"/>
                  </a:cubicBezTo>
                  <a:cubicBezTo>
                    <a:pt x="660" y="170"/>
                    <a:pt x="676" y="168"/>
                    <a:pt x="683" y="163"/>
                  </a:cubicBezTo>
                  <a:cubicBezTo>
                    <a:pt x="685" y="162"/>
                    <a:pt x="692" y="157"/>
                    <a:pt x="689" y="155"/>
                  </a:cubicBezTo>
                  <a:cubicBezTo>
                    <a:pt x="685" y="154"/>
                    <a:pt x="675" y="155"/>
                    <a:pt x="672" y="157"/>
                  </a:cubicBezTo>
                  <a:cubicBezTo>
                    <a:pt x="668" y="159"/>
                    <a:pt x="653" y="154"/>
                    <a:pt x="652" y="153"/>
                  </a:cubicBezTo>
                  <a:cubicBezTo>
                    <a:pt x="650" y="152"/>
                    <a:pt x="650" y="151"/>
                    <a:pt x="649" y="149"/>
                  </a:cubicBezTo>
                  <a:cubicBezTo>
                    <a:pt x="649" y="148"/>
                    <a:pt x="649" y="148"/>
                    <a:pt x="650" y="147"/>
                  </a:cubicBezTo>
                  <a:cubicBezTo>
                    <a:pt x="660" y="147"/>
                    <a:pt x="674" y="146"/>
                    <a:pt x="684" y="144"/>
                  </a:cubicBezTo>
                  <a:cubicBezTo>
                    <a:pt x="685" y="143"/>
                    <a:pt x="685" y="142"/>
                    <a:pt x="686" y="141"/>
                  </a:cubicBezTo>
                  <a:cubicBezTo>
                    <a:pt x="686" y="141"/>
                    <a:pt x="686" y="141"/>
                    <a:pt x="686" y="140"/>
                  </a:cubicBezTo>
                  <a:cubicBezTo>
                    <a:pt x="684" y="139"/>
                    <a:pt x="684" y="138"/>
                    <a:pt x="682" y="137"/>
                  </a:cubicBezTo>
                  <a:cubicBezTo>
                    <a:pt x="682" y="133"/>
                    <a:pt x="681" y="129"/>
                    <a:pt x="683" y="125"/>
                  </a:cubicBezTo>
                  <a:cubicBezTo>
                    <a:pt x="685" y="122"/>
                    <a:pt x="691" y="115"/>
                    <a:pt x="690" y="111"/>
                  </a:cubicBezTo>
                  <a:cubicBezTo>
                    <a:pt x="690" y="109"/>
                    <a:pt x="689" y="109"/>
                    <a:pt x="688" y="109"/>
                  </a:cubicBezTo>
                  <a:cubicBezTo>
                    <a:pt x="680" y="105"/>
                    <a:pt x="670" y="123"/>
                    <a:pt x="665" y="118"/>
                  </a:cubicBezTo>
                  <a:cubicBezTo>
                    <a:pt x="666" y="112"/>
                    <a:pt x="667" y="106"/>
                    <a:pt x="670" y="102"/>
                  </a:cubicBezTo>
                  <a:cubicBezTo>
                    <a:pt x="675" y="96"/>
                    <a:pt x="690" y="97"/>
                    <a:pt x="695" y="102"/>
                  </a:cubicBezTo>
                  <a:cubicBezTo>
                    <a:pt x="701" y="102"/>
                    <a:pt x="703" y="100"/>
                    <a:pt x="707" y="98"/>
                  </a:cubicBezTo>
                  <a:cubicBezTo>
                    <a:pt x="711" y="95"/>
                    <a:pt x="717" y="94"/>
                    <a:pt x="720" y="90"/>
                  </a:cubicBezTo>
                  <a:cubicBezTo>
                    <a:pt x="720" y="89"/>
                    <a:pt x="720" y="88"/>
                    <a:pt x="720" y="89"/>
                  </a:cubicBezTo>
                  <a:cubicBezTo>
                    <a:pt x="726" y="78"/>
                    <a:pt x="710" y="68"/>
                    <a:pt x="705" y="66"/>
                  </a:cubicBezTo>
                  <a:cubicBezTo>
                    <a:pt x="694" y="63"/>
                    <a:pt x="681" y="76"/>
                    <a:pt x="678" y="81"/>
                  </a:cubicBezTo>
                  <a:cubicBezTo>
                    <a:pt x="670" y="91"/>
                    <a:pt x="657" y="97"/>
                    <a:pt x="649" y="107"/>
                  </a:cubicBezTo>
                  <a:cubicBezTo>
                    <a:pt x="645" y="112"/>
                    <a:pt x="646" y="118"/>
                    <a:pt x="644" y="123"/>
                  </a:cubicBezTo>
                  <a:cubicBezTo>
                    <a:pt x="643" y="127"/>
                    <a:pt x="640" y="131"/>
                    <a:pt x="639" y="133"/>
                  </a:cubicBezTo>
                  <a:cubicBezTo>
                    <a:pt x="632" y="134"/>
                    <a:pt x="625" y="130"/>
                    <a:pt x="623" y="125"/>
                  </a:cubicBezTo>
                  <a:cubicBezTo>
                    <a:pt x="621" y="123"/>
                    <a:pt x="623" y="120"/>
                    <a:pt x="621" y="118"/>
                  </a:cubicBezTo>
                  <a:close/>
                  <a:moveTo>
                    <a:pt x="537" y="94"/>
                  </a:moveTo>
                  <a:cubicBezTo>
                    <a:pt x="538" y="94"/>
                    <a:pt x="540" y="93"/>
                    <a:pt x="540" y="92"/>
                  </a:cubicBezTo>
                  <a:cubicBezTo>
                    <a:pt x="541" y="91"/>
                    <a:pt x="540" y="90"/>
                    <a:pt x="540" y="89"/>
                  </a:cubicBezTo>
                  <a:cubicBezTo>
                    <a:pt x="539" y="90"/>
                    <a:pt x="539" y="90"/>
                    <a:pt x="539" y="90"/>
                  </a:cubicBezTo>
                  <a:cubicBezTo>
                    <a:pt x="538" y="91"/>
                    <a:pt x="538" y="93"/>
                    <a:pt x="537" y="94"/>
                  </a:cubicBezTo>
                  <a:close/>
                  <a:moveTo>
                    <a:pt x="503" y="79"/>
                  </a:moveTo>
                  <a:cubicBezTo>
                    <a:pt x="504" y="80"/>
                    <a:pt x="505" y="81"/>
                    <a:pt x="507" y="79"/>
                  </a:cubicBezTo>
                  <a:cubicBezTo>
                    <a:pt x="507" y="77"/>
                    <a:pt x="508" y="77"/>
                    <a:pt x="508" y="75"/>
                  </a:cubicBezTo>
                  <a:cubicBezTo>
                    <a:pt x="508" y="75"/>
                    <a:pt x="507" y="75"/>
                    <a:pt x="507" y="74"/>
                  </a:cubicBezTo>
                  <a:cubicBezTo>
                    <a:pt x="506" y="75"/>
                    <a:pt x="505" y="75"/>
                    <a:pt x="504" y="75"/>
                  </a:cubicBezTo>
                  <a:cubicBezTo>
                    <a:pt x="504" y="77"/>
                    <a:pt x="504" y="77"/>
                    <a:pt x="503" y="79"/>
                  </a:cubicBezTo>
                  <a:close/>
                  <a:moveTo>
                    <a:pt x="491" y="115"/>
                  </a:moveTo>
                  <a:cubicBezTo>
                    <a:pt x="496" y="117"/>
                    <a:pt x="504" y="111"/>
                    <a:pt x="507" y="108"/>
                  </a:cubicBezTo>
                  <a:cubicBezTo>
                    <a:pt x="506" y="107"/>
                    <a:pt x="506" y="105"/>
                    <a:pt x="506" y="104"/>
                  </a:cubicBezTo>
                  <a:cubicBezTo>
                    <a:pt x="505" y="104"/>
                    <a:pt x="505" y="103"/>
                    <a:pt x="504" y="103"/>
                  </a:cubicBezTo>
                  <a:cubicBezTo>
                    <a:pt x="501" y="105"/>
                    <a:pt x="494" y="109"/>
                    <a:pt x="491" y="113"/>
                  </a:cubicBezTo>
                  <a:cubicBezTo>
                    <a:pt x="491" y="113"/>
                    <a:pt x="491" y="114"/>
                    <a:pt x="491" y="115"/>
                  </a:cubicBezTo>
                  <a:close/>
                  <a:moveTo>
                    <a:pt x="460" y="78"/>
                  </a:moveTo>
                  <a:cubicBezTo>
                    <a:pt x="461" y="79"/>
                    <a:pt x="462" y="79"/>
                    <a:pt x="463" y="79"/>
                  </a:cubicBezTo>
                  <a:cubicBezTo>
                    <a:pt x="466" y="77"/>
                    <a:pt x="468" y="75"/>
                    <a:pt x="470" y="73"/>
                  </a:cubicBezTo>
                  <a:cubicBezTo>
                    <a:pt x="470" y="71"/>
                    <a:pt x="470" y="71"/>
                    <a:pt x="470" y="69"/>
                  </a:cubicBezTo>
                  <a:cubicBezTo>
                    <a:pt x="468" y="69"/>
                    <a:pt x="467" y="70"/>
                    <a:pt x="466" y="70"/>
                  </a:cubicBezTo>
                  <a:cubicBezTo>
                    <a:pt x="464" y="71"/>
                    <a:pt x="461" y="74"/>
                    <a:pt x="460" y="78"/>
                  </a:cubicBezTo>
                  <a:close/>
                  <a:moveTo>
                    <a:pt x="453" y="106"/>
                  </a:moveTo>
                  <a:cubicBezTo>
                    <a:pt x="454" y="106"/>
                    <a:pt x="454" y="106"/>
                    <a:pt x="455" y="106"/>
                  </a:cubicBezTo>
                  <a:cubicBezTo>
                    <a:pt x="457" y="103"/>
                    <a:pt x="473" y="90"/>
                    <a:pt x="469" y="87"/>
                  </a:cubicBezTo>
                  <a:cubicBezTo>
                    <a:pt x="458" y="82"/>
                    <a:pt x="453" y="96"/>
                    <a:pt x="453" y="106"/>
                  </a:cubicBezTo>
                  <a:close/>
                  <a:moveTo>
                    <a:pt x="438" y="93"/>
                  </a:moveTo>
                  <a:cubicBezTo>
                    <a:pt x="439" y="93"/>
                    <a:pt x="440" y="94"/>
                    <a:pt x="440" y="95"/>
                  </a:cubicBezTo>
                  <a:cubicBezTo>
                    <a:pt x="442" y="95"/>
                    <a:pt x="443" y="95"/>
                    <a:pt x="444" y="95"/>
                  </a:cubicBezTo>
                  <a:cubicBezTo>
                    <a:pt x="445" y="94"/>
                    <a:pt x="446" y="93"/>
                    <a:pt x="446" y="92"/>
                  </a:cubicBezTo>
                  <a:cubicBezTo>
                    <a:pt x="445" y="91"/>
                    <a:pt x="444" y="91"/>
                    <a:pt x="444" y="90"/>
                  </a:cubicBezTo>
                  <a:cubicBezTo>
                    <a:pt x="444" y="91"/>
                    <a:pt x="439" y="91"/>
                    <a:pt x="438" y="92"/>
                  </a:cubicBezTo>
                  <a:cubicBezTo>
                    <a:pt x="438" y="92"/>
                    <a:pt x="438" y="92"/>
                    <a:pt x="438" y="93"/>
                  </a:cubicBezTo>
                  <a:close/>
                  <a:moveTo>
                    <a:pt x="425" y="130"/>
                  </a:moveTo>
                  <a:cubicBezTo>
                    <a:pt x="429" y="129"/>
                    <a:pt x="448" y="117"/>
                    <a:pt x="439" y="112"/>
                  </a:cubicBezTo>
                  <a:cubicBezTo>
                    <a:pt x="438" y="112"/>
                    <a:pt x="438" y="112"/>
                    <a:pt x="437" y="112"/>
                  </a:cubicBezTo>
                  <a:cubicBezTo>
                    <a:pt x="435" y="119"/>
                    <a:pt x="428" y="123"/>
                    <a:pt x="425" y="130"/>
                  </a:cubicBezTo>
                  <a:close/>
                  <a:moveTo>
                    <a:pt x="398" y="150"/>
                  </a:moveTo>
                  <a:cubicBezTo>
                    <a:pt x="398" y="144"/>
                    <a:pt x="399" y="138"/>
                    <a:pt x="399" y="133"/>
                  </a:cubicBezTo>
                  <a:cubicBezTo>
                    <a:pt x="403" y="131"/>
                    <a:pt x="426" y="102"/>
                    <a:pt x="429" y="97"/>
                  </a:cubicBezTo>
                  <a:cubicBezTo>
                    <a:pt x="428" y="96"/>
                    <a:pt x="428" y="96"/>
                    <a:pt x="426" y="96"/>
                  </a:cubicBezTo>
                  <a:cubicBezTo>
                    <a:pt x="424" y="97"/>
                    <a:pt x="405" y="104"/>
                    <a:pt x="401" y="101"/>
                  </a:cubicBezTo>
                  <a:cubicBezTo>
                    <a:pt x="400" y="100"/>
                    <a:pt x="400" y="100"/>
                    <a:pt x="400" y="100"/>
                  </a:cubicBezTo>
                  <a:cubicBezTo>
                    <a:pt x="400" y="86"/>
                    <a:pt x="411" y="79"/>
                    <a:pt x="418" y="74"/>
                  </a:cubicBezTo>
                  <a:cubicBezTo>
                    <a:pt x="424" y="70"/>
                    <a:pt x="428" y="65"/>
                    <a:pt x="432" y="60"/>
                  </a:cubicBezTo>
                  <a:cubicBezTo>
                    <a:pt x="437" y="54"/>
                    <a:pt x="450" y="45"/>
                    <a:pt x="453" y="38"/>
                  </a:cubicBezTo>
                  <a:cubicBezTo>
                    <a:pt x="454" y="34"/>
                    <a:pt x="454" y="29"/>
                    <a:pt x="454" y="25"/>
                  </a:cubicBezTo>
                  <a:cubicBezTo>
                    <a:pt x="462" y="22"/>
                    <a:pt x="468" y="24"/>
                    <a:pt x="473" y="28"/>
                  </a:cubicBezTo>
                  <a:cubicBezTo>
                    <a:pt x="468" y="46"/>
                    <a:pt x="437" y="68"/>
                    <a:pt x="423" y="81"/>
                  </a:cubicBezTo>
                  <a:cubicBezTo>
                    <a:pt x="420" y="84"/>
                    <a:pt x="416" y="86"/>
                    <a:pt x="413" y="89"/>
                  </a:cubicBezTo>
                  <a:cubicBezTo>
                    <a:pt x="413" y="90"/>
                    <a:pt x="413" y="90"/>
                    <a:pt x="414" y="90"/>
                  </a:cubicBezTo>
                  <a:cubicBezTo>
                    <a:pt x="419" y="90"/>
                    <a:pt x="426" y="88"/>
                    <a:pt x="430" y="86"/>
                  </a:cubicBezTo>
                  <a:cubicBezTo>
                    <a:pt x="436" y="85"/>
                    <a:pt x="441" y="85"/>
                    <a:pt x="447" y="84"/>
                  </a:cubicBezTo>
                  <a:cubicBezTo>
                    <a:pt x="451" y="81"/>
                    <a:pt x="451" y="77"/>
                    <a:pt x="453" y="73"/>
                  </a:cubicBezTo>
                  <a:cubicBezTo>
                    <a:pt x="457" y="67"/>
                    <a:pt x="460" y="60"/>
                    <a:pt x="466" y="55"/>
                  </a:cubicBezTo>
                  <a:cubicBezTo>
                    <a:pt x="469" y="55"/>
                    <a:pt x="472" y="55"/>
                    <a:pt x="474" y="55"/>
                  </a:cubicBezTo>
                  <a:cubicBezTo>
                    <a:pt x="475" y="57"/>
                    <a:pt x="477" y="58"/>
                    <a:pt x="478" y="59"/>
                  </a:cubicBezTo>
                  <a:cubicBezTo>
                    <a:pt x="481" y="63"/>
                    <a:pt x="483" y="67"/>
                    <a:pt x="485" y="71"/>
                  </a:cubicBezTo>
                  <a:cubicBezTo>
                    <a:pt x="488" y="69"/>
                    <a:pt x="495" y="62"/>
                    <a:pt x="492" y="57"/>
                  </a:cubicBezTo>
                  <a:cubicBezTo>
                    <a:pt x="491" y="54"/>
                    <a:pt x="488" y="53"/>
                    <a:pt x="490" y="49"/>
                  </a:cubicBezTo>
                  <a:cubicBezTo>
                    <a:pt x="490" y="46"/>
                    <a:pt x="498" y="42"/>
                    <a:pt x="502" y="43"/>
                  </a:cubicBezTo>
                  <a:cubicBezTo>
                    <a:pt x="502" y="47"/>
                    <a:pt x="506" y="51"/>
                    <a:pt x="508" y="53"/>
                  </a:cubicBezTo>
                  <a:cubicBezTo>
                    <a:pt x="515" y="55"/>
                    <a:pt x="513" y="47"/>
                    <a:pt x="514" y="43"/>
                  </a:cubicBezTo>
                  <a:cubicBezTo>
                    <a:pt x="517" y="34"/>
                    <a:pt x="512" y="13"/>
                    <a:pt x="524" y="13"/>
                  </a:cubicBezTo>
                  <a:cubicBezTo>
                    <a:pt x="525" y="15"/>
                    <a:pt x="530" y="19"/>
                    <a:pt x="532" y="21"/>
                  </a:cubicBezTo>
                  <a:cubicBezTo>
                    <a:pt x="532" y="21"/>
                    <a:pt x="532" y="21"/>
                    <a:pt x="533" y="21"/>
                  </a:cubicBezTo>
                  <a:cubicBezTo>
                    <a:pt x="535" y="25"/>
                    <a:pt x="536" y="27"/>
                    <a:pt x="539" y="30"/>
                  </a:cubicBezTo>
                  <a:cubicBezTo>
                    <a:pt x="541" y="34"/>
                    <a:pt x="544" y="42"/>
                    <a:pt x="545" y="47"/>
                  </a:cubicBezTo>
                  <a:cubicBezTo>
                    <a:pt x="546" y="51"/>
                    <a:pt x="542" y="54"/>
                    <a:pt x="543" y="59"/>
                  </a:cubicBezTo>
                  <a:cubicBezTo>
                    <a:pt x="546" y="65"/>
                    <a:pt x="553" y="69"/>
                    <a:pt x="556" y="75"/>
                  </a:cubicBezTo>
                  <a:cubicBezTo>
                    <a:pt x="558" y="79"/>
                    <a:pt x="558" y="83"/>
                    <a:pt x="560" y="85"/>
                  </a:cubicBezTo>
                  <a:cubicBezTo>
                    <a:pt x="564" y="89"/>
                    <a:pt x="570" y="91"/>
                    <a:pt x="574" y="95"/>
                  </a:cubicBezTo>
                  <a:cubicBezTo>
                    <a:pt x="574" y="97"/>
                    <a:pt x="574" y="98"/>
                    <a:pt x="574" y="99"/>
                  </a:cubicBezTo>
                  <a:cubicBezTo>
                    <a:pt x="572" y="100"/>
                    <a:pt x="570" y="102"/>
                    <a:pt x="568" y="103"/>
                  </a:cubicBezTo>
                  <a:cubicBezTo>
                    <a:pt x="565" y="105"/>
                    <a:pt x="561" y="104"/>
                    <a:pt x="559" y="105"/>
                  </a:cubicBezTo>
                  <a:cubicBezTo>
                    <a:pt x="552" y="106"/>
                    <a:pt x="543" y="109"/>
                    <a:pt x="539" y="114"/>
                  </a:cubicBezTo>
                  <a:cubicBezTo>
                    <a:pt x="536" y="117"/>
                    <a:pt x="536" y="135"/>
                    <a:pt x="535" y="141"/>
                  </a:cubicBezTo>
                  <a:cubicBezTo>
                    <a:pt x="535" y="143"/>
                    <a:pt x="534" y="145"/>
                    <a:pt x="534" y="148"/>
                  </a:cubicBezTo>
                  <a:cubicBezTo>
                    <a:pt x="532" y="152"/>
                    <a:pt x="531" y="158"/>
                    <a:pt x="530" y="163"/>
                  </a:cubicBezTo>
                  <a:cubicBezTo>
                    <a:pt x="530" y="164"/>
                    <a:pt x="530" y="165"/>
                    <a:pt x="530" y="166"/>
                  </a:cubicBezTo>
                  <a:cubicBezTo>
                    <a:pt x="526" y="174"/>
                    <a:pt x="524" y="181"/>
                    <a:pt x="520" y="187"/>
                  </a:cubicBezTo>
                  <a:cubicBezTo>
                    <a:pt x="520" y="190"/>
                    <a:pt x="520" y="193"/>
                    <a:pt x="520" y="195"/>
                  </a:cubicBezTo>
                  <a:cubicBezTo>
                    <a:pt x="519" y="195"/>
                    <a:pt x="519" y="195"/>
                    <a:pt x="519" y="195"/>
                  </a:cubicBezTo>
                  <a:cubicBezTo>
                    <a:pt x="518" y="193"/>
                    <a:pt x="515" y="191"/>
                    <a:pt x="514" y="189"/>
                  </a:cubicBezTo>
                  <a:cubicBezTo>
                    <a:pt x="511" y="185"/>
                    <a:pt x="511" y="181"/>
                    <a:pt x="509" y="177"/>
                  </a:cubicBezTo>
                  <a:cubicBezTo>
                    <a:pt x="509" y="175"/>
                    <a:pt x="509" y="173"/>
                    <a:pt x="509" y="171"/>
                  </a:cubicBezTo>
                  <a:cubicBezTo>
                    <a:pt x="507" y="163"/>
                    <a:pt x="509" y="147"/>
                    <a:pt x="508" y="135"/>
                  </a:cubicBezTo>
                  <a:cubicBezTo>
                    <a:pt x="507" y="135"/>
                    <a:pt x="506" y="135"/>
                    <a:pt x="507" y="134"/>
                  </a:cubicBezTo>
                  <a:cubicBezTo>
                    <a:pt x="497" y="136"/>
                    <a:pt x="489" y="139"/>
                    <a:pt x="481" y="142"/>
                  </a:cubicBezTo>
                  <a:cubicBezTo>
                    <a:pt x="476" y="142"/>
                    <a:pt x="472" y="143"/>
                    <a:pt x="467" y="143"/>
                  </a:cubicBezTo>
                  <a:cubicBezTo>
                    <a:pt x="462" y="138"/>
                    <a:pt x="463" y="125"/>
                    <a:pt x="465" y="119"/>
                  </a:cubicBezTo>
                  <a:cubicBezTo>
                    <a:pt x="470" y="117"/>
                    <a:pt x="476" y="112"/>
                    <a:pt x="478" y="108"/>
                  </a:cubicBezTo>
                  <a:cubicBezTo>
                    <a:pt x="478" y="107"/>
                    <a:pt x="478" y="105"/>
                    <a:pt x="478" y="104"/>
                  </a:cubicBezTo>
                  <a:cubicBezTo>
                    <a:pt x="484" y="97"/>
                    <a:pt x="492" y="90"/>
                    <a:pt x="488" y="77"/>
                  </a:cubicBezTo>
                  <a:cubicBezTo>
                    <a:pt x="488" y="77"/>
                    <a:pt x="488" y="77"/>
                    <a:pt x="487" y="77"/>
                  </a:cubicBezTo>
                  <a:cubicBezTo>
                    <a:pt x="473" y="87"/>
                    <a:pt x="476" y="96"/>
                    <a:pt x="467" y="109"/>
                  </a:cubicBezTo>
                  <a:cubicBezTo>
                    <a:pt x="461" y="117"/>
                    <a:pt x="456" y="117"/>
                    <a:pt x="452" y="129"/>
                  </a:cubicBezTo>
                  <a:cubicBezTo>
                    <a:pt x="448" y="140"/>
                    <a:pt x="457" y="156"/>
                    <a:pt x="457" y="165"/>
                  </a:cubicBezTo>
                  <a:cubicBezTo>
                    <a:pt x="455" y="165"/>
                    <a:pt x="455" y="167"/>
                    <a:pt x="454" y="167"/>
                  </a:cubicBezTo>
                  <a:cubicBezTo>
                    <a:pt x="452" y="167"/>
                    <a:pt x="452" y="167"/>
                    <a:pt x="450" y="167"/>
                  </a:cubicBezTo>
                  <a:cubicBezTo>
                    <a:pt x="447" y="163"/>
                    <a:pt x="444" y="159"/>
                    <a:pt x="442" y="153"/>
                  </a:cubicBezTo>
                  <a:cubicBezTo>
                    <a:pt x="440" y="149"/>
                    <a:pt x="441" y="145"/>
                    <a:pt x="439" y="141"/>
                  </a:cubicBezTo>
                  <a:cubicBezTo>
                    <a:pt x="438" y="141"/>
                    <a:pt x="438" y="141"/>
                    <a:pt x="437" y="141"/>
                  </a:cubicBezTo>
                  <a:cubicBezTo>
                    <a:pt x="431" y="151"/>
                    <a:pt x="418" y="157"/>
                    <a:pt x="402" y="157"/>
                  </a:cubicBezTo>
                  <a:cubicBezTo>
                    <a:pt x="402" y="156"/>
                    <a:pt x="400" y="155"/>
                    <a:pt x="400" y="155"/>
                  </a:cubicBezTo>
                  <a:cubicBezTo>
                    <a:pt x="398" y="153"/>
                    <a:pt x="398" y="151"/>
                    <a:pt x="398" y="150"/>
                  </a:cubicBezTo>
                  <a:close/>
                  <a:moveTo>
                    <a:pt x="278" y="104"/>
                  </a:moveTo>
                  <a:cubicBezTo>
                    <a:pt x="279" y="106"/>
                    <a:pt x="280" y="109"/>
                    <a:pt x="281" y="111"/>
                  </a:cubicBezTo>
                  <a:cubicBezTo>
                    <a:pt x="282" y="111"/>
                    <a:pt x="282" y="111"/>
                    <a:pt x="282" y="111"/>
                  </a:cubicBezTo>
                  <a:cubicBezTo>
                    <a:pt x="283" y="108"/>
                    <a:pt x="286" y="101"/>
                    <a:pt x="283" y="99"/>
                  </a:cubicBezTo>
                  <a:cubicBezTo>
                    <a:pt x="283" y="99"/>
                    <a:pt x="282" y="99"/>
                    <a:pt x="282" y="98"/>
                  </a:cubicBezTo>
                  <a:cubicBezTo>
                    <a:pt x="281" y="98"/>
                    <a:pt x="280" y="98"/>
                    <a:pt x="279" y="99"/>
                  </a:cubicBezTo>
                  <a:cubicBezTo>
                    <a:pt x="279" y="102"/>
                    <a:pt x="278" y="101"/>
                    <a:pt x="278" y="104"/>
                  </a:cubicBezTo>
                  <a:close/>
                  <a:moveTo>
                    <a:pt x="257" y="97"/>
                  </a:moveTo>
                  <a:cubicBezTo>
                    <a:pt x="257" y="97"/>
                    <a:pt x="257" y="98"/>
                    <a:pt x="257" y="99"/>
                  </a:cubicBezTo>
                  <a:cubicBezTo>
                    <a:pt x="258" y="99"/>
                    <a:pt x="258" y="99"/>
                    <a:pt x="258" y="99"/>
                  </a:cubicBezTo>
                  <a:cubicBezTo>
                    <a:pt x="258" y="99"/>
                    <a:pt x="259" y="99"/>
                    <a:pt x="259" y="99"/>
                  </a:cubicBezTo>
                  <a:cubicBezTo>
                    <a:pt x="260" y="98"/>
                    <a:pt x="260" y="97"/>
                    <a:pt x="261" y="97"/>
                  </a:cubicBezTo>
                  <a:cubicBezTo>
                    <a:pt x="261" y="95"/>
                    <a:pt x="261" y="95"/>
                    <a:pt x="260" y="93"/>
                  </a:cubicBezTo>
                  <a:cubicBezTo>
                    <a:pt x="260" y="93"/>
                    <a:pt x="260" y="93"/>
                    <a:pt x="260" y="93"/>
                  </a:cubicBezTo>
                  <a:cubicBezTo>
                    <a:pt x="259" y="93"/>
                    <a:pt x="259" y="93"/>
                    <a:pt x="259" y="93"/>
                  </a:cubicBezTo>
                  <a:cubicBezTo>
                    <a:pt x="258" y="94"/>
                    <a:pt x="258" y="95"/>
                    <a:pt x="257" y="97"/>
                  </a:cubicBezTo>
                  <a:close/>
                  <a:moveTo>
                    <a:pt x="236" y="104"/>
                  </a:moveTo>
                  <a:cubicBezTo>
                    <a:pt x="236" y="105"/>
                    <a:pt x="237" y="105"/>
                    <a:pt x="238" y="105"/>
                  </a:cubicBezTo>
                  <a:cubicBezTo>
                    <a:pt x="241" y="104"/>
                    <a:pt x="242" y="102"/>
                    <a:pt x="245" y="100"/>
                  </a:cubicBezTo>
                  <a:cubicBezTo>
                    <a:pt x="245" y="99"/>
                    <a:pt x="245" y="98"/>
                    <a:pt x="245" y="97"/>
                  </a:cubicBezTo>
                  <a:cubicBezTo>
                    <a:pt x="244" y="97"/>
                    <a:pt x="244" y="97"/>
                    <a:pt x="244" y="97"/>
                  </a:cubicBezTo>
                  <a:cubicBezTo>
                    <a:pt x="244" y="97"/>
                    <a:pt x="243" y="97"/>
                    <a:pt x="242" y="97"/>
                  </a:cubicBezTo>
                  <a:cubicBezTo>
                    <a:pt x="240" y="99"/>
                    <a:pt x="238" y="101"/>
                    <a:pt x="236" y="104"/>
                  </a:cubicBezTo>
                  <a:close/>
                  <a:moveTo>
                    <a:pt x="216" y="151"/>
                  </a:moveTo>
                  <a:cubicBezTo>
                    <a:pt x="217" y="152"/>
                    <a:pt x="225" y="157"/>
                    <a:pt x="226" y="158"/>
                  </a:cubicBezTo>
                  <a:cubicBezTo>
                    <a:pt x="230" y="159"/>
                    <a:pt x="253" y="155"/>
                    <a:pt x="254" y="154"/>
                  </a:cubicBezTo>
                  <a:cubicBezTo>
                    <a:pt x="254" y="153"/>
                    <a:pt x="253" y="151"/>
                    <a:pt x="252" y="149"/>
                  </a:cubicBezTo>
                  <a:cubicBezTo>
                    <a:pt x="253" y="149"/>
                    <a:pt x="253" y="149"/>
                    <a:pt x="253" y="149"/>
                  </a:cubicBezTo>
                  <a:cubicBezTo>
                    <a:pt x="259" y="147"/>
                    <a:pt x="266" y="162"/>
                    <a:pt x="274" y="147"/>
                  </a:cubicBezTo>
                  <a:cubicBezTo>
                    <a:pt x="280" y="149"/>
                    <a:pt x="289" y="157"/>
                    <a:pt x="296" y="153"/>
                  </a:cubicBezTo>
                  <a:cubicBezTo>
                    <a:pt x="309" y="147"/>
                    <a:pt x="312" y="126"/>
                    <a:pt x="312" y="104"/>
                  </a:cubicBezTo>
                  <a:cubicBezTo>
                    <a:pt x="312" y="97"/>
                    <a:pt x="313" y="86"/>
                    <a:pt x="310" y="81"/>
                  </a:cubicBezTo>
                  <a:cubicBezTo>
                    <a:pt x="310" y="78"/>
                    <a:pt x="310" y="75"/>
                    <a:pt x="310" y="73"/>
                  </a:cubicBezTo>
                  <a:cubicBezTo>
                    <a:pt x="310" y="67"/>
                    <a:pt x="310" y="56"/>
                    <a:pt x="308" y="51"/>
                  </a:cubicBezTo>
                  <a:cubicBezTo>
                    <a:pt x="308" y="49"/>
                    <a:pt x="307" y="45"/>
                    <a:pt x="307" y="43"/>
                  </a:cubicBezTo>
                  <a:cubicBezTo>
                    <a:pt x="305" y="35"/>
                    <a:pt x="304" y="27"/>
                    <a:pt x="301" y="21"/>
                  </a:cubicBezTo>
                  <a:cubicBezTo>
                    <a:pt x="270" y="17"/>
                    <a:pt x="248" y="27"/>
                    <a:pt x="235" y="46"/>
                  </a:cubicBezTo>
                  <a:cubicBezTo>
                    <a:pt x="232" y="50"/>
                    <a:pt x="222" y="63"/>
                    <a:pt x="225" y="70"/>
                  </a:cubicBezTo>
                  <a:cubicBezTo>
                    <a:pt x="233" y="70"/>
                    <a:pt x="243" y="58"/>
                    <a:pt x="249" y="54"/>
                  </a:cubicBezTo>
                  <a:cubicBezTo>
                    <a:pt x="250" y="54"/>
                    <a:pt x="254" y="53"/>
                    <a:pt x="254" y="53"/>
                  </a:cubicBezTo>
                  <a:cubicBezTo>
                    <a:pt x="280" y="51"/>
                    <a:pt x="264" y="71"/>
                    <a:pt x="264" y="83"/>
                  </a:cubicBezTo>
                  <a:cubicBezTo>
                    <a:pt x="268" y="85"/>
                    <a:pt x="278" y="95"/>
                    <a:pt x="284" y="92"/>
                  </a:cubicBezTo>
                  <a:cubicBezTo>
                    <a:pt x="284" y="91"/>
                    <a:pt x="285" y="90"/>
                    <a:pt x="286" y="90"/>
                  </a:cubicBezTo>
                  <a:cubicBezTo>
                    <a:pt x="293" y="90"/>
                    <a:pt x="311" y="103"/>
                    <a:pt x="302" y="112"/>
                  </a:cubicBezTo>
                  <a:cubicBezTo>
                    <a:pt x="299" y="115"/>
                    <a:pt x="294" y="117"/>
                    <a:pt x="290" y="120"/>
                  </a:cubicBezTo>
                  <a:cubicBezTo>
                    <a:pt x="285" y="123"/>
                    <a:pt x="280" y="129"/>
                    <a:pt x="274" y="133"/>
                  </a:cubicBezTo>
                  <a:cubicBezTo>
                    <a:pt x="274" y="133"/>
                    <a:pt x="272" y="133"/>
                    <a:pt x="273" y="134"/>
                  </a:cubicBezTo>
                  <a:cubicBezTo>
                    <a:pt x="268" y="137"/>
                    <a:pt x="260" y="139"/>
                    <a:pt x="254" y="143"/>
                  </a:cubicBezTo>
                  <a:cubicBezTo>
                    <a:pt x="251" y="145"/>
                    <a:pt x="243" y="143"/>
                    <a:pt x="240" y="143"/>
                  </a:cubicBezTo>
                  <a:cubicBezTo>
                    <a:pt x="238" y="140"/>
                    <a:pt x="232" y="133"/>
                    <a:pt x="236" y="127"/>
                  </a:cubicBezTo>
                  <a:cubicBezTo>
                    <a:pt x="237" y="124"/>
                    <a:pt x="242" y="120"/>
                    <a:pt x="244" y="119"/>
                  </a:cubicBezTo>
                  <a:cubicBezTo>
                    <a:pt x="244" y="116"/>
                    <a:pt x="243" y="116"/>
                    <a:pt x="241" y="116"/>
                  </a:cubicBezTo>
                  <a:cubicBezTo>
                    <a:pt x="238" y="121"/>
                    <a:pt x="227" y="110"/>
                    <a:pt x="226" y="108"/>
                  </a:cubicBezTo>
                  <a:cubicBezTo>
                    <a:pt x="226" y="105"/>
                    <a:pt x="226" y="102"/>
                    <a:pt x="226" y="99"/>
                  </a:cubicBezTo>
                  <a:cubicBezTo>
                    <a:pt x="229" y="98"/>
                    <a:pt x="231" y="95"/>
                    <a:pt x="234" y="93"/>
                  </a:cubicBezTo>
                  <a:cubicBezTo>
                    <a:pt x="242" y="89"/>
                    <a:pt x="256" y="87"/>
                    <a:pt x="252" y="74"/>
                  </a:cubicBezTo>
                  <a:cubicBezTo>
                    <a:pt x="252" y="74"/>
                    <a:pt x="251" y="74"/>
                    <a:pt x="250" y="74"/>
                  </a:cubicBezTo>
                  <a:cubicBezTo>
                    <a:pt x="246" y="78"/>
                    <a:pt x="227" y="77"/>
                    <a:pt x="223" y="83"/>
                  </a:cubicBezTo>
                  <a:cubicBezTo>
                    <a:pt x="220" y="86"/>
                    <a:pt x="223" y="93"/>
                    <a:pt x="221" y="97"/>
                  </a:cubicBezTo>
                  <a:cubicBezTo>
                    <a:pt x="219" y="97"/>
                    <a:pt x="220" y="103"/>
                    <a:pt x="218" y="105"/>
                  </a:cubicBezTo>
                  <a:cubicBezTo>
                    <a:pt x="214" y="114"/>
                    <a:pt x="219" y="132"/>
                    <a:pt x="217" y="141"/>
                  </a:cubicBezTo>
                  <a:cubicBezTo>
                    <a:pt x="217" y="144"/>
                    <a:pt x="216" y="149"/>
                    <a:pt x="216" y="151"/>
                  </a:cubicBezTo>
                  <a:close/>
                  <a:moveTo>
                    <a:pt x="197" y="154"/>
                  </a:moveTo>
                  <a:cubicBezTo>
                    <a:pt x="197" y="141"/>
                    <a:pt x="202" y="127"/>
                    <a:pt x="205" y="115"/>
                  </a:cubicBezTo>
                  <a:cubicBezTo>
                    <a:pt x="205" y="113"/>
                    <a:pt x="205" y="110"/>
                    <a:pt x="205" y="107"/>
                  </a:cubicBezTo>
                  <a:cubicBezTo>
                    <a:pt x="205" y="93"/>
                    <a:pt x="199" y="79"/>
                    <a:pt x="201" y="66"/>
                  </a:cubicBezTo>
                  <a:cubicBezTo>
                    <a:pt x="205" y="39"/>
                    <a:pt x="229" y="25"/>
                    <a:pt x="252" y="17"/>
                  </a:cubicBezTo>
                  <a:cubicBezTo>
                    <a:pt x="261" y="15"/>
                    <a:pt x="289" y="6"/>
                    <a:pt x="300" y="13"/>
                  </a:cubicBezTo>
                  <a:cubicBezTo>
                    <a:pt x="302" y="13"/>
                    <a:pt x="306" y="13"/>
                    <a:pt x="308" y="15"/>
                  </a:cubicBezTo>
                  <a:cubicBezTo>
                    <a:pt x="330" y="29"/>
                    <a:pt x="324" y="79"/>
                    <a:pt x="325" y="113"/>
                  </a:cubicBezTo>
                  <a:cubicBezTo>
                    <a:pt x="325" y="129"/>
                    <a:pt x="328" y="154"/>
                    <a:pt x="320" y="163"/>
                  </a:cubicBezTo>
                  <a:cubicBezTo>
                    <a:pt x="318" y="166"/>
                    <a:pt x="294" y="183"/>
                    <a:pt x="287" y="179"/>
                  </a:cubicBezTo>
                  <a:cubicBezTo>
                    <a:pt x="280" y="175"/>
                    <a:pt x="274" y="165"/>
                    <a:pt x="264" y="164"/>
                  </a:cubicBezTo>
                  <a:cubicBezTo>
                    <a:pt x="261" y="163"/>
                    <a:pt x="257" y="167"/>
                    <a:pt x="254" y="168"/>
                  </a:cubicBezTo>
                  <a:cubicBezTo>
                    <a:pt x="252" y="169"/>
                    <a:pt x="230" y="173"/>
                    <a:pt x="226" y="171"/>
                  </a:cubicBezTo>
                  <a:cubicBezTo>
                    <a:pt x="221" y="170"/>
                    <a:pt x="220" y="167"/>
                    <a:pt x="216" y="164"/>
                  </a:cubicBezTo>
                  <a:cubicBezTo>
                    <a:pt x="216" y="164"/>
                    <a:pt x="216" y="164"/>
                    <a:pt x="216" y="164"/>
                  </a:cubicBezTo>
                  <a:cubicBezTo>
                    <a:pt x="213" y="166"/>
                    <a:pt x="211" y="170"/>
                    <a:pt x="206" y="170"/>
                  </a:cubicBezTo>
                  <a:cubicBezTo>
                    <a:pt x="204" y="168"/>
                    <a:pt x="202" y="166"/>
                    <a:pt x="201" y="164"/>
                  </a:cubicBezTo>
                  <a:cubicBezTo>
                    <a:pt x="199" y="161"/>
                    <a:pt x="199" y="158"/>
                    <a:pt x="197" y="154"/>
                  </a:cubicBezTo>
                  <a:close/>
                  <a:moveTo>
                    <a:pt x="83" y="79"/>
                  </a:moveTo>
                  <a:cubicBezTo>
                    <a:pt x="84" y="83"/>
                    <a:pt x="84" y="85"/>
                    <a:pt x="85" y="87"/>
                  </a:cubicBezTo>
                  <a:cubicBezTo>
                    <a:pt x="92" y="84"/>
                    <a:pt x="115" y="69"/>
                    <a:pt x="116" y="62"/>
                  </a:cubicBezTo>
                  <a:cubicBezTo>
                    <a:pt x="116" y="62"/>
                    <a:pt x="116" y="62"/>
                    <a:pt x="115" y="62"/>
                  </a:cubicBezTo>
                  <a:cubicBezTo>
                    <a:pt x="111" y="60"/>
                    <a:pt x="105" y="62"/>
                    <a:pt x="101" y="63"/>
                  </a:cubicBezTo>
                  <a:cubicBezTo>
                    <a:pt x="98" y="63"/>
                    <a:pt x="96" y="63"/>
                    <a:pt x="93" y="63"/>
                  </a:cubicBezTo>
                  <a:cubicBezTo>
                    <a:pt x="84" y="65"/>
                    <a:pt x="82" y="70"/>
                    <a:pt x="83" y="79"/>
                  </a:cubicBezTo>
                  <a:close/>
                  <a:moveTo>
                    <a:pt x="32" y="97"/>
                  </a:moveTo>
                  <a:cubicBezTo>
                    <a:pt x="36" y="101"/>
                    <a:pt x="36" y="104"/>
                    <a:pt x="36" y="112"/>
                  </a:cubicBezTo>
                  <a:cubicBezTo>
                    <a:pt x="38" y="113"/>
                    <a:pt x="38" y="113"/>
                    <a:pt x="38" y="114"/>
                  </a:cubicBezTo>
                  <a:cubicBezTo>
                    <a:pt x="41" y="114"/>
                    <a:pt x="44" y="114"/>
                    <a:pt x="46" y="113"/>
                  </a:cubicBezTo>
                  <a:cubicBezTo>
                    <a:pt x="47" y="111"/>
                    <a:pt x="50" y="108"/>
                    <a:pt x="50" y="106"/>
                  </a:cubicBezTo>
                  <a:cubicBezTo>
                    <a:pt x="52" y="100"/>
                    <a:pt x="53" y="86"/>
                    <a:pt x="49" y="83"/>
                  </a:cubicBezTo>
                  <a:cubicBezTo>
                    <a:pt x="49" y="83"/>
                    <a:pt x="49" y="82"/>
                    <a:pt x="48" y="82"/>
                  </a:cubicBezTo>
                  <a:cubicBezTo>
                    <a:pt x="42" y="82"/>
                    <a:pt x="34" y="89"/>
                    <a:pt x="32" y="94"/>
                  </a:cubicBezTo>
                  <a:cubicBezTo>
                    <a:pt x="32" y="95"/>
                    <a:pt x="32" y="96"/>
                    <a:pt x="32" y="97"/>
                  </a:cubicBezTo>
                  <a:close/>
                  <a:moveTo>
                    <a:pt x="3" y="66"/>
                  </a:moveTo>
                  <a:cubicBezTo>
                    <a:pt x="9" y="66"/>
                    <a:pt x="12" y="70"/>
                    <a:pt x="14" y="73"/>
                  </a:cubicBezTo>
                  <a:cubicBezTo>
                    <a:pt x="16" y="73"/>
                    <a:pt x="18" y="73"/>
                    <a:pt x="19" y="73"/>
                  </a:cubicBezTo>
                  <a:cubicBezTo>
                    <a:pt x="22" y="71"/>
                    <a:pt x="24" y="69"/>
                    <a:pt x="26" y="67"/>
                  </a:cubicBezTo>
                  <a:cubicBezTo>
                    <a:pt x="31" y="64"/>
                    <a:pt x="38" y="63"/>
                    <a:pt x="44" y="60"/>
                  </a:cubicBezTo>
                  <a:cubicBezTo>
                    <a:pt x="48" y="57"/>
                    <a:pt x="51" y="59"/>
                    <a:pt x="54" y="55"/>
                  </a:cubicBezTo>
                  <a:cubicBezTo>
                    <a:pt x="57" y="47"/>
                    <a:pt x="51" y="40"/>
                    <a:pt x="54" y="31"/>
                  </a:cubicBezTo>
                  <a:cubicBezTo>
                    <a:pt x="55" y="26"/>
                    <a:pt x="56" y="23"/>
                    <a:pt x="57" y="17"/>
                  </a:cubicBezTo>
                  <a:cubicBezTo>
                    <a:pt x="57" y="17"/>
                    <a:pt x="56" y="5"/>
                    <a:pt x="58" y="7"/>
                  </a:cubicBezTo>
                  <a:cubicBezTo>
                    <a:pt x="58" y="6"/>
                    <a:pt x="58" y="6"/>
                    <a:pt x="59" y="6"/>
                  </a:cubicBezTo>
                  <a:cubicBezTo>
                    <a:pt x="69" y="5"/>
                    <a:pt x="83" y="21"/>
                    <a:pt x="92" y="27"/>
                  </a:cubicBezTo>
                  <a:cubicBezTo>
                    <a:pt x="92" y="35"/>
                    <a:pt x="89" y="43"/>
                    <a:pt x="90" y="51"/>
                  </a:cubicBezTo>
                  <a:cubicBezTo>
                    <a:pt x="100" y="55"/>
                    <a:pt x="115" y="50"/>
                    <a:pt x="126" y="48"/>
                  </a:cubicBezTo>
                  <a:cubicBezTo>
                    <a:pt x="130" y="48"/>
                    <a:pt x="134" y="48"/>
                    <a:pt x="138" y="49"/>
                  </a:cubicBezTo>
                  <a:cubicBezTo>
                    <a:pt x="140" y="50"/>
                    <a:pt x="142" y="53"/>
                    <a:pt x="144" y="53"/>
                  </a:cubicBezTo>
                  <a:cubicBezTo>
                    <a:pt x="144" y="53"/>
                    <a:pt x="144" y="55"/>
                    <a:pt x="144" y="55"/>
                  </a:cubicBezTo>
                  <a:cubicBezTo>
                    <a:pt x="140" y="59"/>
                    <a:pt x="136" y="64"/>
                    <a:pt x="133" y="68"/>
                  </a:cubicBezTo>
                  <a:cubicBezTo>
                    <a:pt x="130" y="71"/>
                    <a:pt x="120" y="76"/>
                    <a:pt x="114" y="79"/>
                  </a:cubicBezTo>
                  <a:cubicBezTo>
                    <a:pt x="110" y="82"/>
                    <a:pt x="104" y="83"/>
                    <a:pt x="104" y="90"/>
                  </a:cubicBezTo>
                  <a:cubicBezTo>
                    <a:pt x="105" y="91"/>
                    <a:pt x="106" y="91"/>
                    <a:pt x="106" y="92"/>
                  </a:cubicBezTo>
                  <a:cubicBezTo>
                    <a:pt x="114" y="95"/>
                    <a:pt x="125" y="91"/>
                    <a:pt x="128" y="99"/>
                  </a:cubicBezTo>
                  <a:cubicBezTo>
                    <a:pt x="129" y="101"/>
                    <a:pt x="130" y="103"/>
                    <a:pt x="129" y="105"/>
                  </a:cubicBezTo>
                  <a:cubicBezTo>
                    <a:pt x="124" y="112"/>
                    <a:pt x="112" y="106"/>
                    <a:pt x="105" y="111"/>
                  </a:cubicBezTo>
                  <a:cubicBezTo>
                    <a:pt x="99" y="115"/>
                    <a:pt x="94" y="120"/>
                    <a:pt x="89" y="124"/>
                  </a:cubicBezTo>
                  <a:cubicBezTo>
                    <a:pt x="84" y="127"/>
                    <a:pt x="79" y="125"/>
                    <a:pt x="76" y="130"/>
                  </a:cubicBezTo>
                  <a:cubicBezTo>
                    <a:pt x="72" y="136"/>
                    <a:pt x="76" y="147"/>
                    <a:pt x="74" y="153"/>
                  </a:cubicBezTo>
                  <a:cubicBezTo>
                    <a:pt x="74" y="155"/>
                    <a:pt x="73" y="156"/>
                    <a:pt x="73" y="157"/>
                  </a:cubicBezTo>
                  <a:cubicBezTo>
                    <a:pt x="64" y="159"/>
                    <a:pt x="66" y="177"/>
                    <a:pt x="59" y="183"/>
                  </a:cubicBezTo>
                  <a:cubicBezTo>
                    <a:pt x="57" y="172"/>
                    <a:pt x="50" y="162"/>
                    <a:pt x="48" y="152"/>
                  </a:cubicBezTo>
                  <a:cubicBezTo>
                    <a:pt x="48" y="147"/>
                    <a:pt x="50" y="142"/>
                    <a:pt x="46" y="139"/>
                  </a:cubicBezTo>
                  <a:cubicBezTo>
                    <a:pt x="44" y="138"/>
                    <a:pt x="40" y="139"/>
                    <a:pt x="38" y="138"/>
                  </a:cubicBezTo>
                  <a:cubicBezTo>
                    <a:pt x="36" y="132"/>
                    <a:pt x="34" y="123"/>
                    <a:pt x="26" y="121"/>
                  </a:cubicBezTo>
                  <a:cubicBezTo>
                    <a:pt x="23" y="120"/>
                    <a:pt x="22" y="122"/>
                    <a:pt x="17" y="122"/>
                  </a:cubicBezTo>
                  <a:cubicBezTo>
                    <a:pt x="16" y="120"/>
                    <a:pt x="15" y="116"/>
                    <a:pt x="14" y="114"/>
                  </a:cubicBezTo>
                  <a:cubicBezTo>
                    <a:pt x="12" y="111"/>
                    <a:pt x="7" y="110"/>
                    <a:pt x="5" y="107"/>
                  </a:cubicBezTo>
                  <a:cubicBezTo>
                    <a:pt x="5" y="107"/>
                    <a:pt x="5" y="107"/>
                    <a:pt x="5" y="107"/>
                  </a:cubicBezTo>
                  <a:cubicBezTo>
                    <a:pt x="3" y="102"/>
                    <a:pt x="5" y="99"/>
                    <a:pt x="4" y="96"/>
                  </a:cubicBezTo>
                  <a:cubicBezTo>
                    <a:pt x="4" y="94"/>
                    <a:pt x="1" y="93"/>
                    <a:pt x="0" y="90"/>
                  </a:cubicBezTo>
                  <a:cubicBezTo>
                    <a:pt x="4" y="85"/>
                    <a:pt x="3" y="76"/>
                    <a:pt x="3" y="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Freeform 37"/>
            <p:cNvSpPr>
              <a:spLocks noEditPoints="1"/>
            </p:cNvSpPr>
            <p:nvPr userDrawn="1"/>
          </p:nvSpPr>
          <p:spPr bwMode="auto">
            <a:xfrm>
              <a:off x="8798004" y="4643720"/>
              <a:ext cx="334964" cy="325436"/>
            </a:xfrm>
            <a:custGeom>
              <a:avLst/>
              <a:gdLst>
                <a:gd name="T0" fmla="*/ 218 w 225"/>
                <a:gd name="T1" fmla="*/ 76 h 216"/>
                <a:gd name="T2" fmla="*/ 170 w 225"/>
                <a:gd name="T3" fmla="*/ 32 h 216"/>
                <a:gd name="T4" fmla="*/ 113 w 225"/>
                <a:gd name="T5" fmla="*/ 0 h 216"/>
                <a:gd name="T6" fmla="*/ 56 w 225"/>
                <a:gd name="T7" fmla="*/ 32 h 216"/>
                <a:gd name="T8" fmla="*/ 8 w 225"/>
                <a:gd name="T9" fmla="*/ 76 h 216"/>
                <a:gd name="T10" fmla="*/ 21 w 225"/>
                <a:gd name="T11" fmla="*/ 140 h 216"/>
                <a:gd name="T12" fmla="*/ 48 w 225"/>
                <a:gd name="T13" fmla="*/ 200 h 216"/>
                <a:gd name="T14" fmla="*/ 112 w 225"/>
                <a:gd name="T15" fmla="*/ 207 h 216"/>
                <a:gd name="T16" fmla="*/ 177 w 225"/>
                <a:gd name="T17" fmla="*/ 200 h 216"/>
                <a:gd name="T18" fmla="*/ 204 w 225"/>
                <a:gd name="T19" fmla="*/ 140 h 216"/>
                <a:gd name="T20" fmla="*/ 218 w 225"/>
                <a:gd name="T21" fmla="*/ 76 h 216"/>
                <a:gd name="T22" fmla="*/ 113 w 225"/>
                <a:gd name="T23" fmla="*/ 201 h 216"/>
                <a:gd name="T24" fmla="*/ 22 w 225"/>
                <a:gd name="T25" fmla="*/ 110 h 216"/>
                <a:gd name="T26" fmla="*/ 113 w 225"/>
                <a:gd name="T27" fmla="*/ 20 h 216"/>
                <a:gd name="T28" fmla="*/ 204 w 225"/>
                <a:gd name="T29" fmla="*/ 111 h 216"/>
                <a:gd name="T30" fmla="*/ 113 w 225"/>
                <a:gd name="T31" fmla="*/ 201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5" h="216">
                  <a:moveTo>
                    <a:pt x="218" y="76"/>
                  </a:moveTo>
                  <a:cubicBezTo>
                    <a:pt x="210" y="53"/>
                    <a:pt x="191" y="37"/>
                    <a:pt x="170" y="32"/>
                  </a:cubicBezTo>
                  <a:cubicBezTo>
                    <a:pt x="158" y="13"/>
                    <a:pt x="137" y="0"/>
                    <a:pt x="113" y="0"/>
                  </a:cubicBezTo>
                  <a:cubicBezTo>
                    <a:pt x="89" y="0"/>
                    <a:pt x="68" y="13"/>
                    <a:pt x="56" y="32"/>
                  </a:cubicBezTo>
                  <a:cubicBezTo>
                    <a:pt x="34" y="37"/>
                    <a:pt x="15" y="53"/>
                    <a:pt x="8" y="76"/>
                  </a:cubicBezTo>
                  <a:cubicBezTo>
                    <a:pt x="0" y="99"/>
                    <a:pt x="6" y="123"/>
                    <a:pt x="21" y="140"/>
                  </a:cubicBezTo>
                  <a:cubicBezTo>
                    <a:pt x="18" y="163"/>
                    <a:pt x="28" y="185"/>
                    <a:pt x="48" y="200"/>
                  </a:cubicBezTo>
                  <a:cubicBezTo>
                    <a:pt x="67" y="214"/>
                    <a:pt x="92" y="216"/>
                    <a:pt x="112" y="207"/>
                  </a:cubicBezTo>
                  <a:cubicBezTo>
                    <a:pt x="133" y="216"/>
                    <a:pt x="158" y="214"/>
                    <a:pt x="177" y="200"/>
                  </a:cubicBezTo>
                  <a:cubicBezTo>
                    <a:pt x="197" y="186"/>
                    <a:pt x="206" y="163"/>
                    <a:pt x="204" y="140"/>
                  </a:cubicBezTo>
                  <a:cubicBezTo>
                    <a:pt x="220" y="123"/>
                    <a:pt x="225" y="99"/>
                    <a:pt x="218" y="76"/>
                  </a:cubicBezTo>
                  <a:close/>
                  <a:moveTo>
                    <a:pt x="113" y="201"/>
                  </a:moveTo>
                  <a:cubicBezTo>
                    <a:pt x="63" y="201"/>
                    <a:pt x="22" y="160"/>
                    <a:pt x="22" y="110"/>
                  </a:cubicBezTo>
                  <a:cubicBezTo>
                    <a:pt x="22" y="60"/>
                    <a:pt x="62" y="20"/>
                    <a:pt x="113" y="20"/>
                  </a:cubicBezTo>
                  <a:cubicBezTo>
                    <a:pt x="163" y="20"/>
                    <a:pt x="204" y="61"/>
                    <a:pt x="204" y="111"/>
                  </a:cubicBezTo>
                  <a:cubicBezTo>
                    <a:pt x="204" y="161"/>
                    <a:pt x="163" y="201"/>
                    <a:pt x="113" y="2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Freeform 38"/>
            <p:cNvSpPr>
              <a:spLocks noEditPoints="1"/>
            </p:cNvSpPr>
            <p:nvPr userDrawn="1"/>
          </p:nvSpPr>
          <p:spPr bwMode="auto">
            <a:xfrm>
              <a:off x="8872617" y="4775483"/>
              <a:ext cx="84138" cy="26988"/>
            </a:xfrm>
            <a:custGeom>
              <a:avLst/>
              <a:gdLst>
                <a:gd name="T0" fmla="*/ 4 w 56"/>
                <a:gd name="T1" fmla="*/ 17 h 18"/>
                <a:gd name="T2" fmla="*/ 0 w 56"/>
                <a:gd name="T3" fmla="*/ 7 h 18"/>
                <a:gd name="T4" fmla="*/ 3 w 56"/>
                <a:gd name="T5" fmla="*/ 2 h 18"/>
                <a:gd name="T6" fmla="*/ 8 w 56"/>
                <a:gd name="T7" fmla="*/ 0 h 18"/>
                <a:gd name="T8" fmla="*/ 15 w 56"/>
                <a:gd name="T9" fmla="*/ 13 h 18"/>
                <a:gd name="T10" fmla="*/ 19 w 56"/>
                <a:gd name="T11" fmla="*/ 14 h 18"/>
                <a:gd name="T12" fmla="*/ 22 w 56"/>
                <a:gd name="T13" fmla="*/ 14 h 18"/>
                <a:gd name="T14" fmla="*/ 20 w 56"/>
                <a:gd name="T15" fmla="*/ 12 h 18"/>
                <a:gd name="T16" fmla="*/ 14 w 56"/>
                <a:gd name="T17" fmla="*/ 6 h 18"/>
                <a:gd name="T18" fmla="*/ 20 w 56"/>
                <a:gd name="T19" fmla="*/ 0 h 18"/>
                <a:gd name="T20" fmla="*/ 26 w 56"/>
                <a:gd name="T21" fmla="*/ 8 h 18"/>
                <a:gd name="T22" fmla="*/ 19 w 56"/>
                <a:gd name="T23" fmla="*/ 18 h 18"/>
                <a:gd name="T24" fmla="*/ 15 w 56"/>
                <a:gd name="T25" fmla="*/ 13 h 18"/>
                <a:gd name="T26" fmla="*/ 22 w 56"/>
                <a:gd name="T27" fmla="*/ 3 h 18"/>
                <a:gd name="T28" fmla="*/ 18 w 56"/>
                <a:gd name="T29" fmla="*/ 3 h 18"/>
                <a:gd name="T30" fmla="*/ 18 w 56"/>
                <a:gd name="T31" fmla="*/ 8 h 18"/>
                <a:gd name="T32" fmla="*/ 22 w 56"/>
                <a:gd name="T33" fmla="*/ 8 h 18"/>
                <a:gd name="T34" fmla="*/ 30 w 56"/>
                <a:gd name="T35" fmla="*/ 13 h 18"/>
                <a:gd name="T36" fmla="*/ 34 w 56"/>
                <a:gd name="T37" fmla="*/ 14 h 18"/>
                <a:gd name="T38" fmla="*/ 38 w 56"/>
                <a:gd name="T39" fmla="*/ 14 h 18"/>
                <a:gd name="T40" fmla="*/ 38 w 56"/>
                <a:gd name="T41" fmla="*/ 9 h 18"/>
                <a:gd name="T42" fmla="*/ 33 w 56"/>
                <a:gd name="T43" fmla="*/ 10 h 18"/>
                <a:gd name="T44" fmla="*/ 32 w 56"/>
                <a:gd name="T45" fmla="*/ 0 h 18"/>
                <a:gd name="T46" fmla="*/ 41 w 56"/>
                <a:gd name="T47" fmla="*/ 3 h 18"/>
                <a:gd name="T48" fmla="*/ 34 w 56"/>
                <a:gd name="T49" fmla="*/ 6 h 18"/>
                <a:gd name="T50" fmla="*/ 41 w 56"/>
                <a:gd name="T51" fmla="*/ 8 h 18"/>
                <a:gd name="T52" fmla="*/ 41 w 56"/>
                <a:gd name="T53" fmla="*/ 16 h 18"/>
                <a:gd name="T54" fmla="*/ 32 w 56"/>
                <a:gd name="T55" fmla="*/ 17 h 18"/>
                <a:gd name="T56" fmla="*/ 48 w 56"/>
                <a:gd name="T57" fmla="*/ 8 h 18"/>
                <a:gd name="T58" fmla="*/ 45 w 56"/>
                <a:gd name="T59" fmla="*/ 4 h 18"/>
                <a:gd name="T60" fmla="*/ 50 w 56"/>
                <a:gd name="T61" fmla="*/ 0 h 18"/>
                <a:gd name="T62" fmla="*/ 56 w 56"/>
                <a:gd name="T63" fmla="*/ 4 h 18"/>
                <a:gd name="T64" fmla="*/ 53 w 56"/>
                <a:gd name="T65" fmla="*/ 8 h 18"/>
                <a:gd name="T66" fmla="*/ 56 w 56"/>
                <a:gd name="T67" fmla="*/ 12 h 18"/>
                <a:gd name="T68" fmla="*/ 50 w 56"/>
                <a:gd name="T69" fmla="*/ 18 h 18"/>
                <a:gd name="T70" fmla="*/ 44 w 56"/>
                <a:gd name="T71" fmla="*/ 13 h 18"/>
                <a:gd name="T72" fmla="*/ 48 w 56"/>
                <a:gd name="T73" fmla="*/ 8 h 18"/>
                <a:gd name="T74" fmla="*/ 49 w 56"/>
                <a:gd name="T75" fmla="*/ 6 h 18"/>
                <a:gd name="T76" fmla="*/ 52 w 56"/>
                <a:gd name="T77" fmla="*/ 6 h 18"/>
                <a:gd name="T78" fmla="*/ 52 w 56"/>
                <a:gd name="T79" fmla="*/ 3 h 18"/>
                <a:gd name="T80" fmla="*/ 49 w 56"/>
                <a:gd name="T81" fmla="*/ 3 h 18"/>
                <a:gd name="T82" fmla="*/ 48 w 56"/>
                <a:gd name="T83" fmla="*/ 12 h 18"/>
                <a:gd name="T84" fmla="*/ 51 w 56"/>
                <a:gd name="T85" fmla="*/ 15 h 18"/>
                <a:gd name="T86" fmla="*/ 54 w 56"/>
                <a:gd name="T87" fmla="*/ 12 h 18"/>
                <a:gd name="T88" fmla="*/ 51 w 56"/>
                <a:gd name="T89" fmla="*/ 9 h 18"/>
                <a:gd name="T90" fmla="*/ 48 w 56"/>
                <a:gd name="T91"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6" h="18">
                  <a:moveTo>
                    <a:pt x="8" y="17"/>
                  </a:moveTo>
                  <a:cubicBezTo>
                    <a:pt x="4" y="17"/>
                    <a:pt x="4" y="17"/>
                    <a:pt x="4" y="17"/>
                  </a:cubicBezTo>
                  <a:cubicBezTo>
                    <a:pt x="4" y="4"/>
                    <a:pt x="4" y="4"/>
                    <a:pt x="4" y="4"/>
                  </a:cubicBezTo>
                  <a:cubicBezTo>
                    <a:pt x="3" y="6"/>
                    <a:pt x="2" y="6"/>
                    <a:pt x="0" y="7"/>
                  </a:cubicBezTo>
                  <a:cubicBezTo>
                    <a:pt x="0" y="4"/>
                    <a:pt x="0" y="4"/>
                    <a:pt x="0" y="4"/>
                  </a:cubicBezTo>
                  <a:cubicBezTo>
                    <a:pt x="1" y="4"/>
                    <a:pt x="2" y="3"/>
                    <a:pt x="3" y="2"/>
                  </a:cubicBezTo>
                  <a:cubicBezTo>
                    <a:pt x="4" y="2"/>
                    <a:pt x="4" y="1"/>
                    <a:pt x="5" y="0"/>
                  </a:cubicBezTo>
                  <a:cubicBezTo>
                    <a:pt x="8" y="0"/>
                    <a:pt x="8" y="0"/>
                    <a:pt x="8" y="0"/>
                  </a:cubicBezTo>
                  <a:cubicBezTo>
                    <a:pt x="8" y="17"/>
                    <a:pt x="8" y="17"/>
                    <a:pt x="8" y="17"/>
                  </a:cubicBezTo>
                  <a:close/>
                  <a:moveTo>
                    <a:pt x="15" y="13"/>
                  </a:moveTo>
                  <a:cubicBezTo>
                    <a:pt x="18" y="13"/>
                    <a:pt x="18" y="13"/>
                    <a:pt x="18" y="13"/>
                  </a:cubicBezTo>
                  <a:cubicBezTo>
                    <a:pt x="18" y="14"/>
                    <a:pt x="18" y="14"/>
                    <a:pt x="19" y="14"/>
                  </a:cubicBezTo>
                  <a:cubicBezTo>
                    <a:pt x="19" y="15"/>
                    <a:pt x="20" y="15"/>
                    <a:pt x="20" y="15"/>
                  </a:cubicBezTo>
                  <a:cubicBezTo>
                    <a:pt x="21" y="15"/>
                    <a:pt x="21" y="14"/>
                    <a:pt x="22" y="14"/>
                  </a:cubicBezTo>
                  <a:cubicBezTo>
                    <a:pt x="22" y="13"/>
                    <a:pt x="23" y="12"/>
                    <a:pt x="23" y="10"/>
                  </a:cubicBezTo>
                  <a:cubicBezTo>
                    <a:pt x="22" y="11"/>
                    <a:pt x="21" y="12"/>
                    <a:pt x="20" y="12"/>
                  </a:cubicBezTo>
                  <a:cubicBezTo>
                    <a:pt x="18" y="12"/>
                    <a:pt x="17" y="11"/>
                    <a:pt x="16" y="10"/>
                  </a:cubicBezTo>
                  <a:cubicBezTo>
                    <a:pt x="15" y="9"/>
                    <a:pt x="14" y="8"/>
                    <a:pt x="14" y="6"/>
                  </a:cubicBezTo>
                  <a:cubicBezTo>
                    <a:pt x="14" y="4"/>
                    <a:pt x="15" y="2"/>
                    <a:pt x="16" y="1"/>
                  </a:cubicBezTo>
                  <a:cubicBezTo>
                    <a:pt x="17" y="0"/>
                    <a:pt x="18" y="0"/>
                    <a:pt x="20" y="0"/>
                  </a:cubicBezTo>
                  <a:cubicBezTo>
                    <a:pt x="22" y="0"/>
                    <a:pt x="23" y="0"/>
                    <a:pt x="24" y="2"/>
                  </a:cubicBezTo>
                  <a:cubicBezTo>
                    <a:pt x="26" y="3"/>
                    <a:pt x="26" y="5"/>
                    <a:pt x="26" y="8"/>
                  </a:cubicBezTo>
                  <a:cubicBezTo>
                    <a:pt x="26" y="12"/>
                    <a:pt x="25" y="14"/>
                    <a:pt x="24" y="16"/>
                  </a:cubicBezTo>
                  <a:cubicBezTo>
                    <a:pt x="23" y="17"/>
                    <a:pt x="21" y="18"/>
                    <a:pt x="19" y="18"/>
                  </a:cubicBezTo>
                  <a:cubicBezTo>
                    <a:pt x="18" y="18"/>
                    <a:pt x="17" y="17"/>
                    <a:pt x="16" y="16"/>
                  </a:cubicBezTo>
                  <a:cubicBezTo>
                    <a:pt x="16" y="16"/>
                    <a:pt x="15" y="15"/>
                    <a:pt x="15" y="13"/>
                  </a:cubicBezTo>
                  <a:close/>
                  <a:moveTo>
                    <a:pt x="22" y="6"/>
                  </a:moveTo>
                  <a:cubicBezTo>
                    <a:pt x="22" y="4"/>
                    <a:pt x="22" y="4"/>
                    <a:pt x="22" y="3"/>
                  </a:cubicBezTo>
                  <a:cubicBezTo>
                    <a:pt x="21" y="2"/>
                    <a:pt x="21" y="2"/>
                    <a:pt x="20" y="2"/>
                  </a:cubicBezTo>
                  <a:cubicBezTo>
                    <a:pt x="19" y="2"/>
                    <a:pt x="19" y="3"/>
                    <a:pt x="18" y="3"/>
                  </a:cubicBezTo>
                  <a:cubicBezTo>
                    <a:pt x="18" y="4"/>
                    <a:pt x="18" y="4"/>
                    <a:pt x="18" y="6"/>
                  </a:cubicBezTo>
                  <a:cubicBezTo>
                    <a:pt x="18" y="7"/>
                    <a:pt x="18" y="8"/>
                    <a:pt x="18" y="8"/>
                  </a:cubicBezTo>
                  <a:cubicBezTo>
                    <a:pt x="19" y="8"/>
                    <a:pt x="20" y="9"/>
                    <a:pt x="20" y="9"/>
                  </a:cubicBezTo>
                  <a:cubicBezTo>
                    <a:pt x="21" y="9"/>
                    <a:pt x="21" y="8"/>
                    <a:pt x="22" y="8"/>
                  </a:cubicBezTo>
                  <a:cubicBezTo>
                    <a:pt x="22" y="8"/>
                    <a:pt x="22" y="7"/>
                    <a:pt x="22" y="6"/>
                  </a:cubicBezTo>
                  <a:close/>
                  <a:moveTo>
                    <a:pt x="30" y="13"/>
                  </a:moveTo>
                  <a:cubicBezTo>
                    <a:pt x="34" y="12"/>
                    <a:pt x="34" y="12"/>
                    <a:pt x="34" y="12"/>
                  </a:cubicBezTo>
                  <a:cubicBezTo>
                    <a:pt x="34" y="13"/>
                    <a:pt x="34" y="14"/>
                    <a:pt x="34" y="14"/>
                  </a:cubicBezTo>
                  <a:cubicBezTo>
                    <a:pt x="35" y="15"/>
                    <a:pt x="36" y="15"/>
                    <a:pt x="36" y="15"/>
                  </a:cubicBezTo>
                  <a:cubicBezTo>
                    <a:pt x="37" y="15"/>
                    <a:pt x="37" y="15"/>
                    <a:pt x="38" y="14"/>
                  </a:cubicBezTo>
                  <a:cubicBezTo>
                    <a:pt x="38" y="14"/>
                    <a:pt x="39" y="13"/>
                    <a:pt x="39" y="12"/>
                  </a:cubicBezTo>
                  <a:cubicBezTo>
                    <a:pt x="39" y="10"/>
                    <a:pt x="38" y="10"/>
                    <a:pt x="38" y="9"/>
                  </a:cubicBezTo>
                  <a:cubicBezTo>
                    <a:pt x="38" y="9"/>
                    <a:pt x="37" y="8"/>
                    <a:pt x="36" y="8"/>
                  </a:cubicBezTo>
                  <a:cubicBezTo>
                    <a:pt x="35" y="8"/>
                    <a:pt x="34" y="9"/>
                    <a:pt x="33" y="10"/>
                  </a:cubicBezTo>
                  <a:cubicBezTo>
                    <a:pt x="30" y="9"/>
                    <a:pt x="30" y="9"/>
                    <a:pt x="30" y="9"/>
                  </a:cubicBezTo>
                  <a:cubicBezTo>
                    <a:pt x="32" y="0"/>
                    <a:pt x="32" y="0"/>
                    <a:pt x="32" y="0"/>
                  </a:cubicBezTo>
                  <a:cubicBezTo>
                    <a:pt x="41" y="0"/>
                    <a:pt x="41" y="0"/>
                    <a:pt x="41" y="0"/>
                  </a:cubicBezTo>
                  <a:cubicBezTo>
                    <a:pt x="41" y="3"/>
                    <a:pt x="41" y="3"/>
                    <a:pt x="41" y="3"/>
                  </a:cubicBezTo>
                  <a:cubicBezTo>
                    <a:pt x="35" y="3"/>
                    <a:pt x="35" y="3"/>
                    <a:pt x="35" y="3"/>
                  </a:cubicBezTo>
                  <a:cubicBezTo>
                    <a:pt x="34" y="6"/>
                    <a:pt x="34" y="6"/>
                    <a:pt x="34" y="6"/>
                  </a:cubicBezTo>
                  <a:cubicBezTo>
                    <a:pt x="35" y="6"/>
                    <a:pt x="36" y="6"/>
                    <a:pt x="37" y="6"/>
                  </a:cubicBezTo>
                  <a:cubicBezTo>
                    <a:pt x="38" y="6"/>
                    <a:pt x="40" y="6"/>
                    <a:pt x="41" y="8"/>
                  </a:cubicBezTo>
                  <a:cubicBezTo>
                    <a:pt x="42" y="9"/>
                    <a:pt x="42" y="10"/>
                    <a:pt x="42" y="12"/>
                  </a:cubicBezTo>
                  <a:cubicBezTo>
                    <a:pt x="42" y="14"/>
                    <a:pt x="42" y="15"/>
                    <a:pt x="41" y="16"/>
                  </a:cubicBezTo>
                  <a:cubicBezTo>
                    <a:pt x="40" y="18"/>
                    <a:pt x="38" y="18"/>
                    <a:pt x="36" y="18"/>
                  </a:cubicBezTo>
                  <a:cubicBezTo>
                    <a:pt x="35" y="18"/>
                    <a:pt x="33" y="18"/>
                    <a:pt x="32" y="17"/>
                  </a:cubicBezTo>
                  <a:cubicBezTo>
                    <a:pt x="31" y="16"/>
                    <a:pt x="30" y="14"/>
                    <a:pt x="30" y="13"/>
                  </a:cubicBezTo>
                  <a:close/>
                  <a:moveTo>
                    <a:pt x="48" y="8"/>
                  </a:moveTo>
                  <a:cubicBezTo>
                    <a:pt x="47" y="7"/>
                    <a:pt x="46" y="7"/>
                    <a:pt x="46" y="6"/>
                  </a:cubicBezTo>
                  <a:cubicBezTo>
                    <a:pt x="46" y="5"/>
                    <a:pt x="45" y="5"/>
                    <a:pt x="45" y="4"/>
                  </a:cubicBezTo>
                  <a:cubicBezTo>
                    <a:pt x="45" y="3"/>
                    <a:pt x="46" y="2"/>
                    <a:pt x="46" y="1"/>
                  </a:cubicBezTo>
                  <a:cubicBezTo>
                    <a:pt x="47" y="0"/>
                    <a:pt x="49" y="0"/>
                    <a:pt x="50" y="0"/>
                  </a:cubicBezTo>
                  <a:cubicBezTo>
                    <a:pt x="52" y="0"/>
                    <a:pt x="54" y="0"/>
                    <a:pt x="54" y="1"/>
                  </a:cubicBezTo>
                  <a:cubicBezTo>
                    <a:pt x="55" y="2"/>
                    <a:pt x="56" y="3"/>
                    <a:pt x="56" y="4"/>
                  </a:cubicBezTo>
                  <a:cubicBezTo>
                    <a:pt x="56" y="5"/>
                    <a:pt x="56" y="6"/>
                    <a:pt x="55" y="6"/>
                  </a:cubicBezTo>
                  <a:cubicBezTo>
                    <a:pt x="55" y="7"/>
                    <a:pt x="54" y="8"/>
                    <a:pt x="53" y="8"/>
                  </a:cubicBezTo>
                  <a:cubicBezTo>
                    <a:pt x="54" y="8"/>
                    <a:pt x="55" y="9"/>
                    <a:pt x="56" y="10"/>
                  </a:cubicBezTo>
                  <a:cubicBezTo>
                    <a:pt x="56" y="10"/>
                    <a:pt x="56" y="11"/>
                    <a:pt x="56" y="12"/>
                  </a:cubicBezTo>
                  <a:cubicBezTo>
                    <a:pt x="56" y="14"/>
                    <a:pt x="56" y="15"/>
                    <a:pt x="55" y="16"/>
                  </a:cubicBezTo>
                  <a:cubicBezTo>
                    <a:pt x="54" y="18"/>
                    <a:pt x="52" y="18"/>
                    <a:pt x="50" y="18"/>
                  </a:cubicBezTo>
                  <a:cubicBezTo>
                    <a:pt x="49" y="18"/>
                    <a:pt x="48" y="18"/>
                    <a:pt x="46" y="17"/>
                  </a:cubicBezTo>
                  <a:cubicBezTo>
                    <a:pt x="45" y="16"/>
                    <a:pt x="44" y="14"/>
                    <a:pt x="44" y="13"/>
                  </a:cubicBezTo>
                  <a:cubicBezTo>
                    <a:pt x="44" y="12"/>
                    <a:pt x="45" y="11"/>
                    <a:pt x="45" y="10"/>
                  </a:cubicBezTo>
                  <a:cubicBezTo>
                    <a:pt x="46" y="9"/>
                    <a:pt x="47" y="8"/>
                    <a:pt x="48" y="8"/>
                  </a:cubicBezTo>
                  <a:close/>
                  <a:moveTo>
                    <a:pt x="49" y="4"/>
                  </a:moveTo>
                  <a:cubicBezTo>
                    <a:pt x="49" y="5"/>
                    <a:pt x="49" y="6"/>
                    <a:pt x="49" y="6"/>
                  </a:cubicBezTo>
                  <a:cubicBezTo>
                    <a:pt x="50" y="6"/>
                    <a:pt x="50" y="6"/>
                    <a:pt x="51" y="6"/>
                  </a:cubicBezTo>
                  <a:cubicBezTo>
                    <a:pt x="52" y="6"/>
                    <a:pt x="52" y="6"/>
                    <a:pt x="52" y="6"/>
                  </a:cubicBezTo>
                  <a:cubicBezTo>
                    <a:pt x="53" y="6"/>
                    <a:pt x="53" y="5"/>
                    <a:pt x="53" y="4"/>
                  </a:cubicBezTo>
                  <a:cubicBezTo>
                    <a:pt x="53" y="4"/>
                    <a:pt x="53" y="3"/>
                    <a:pt x="52" y="3"/>
                  </a:cubicBezTo>
                  <a:cubicBezTo>
                    <a:pt x="52" y="2"/>
                    <a:pt x="52" y="2"/>
                    <a:pt x="51" y="2"/>
                  </a:cubicBezTo>
                  <a:cubicBezTo>
                    <a:pt x="50" y="2"/>
                    <a:pt x="50" y="2"/>
                    <a:pt x="49" y="3"/>
                  </a:cubicBezTo>
                  <a:cubicBezTo>
                    <a:pt x="49" y="3"/>
                    <a:pt x="49" y="4"/>
                    <a:pt x="49" y="4"/>
                  </a:cubicBezTo>
                  <a:close/>
                  <a:moveTo>
                    <a:pt x="48" y="12"/>
                  </a:moveTo>
                  <a:cubicBezTo>
                    <a:pt x="48" y="13"/>
                    <a:pt x="49" y="14"/>
                    <a:pt x="49" y="14"/>
                  </a:cubicBezTo>
                  <a:cubicBezTo>
                    <a:pt x="50" y="15"/>
                    <a:pt x="50" y="15"/>
                    <a:pt x="51" y="15"/>
                  </a:cubicBezTo>
                  <a:cubicBezTo>
                    <a:pt x="52" y="15"/>
                    <a:pt x="52" y="15"/>
                    <a:pt x="53" y="14"/>
                  </a:cubicBezTo>
                  <a:cubicBezTo>
                    <a:pt x="53" y="14"/>
                    <a:pt x="54" y="13"/>
                    <a:pt x="54" y="12"/>
                  </a:cubicBezTo>
                  <a:cubicBezTo>
                    <a:pt x="54" y="11"/>
                    <a:pt x="53" y="10"/>
                    <a:pt x="53" y="10"/>
                  </a:cubicBezTo>
                  <a:cubicBezTo>
                    <a:pt x="52" y="10"/>
                    <a:pt x="52" y="9"/>
                    <a:pt x="51" y="9"/>
                  </a:cubicBezTo>
                  <a:cubicBezTo>
                    <a:pt x="50" y="9"/>
                    <a:pt x="50" y="10"/>
                    <a:pt x="49" y="10"/>
                  </a:cubicBezTo>
                  <a:cubicBezTo>
                    <a:pt x="49" y="11"/>
                    <a:pt x="48" y="11"/>
                    <a:pt x="4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39"/>
            <p:cNvSpPr>
              <a:spLocks noEditPoints="1"/>
            </p:cNvSpPr>
            <p:nvPr userDrawn="1"/>
          </p:nvSpPr>
          <p:spPr bwMode="auto">
            <a:xfrm>
              <a:off x="8729742" y="4570696"/>
              <a:ext cx="474664" cy="477836"/>
            </a:xfrm>
            <a:custGeom>
              <a:avLst/>
              <a:gdLst>
                <a:gd name="T0" fmla="*/ 159 w 318"/>
                <a:gd name="T1" fmla="*/ 0 h 318"/>
                <a:gd name="T2" fmla="*/ 0 w 318"/>
                <a:gd name="T3" fmla="*/ 159 h 318"/>
                <a:gd name="T4" fmla="*/ 159 w 318"/>
                <a:gd name="T5" fmla="*/ 318 h 318"/>
                <a:gd name="T6" fmla="*/ 318 w 318"/>
                <a:gd name="T7" fmla="*/ 159 h 318"/>
                <a:gd name="T8" fmla="*/ 159 w 318"/>
                <a:gd name="T9" fmla="*/ 0 h 318"/>
                <a:gd name="T10" fmla="*/ 159 w 318"/>
                <a:gd name="T11" fmla="*/ 312 h 318"/>
                <a:gd name="T12" fmla="*/ 6 w 318"/>
                <a:gd name="T13" fmla="*/ 159 h 318"/>
                <a:gd name="T14" fmla="*/ 159 w 318"/>
                <a:gd name="T15" fmla="*/ 6 h 318"/>
                <a:gd name="T16" fmla="*/ 312 w 318"/>
                <a:gd name="T17" fmla="*/ 160 h 318"/>
                <a:gd name="T18" fmla="*/ 159 w 318"/>
                <a:gd name="T19" fmla="*/ 312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8" h="318">
                  <a:moveTo>
                    <a:pt x="159" y="0"/>
                  </a:moveTo>
                  <a:cubicBezTo>
                    <a:pt x="71" y="0"/>
                    <a:pt x="0" y="72"/>
                    <a:pt x="0" y="159"/>
                  </a:cubicBezTo>
                  <a:cubicBezTo>
                    <a:pt x="0" y="247"/>
                    <a:pt x="71" y="318"/>
                    <a:pt x="159" y="318"/>
                  </a:cubicBezTo>
                  <a:cubicBezTo>
                    <a:pt x="246" y="318"/>
                    <a:pt x="318" y="247"/>
                    <a:pt x="318" y="159"/>
                  </a:cubicBezTo>
                  <a:cubicBezTo>
                    <a:pt x="317" y="72"/>
                    <a:pt x="246" y="0"/>
                    <a:pt x="159" y="0"/>
                  </a:cubicBezTo>
                  <a:close/>
                  <a:moveTo>
                    <a:pt x="159" y="312"/>
                  </a:moveTo>
                  <a:cubicBezTo>
                    <a:pt x="74" y="312"/>
                    <a:pt x="6" y="244"/>
                    <a:pt x="6" y="159"/>
                  </a:cubicBezTo>
                  <a:cubicBezTo>
                    <a:pt x="6" y="75"/>
                    <a:pt x="74" y="6"/>
                    <a:pt x="159" y="6"/>
                  </a:cubicBezTo>
                  <a:cubicBezTo>
                    <a:pt x="243" y="6"/>
                    <a:pt x="312" y="75"/>
                    <a:pt x="312" y="160"/>
                  </a:cubicBezTo>
                  <a:cubicBezTo>
                    <a:pt x="312" y="244"/>
                    <a:pt x="243" y="312"/>
                    <a:pt x="159" y="3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40"/>
            <p:cNvSpPr>
              <a:spLocks noEditPoints="1"/>
            </p:cNvSpPr>
            <p:nvPr userDrawn="1"/>
          </p:nvSpPr>
          <p:spPr bwMode="auto">
            <a:xfrm>
              <a:off x="8763079" y="4810405"/>
              <a:ext cx="407989" cy="204787"/>
            </a:xfrm>
            <a:custGeom>
              <a:avLst/>
              <a:gdLst>
                <a:gd name="T0" fmla="*/ 258 w 274"/>
                <a:gd name="T1" fmla="*/ 63 h 137"/>
                <a:gd name="T2" fmla="*/ 1 w 274"/>
                <a:gd name="T3" fmla="*/ 12 h 137"/>
                <a:gd name="T4" fmla="*/ 14 w 274"/>
                <a:gd name="T5" fmla="*/ 9 h 137"/>
                <a:gd name="T6" fmla="*/ 1 w 274"/>
                <a:gd name="T7" fmla="*/ 17 h 137"/>
                <a:gd name="T8" fmla="*/ 16 w 274"/>
                <a:gd name="T9" fmla="*/ 29 h 137"/>
                <a:gd name="T10" fmla="*/ 11 w 274"/>
                <a:gd name="T11" fmla="*/ 27 h 137"/>
                <a:gd name="T12" fmla="*/ 14 w 274"/>
                <a:gd name="T13" fmla="*/ 36 h 137"/>
                <a:gd name="T14" fmla="*/ 18 w 274"/>
                <a:gd name="T15" fmla="*/ 47 h 137"/>
                <a:gd name="T16" fmla="*/ 21 w 274"/>
                <a:gd name="T17" fmla="*/ 57 h 137"/>
                <a:gd name="T18" fmla="*/ 21 w 274"/>
                <a:gd name="T19" fmla="*/ 55 h 137"/>
                <a:gd name="T20" fmla="*/ 19 w 274"/>
                <a:gd name="T21" fmla="*/ 66 h 137"/>
                <a:gd name="T22" fmla="*/ 22 w 274"/>
                <a:gd name="T23" fmla="*/ 62 h 137"/>
                <a:gd name="T24" fmla="*/ 22 w 274"/>
                <a:gd name="T25" fmla="*/ 71 h 137"/>
                <a:gd name="T26" fmla="*/ 30 w 274"/>
                <a:gd name="T27" fmla="*/ 71 h 137"/>
                <a:gd name="T28" fmla="*/ 30 w 274"/>
                <a:gd name="T29" fmla="*/ 86 h 137"/>
                <a:gd name="T30" fmla="*/ 36 w 274"/>
                <a:gd name="T31" fmla="*/ 79 h 137"/>
                <a:gd name="T32" fmla="*/ 47 w 274"/>
                <a:gd name="T33" fmla="*/ 90 h 137"/>
                <a:gd name="T34" fmla="*/ 58 w 274"/>
                <a:gd name="T35" fmla="*/ 96 h 137"/>
                <a:gd name="T36" fmla="*/ 51 w 274"/>
                <a:gd name="T37" fmla="*/ 95 h 137"/>
                <a:gd name="T38" fmla="*/ 58 w 274"/>
                <a:gd name="T39" fmla="*/ 105 h 137"/>
                <a:gd name="T40" fmla="*/ 67 w 274"/>
                <a:gd name="T41" fmla="*/ 106 h 137"/>
                <a:gd name="T42" fmla="*/ 76 w 274"/>
                <a:gd name="T43" fmla="*/ 112 h 137"/>
                <a:gd name="T44" fmla="*/ 82 w 274"/>
                <a:gd name="T45" fmla="*/ 111 h 137"/>
                <a:gd name="T46" fmla="*/ 78 w 274"/>
                <a:gd name="T47" fmla="*/ 113 h 137"/>
                <a:gd name="T48" fmla="*/ 83 w 274"/>
                <a:gd name="T49" fmla="*/ 123 h 137"/>
                <a:gd name="T50" fmla="*/ 97 w 274"/>
                <a:gd name="T51" fmla="*/ 121 h 137"/>
                <a:gd name="T52" fmla="*/ 100 w 274"/>
                <a:gd name="T53" fmla="*/ 125 h 137"/>
                <a:gd name="T54" fmla="*/ 108 w 274"/>
                <a:gd name="T55" fmla="*/ 126 h 137"/>
                <a:gd name="T56" fmla="*/ 113 w 274"/>
                <a:gd name="T57" fmla="*/ 126 h 137"/>
                <a:gd name="T58" fmla="*/ 132 w 274"/>
                <a:gd name="T59" fmla="*/ 136 h 137"/>
                <a:gd name="T60" fmla="*/ 126 w 274"/>
                <a:gd name="T61" fmla="*/ 130 h 137"/>
                <a:gd name="T62" fmla="*/ 128 w 274"/>
                <a:gd name="T63" fmla="*/ 135 h 137"/>
                <a:gd name="T64" fmla="*/ 135 w 274"/>
                <a:gd name="T65" fmla="*/ 135 h 137"/>
                <a:gd name="T66" fmla="*/ 149 w 274"/>
                <a:gd name="T67" fmla="*/ 136 h 137"/>
                <a:gd name="T68" fmla="*/ 152 w 274"/>
                <a:gd name="T69" fmla="*/ 133 h 137"/>
                <a:gd name="T70" fmla="*/ 167 w 274"/>
                <a:gd name="T71" fmla="*/ 131 h 137"/>
                <a:gd name="T72" fmla="*/ 180 w 274"/>
                <a:gd name="T73" fmla="*/ 128 h 137"/>
                <a:gd name="T74" fmla="*/ 175 w 274"/>
                <a:gd name="T75" fmla="*/ 122 h 137"/>
                <a:gd name="T76" fmla="*/ 187 w 274"/>
                <a:gd name="T77" fmla="*/ 119 h 137"/>
                <a:gd name="T78" fmla="*/ 192 w 274"/>
                <a:gd name="T79" fmla="*/ 117 h 137"/>
                <a:gd name="T80" fmla="*/ 199 w 274"/>
                <a:gd name="T81" fmla="*/ 119 h 137"/>
                <a:gd name="T82" fmla="*/ 203 w 274"/>
                <a:gd name="T83" fmla="*/ 119 h 137"/>
                <a:gd name="T84" fmla="*/ 217 w 274"/>
                <a:gd name="T85" fmla="*/ 111 h 137"/>
                <a:gd name="T86" fmla="*/ 217 w 274"/>
                <a:gd name="T87" fmla="*/ 106 h 137"/>
                <a:gd name="T88" fmla="*/ 232 w 274"/>
                <a:gd name="T89" fmla="*/ 96 h 137"/>
                <a:gd name="T90" fmla="*/ 231 w 274"/>
                <a:gd name="T91" fmla="*/ 97 h 137"/>
                <a:gd name="T92" fmla="*/ 238 w 274"/>
                <a:gd name="T93" fmla="*/ 95 h 137"/>
                <a:gd name="T94" fmla="*/ 234 w 274"/>
                <a:gd name="T95" fmla="*/ 85 h 137"/>
                <a:gd name="T96" fmla="*/ 242 w 274"/>
                <a:gd name="T97" fmla="*/ 73 h 137"/>
                <a:gd name="T98" fmla="*/ 238 w 274"/>
                <a:gd name="T99" fmla="*/ 77 h 137"/>
                <a:gd name="T100" fmla="*/ 252 w 274"/>
                <a:gd name="T101" fmla="*/ 71 h 137"/>
                <a:gd name="T102" fmla="*/ 266 w 274"/>
                <a:gd name="T103" fmla="*/ 40 h 137"/>
                <a:gd name="T104" fmla="*/ 258 w 274"/>
                <a:gd name="T105" fmla="*/ 48 h 137"/>
                <a:gd name="T106" fmla="*/ 268 w 274"/>
                <a:gd name="T107" fmla="*/ 35 h 137"/>
                <a:gd name="T108" fmla="*/ 259 w 274"/>
                <a:gd name="T109" fmla="*/ 22 h 137"/>
                <a:gd name="T110" fmla="*/ 262 w 274"/>
                <a:gd name="T111" fmla="*/ 27 h 137"/>
                <a:gd name="T112" fmla="*/ 273 w 274"/>
                <a:gd name="T113" fmla="*/ 17 h 137"/>
                <a:gd name="T114" fmla="*/ 273 w 274"/>
                <a:gd name="T115" fmla="*/ 12 h 137"/>
                <a:gd name="T116" fmla="*/ 266 w 274"/>
                <a:gd name="T117" fmla="*/ 7 h 137"/>
                <a:gd name="T118" fmla="*/ 269 w 274"/>
                <a:gd name="T119" fmla="*/ 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74" h="137">
                  <a:moveTo>
                    <a:pt x="250" y="51"/>
                  </a:moveTo>
                  <a:cubicBezTo>
                    <a:pt x="250" y="51"/>
                    <a:pt x="250" y="51"/>
                    <a:pt x="250" y="51"/>
                  </a:cubicBezTo>
                  <a:cubicBezTo>
                    <a:pt x="250" y="52"/>
                    <a:pt x="250" y="52"/>
                    <a:pt x="250" y="52"/>
                  </a:cubicBezTo>
                  <a:cubicBezTo>
                    <a:pt x="250" y="53"/>
                    <a:pt x="250" y="53"/>
                    <a:pt x="249" y="53"/>
                  </a:cubicBezTo>
                  <a:cubicBezTo>
                    <a:pt x="249" y="53"/>
                    <a:pt x="248" y="53"/>
                    <a:pt x="248" y="53"/>
                  </a:cubicBezTo>
                  <a:cubicBezTo>
                    <a:pt x="248" y="53"/>
                    <a:pt x="248" y="53"/>
                    <a:pt x="248" y="53"/>
                  </a:cubicBezTo>
                  <a:cubicBezTo>
                    <a:pt x="248" y="54"/>
                    <a:pt x="248" y="54"/>
                    <a:pt x="249" y="55"/>
                  </a:cubicBezTo>
                  <a:cubicBezTo>
                    <a:pt x="251" y="56"/>
                    <a:pt x="251" y="56"/>
                    <a:pt x="251" y="56"/>
                  </a:cubicBezTo>
                  <a:cubicBezTo>
                    <a:pt x="252" y="53"/>
                    <a:pt x="252" y="53"/>
                    <a:pt x="252" y="53"/>
                  </a:cubicBezTo>
                  <a:cubicBezTo>
                    <a:pt x="253" y="54"/>
                    <a:pt x="253" y="54"/>
                    <a:pt x="253" y="54"/>
                  </a:cubicBezTo>
                  <a:cubicBezTo>
                    <a:pt x="252" y="56"/>
                    <a:pt x="252" y="56"/>
                    <a:pt x="252" y="56"/>
                  </a:cubicBezTo>
                  <a:cubicBezTo>
                    <a:pt x="258" y="59"/>
                    <a:pt x="258" y="59"/>
                    <a:pt x="258" y="59"/>
                  </a:cubicBezTo>
                  <a:cubicBezTo>
                    <a:pt x="258" y="60"/>
                    <a:pt x="259" y="59"/>
                    <a:pt x="260" y="58"/>
                  </a:cubicBezTo>
                  <a:cubicBezTo>
                    <a:pt x="260" y="58"/>
                    <a:pt x="260" y="58"/>
                    <a:pt x="260" y="58"/>
                  </a:cubicBezTo>
                  <a:cubicBezTo>
                    <a:pt x="258" y="63"/>
                    <a:pt x="258" y="63"/>
                    <a:pt x="258" y="63"/>
                  </a:cubicBezTo>
                  <a:cubicBezTo>
                    <a:pt x="257" y="63"/>
                    <a:pt x="257" y="63"/>
                    <a:pt x="257" y="63"/>
                  </a:cubicBezTo>
                  <a:cubicBezTo>
                    <a:pt x="258" y="62"/>
                    <a:pt x="258" y="62"/>
                    <a:pt x="257" y="61"/>
                  </a:cubicBezTo>
                  <a:cubicBezTo>
                    <a:pt x="251" y="58"/>
                    <a:pt x="251" y="58"/>
                    <a:pt x="251" y="58"/>
                  </a:cubicBezTo>
                  <a:cubicBezTo>
                    <a:pt x="250" y="60"/>
                    <a:pt x="250" y="60"/>
                    <a:pt x="250" y="60"/>
                  </a:cubicBezTo>
                  <a:cubicBezTo>
                    <a:pt x="250" y="59"/>
                    <a:pt x="250" y="59"/>
                    <a:pt x="250" y="59"/>
                  </a:cubicBezTo>
                  <a:cubicBezTo>
                    <a:pt x="250" y="58"/>
                    <a:pt x="250" y="58"/>
                    <a:pt x="250" y="58"/>
                  </a:cubicBezTo>
                  <a:cubicBezTo>
                    <a:pt x="250" y="57"/>
                    <a:pt x="250" y="57"/>
                    <a:pt x="250" y="57"/>
                  </a:cubicBezTo>
                  <a:cubicBezTo>
                    <a:pt x="249" y="57"/>
                    <a:pt x="248" y="56"/>
                    <a:pt x="248" y="55"/>
                  </a:cubicBezTo>
                  <a:cubicBezTo>
                    <a:pt x="247" y="54"/>
                    <a:pt x="247" y="53"/>
                    <a:pt x="248" y="52"/>
                  </a:cubicBezTo>
                  <a:cubicBezTo>
                    <a:pt x="248" y="52"/>
                    <a:pt x="249" y="51"/>
                    <a:pt x="250" y="51"/>
                  </a:cubicBezTo>
                  <a:cubicBezTo>
                    <a:pt x="250" y="51"/>
                    <a:pt x="250" y="51"/>
                    <a:pt x="250" y="51"/>
                  </a:cubicBezTo>
                  <a:close/>
                  <a:moveTo>
                    <a:pt x="14" y="15"/>
                  </a:moveTo>
                  <a:cubicBezTo>
                    <a:pt x="14" y="14"/>
                    <a:pt x="14" y="13"/>
                    <a:pt x="12" y="13"/>
                  </a:cubicBezTo>
                  <a:cubicBezTo>
                    <a:pt x="5" y="13"/>
                    <a:pt x="5" y="13"/>
                    <a:pt x="5" y="13"/>
                  </a:cubicBezTo>
                  <a:cubicBezTo>
                    <a:pt x="4" y="13"/>
                    <a:pt x="2" y="13"/>
                    <a:pt x="1" y="12"/>
                  </a:cubicBezTo>
                  <a:cubicBezTo>
                    <a:pt x="0" y="11"/>
                    <a:pt x="0" y="10"/>
                    <a:pt x="0" y="8"/>
                  </a:cubicBezTo>
                  <a:cubicBezTo>
                    <a:pt x="0" y="7"/>
                    <a:pt x="0" y="5"/>
                    <a:pt x="1" y="5"/>
                  </a:cubicBezTo>
                  <a:cubicBezTo>
                    <a:pt x="2" y="3"/>
                    <a:pt x="3" y="3"/>
                    <a:pt x="5" y="3"/>
                  </a:cubicBezTo>
                  <a:cubicBezTo>
                    <a:pt x="12" y="2"/>
                    <a:pt x="12" y="2"/>
                    <a:pt x="12" y="2"/>
                  </a:cubicBezTo>
                  <a:cubicBezTo>
                    <a:pt x="13" y="2"/>
                    <a:pt x="13" y="1"/>
                    <a:pt x="13" y="0"/>
                  </a:cubicBezTo>
                  <a:cubicBezTo>
                    <a:pt x="14" y="0"/>
                    <a:pt x="14" y="0"/>
                    <a:pt x="14" y="0"/>
                  </a:cubicBezTo>
                  <a:cubicBezTo>
                    <a:pt x="14" y="6"/>
                    <a:pt x="14" y="6"/>
                    <a:pt x="14" y="6"/>
                  </a:cubicBezTo>
                  <a:cubicBezTo>
                    <a:pt x="14" y="6"/>
                    <a:pt x="14" y="6"/>
                    <a:pt x="14" y="6"/>
                  </a:cubicBezTo>
                  <a:cubicBezTo>
                    <a:pt x="14" y="5"/>
                    <a:pt x="13" y="4"/>
                    <a:pt x="12" y="4"/>
                  </a:cubicBezTo>
                  <a:cubicBezTo>
                    <a:pt x="5" y="5"/>
                    <a:pt x="5" y="5"/>
                    <a:pt x="5" y="5"/>
                  </a:cubicBezTo>
                  <a:cubicBezTo>
                    <a:pt x="4" y="5"/>
                    <a:pt x="3" y="5"/>
                    <a:pt x="2" y="5"/>
                  </a:cubicBezTo>
                  <a:cubicBezTo>
                    <a:pt x="1" y="6"/>
                    <a:pt x="1" y="7"/>
                    <a:pt x="1" y="8"/>
                  </a:cubicBezTo>
                  <a:cubicBezTo>
                    <a:pt x="1" y="11"/>
                    <a:pt x="3" y="12"/>
                    <a:pt x="6" y="12"/>
                  </a:cubicBezTo>
                  <a:cubicBezTo>
                    <a:pt x="13" y="11"/>
                    <a:pt x="13" y="11"/>
                    <a:pt x="13" y="11"/>
                  </a:cubicBezTo>
                  <a:cubicBezTo>
                    <a:pt x="14" y="11"/>
                    <a:pt x="14" y="11"/>
                    <a:pt x="14" y="9"/>
                  </a:cubicBezTo>
                  <a:cubicBezTo>
                    <a:pt x="14" y="9"/>
                    <a:pt x="14" y="9"/>
                    <a:pt x="14" y="9"/>
                  </a:cubicBezTo>
                  <a:cubicBezTo>
                    <a:pt x="14" y="15"/>
                    <a:pt x="14" y="15"/>
                    <a:pt x="14" y="15"/>
                  </a:cubicBezTo>
                  <a:cubicBezTo>
                    <a:pt x="14" y="15"/>
                    <a:pt x="14" y="15"/>
                    <a:pt x="14" y="15"/>
                  </a:cubicBezTo>
                  <a:close/>
                  <a:moveTo>
                    <a:pt x="3" y="27"/>
                  </a:moveTo>
                  <a:cubicBezTo>
                    <a:pt x="2" y="23"/>
                    <a:pt x="2" y="23"/>
                    <a:pt x="2" y="23"/>
                  </a:cubicBezTo>
                  <a:cubicBezTo>
                    <a:pt x="2" y="23"/>
                    <a:pt x="2" y="23"/>
                    <a:pt x="2" y="23"/>
                  </a:cubicBezTo>
                  <a:cubicBezTo>
                    <a:pt x="2" y="23"/>
                    <a:pt x="3" y="24"/>
                    <a:pt x="4" y="24"/>
                  </a:cubicBezTo>
                  <a:cubicBezTo>
                    <a:pt x="9" y="23"/>
                    <a:pt x="9" y="23"/>
                    <a:pt x="9" y="23"/>
                  </a:cubicBezTo>
                  <a:cubicBezTo>
                    <a:pt x="10" y="23"/>
                    <a:pt x="10" y="23"/>
                    <a:pt x="10" y="22"/>
                  </a:cubicBezTo>
                  <a:cubicBezTo>
                    <a:pt x="11" y="22"/>
                    <a:pt x="11" y="21"/>
                    <a:pt x="10" y="21"/>
                  </a:cubicBezTo>
                  <a:cubicBezTo>
                    <a:pt x="10" y="20"/>
                    <a:pt x="10" y="19"/>
                    <a:pt x="9" y="19"/>
                  </a:cubicBezTo>
                  <a:cubicBezTo>
                    <a:pt x="3" y="20"/>
                    <a:pt x="3" y="20"/>
                    <a:pt x="3" y="20"/>
                  </a:cubicBezTo>
                  <a:cubicBezTo>
                    <a:pt x="2" y="20"/>
                    <a:pt x="2" y="21"/>
                    <a:pt x="2" y="21"/>
                  </a:cubicBezTo>
                  <a:cubicBezTo>
                    <a:pt x="2" y="21"/>
                    <a:pt x="2" y="21"/>
                    <a:pt x="2" y="21"/>
                  </a:cubicBezTo>
                  <a:cubicBezTo>
                    <a:pt x="1" y="17"/>
                    <a:pt x="1" y="17"/>
                    <a:pt x="1" y="17"/>
                  </a:cubicBezTo>
                  <a:cubicBezTo>
                    <a:pt x="1" y="17"/>
                    <a:pt x="1" y="17"/>
                    <a:pt x="1" y="17"/>
                  </a:cubicBezTo>
                  <a:cubicBezTo>
                    <a:pt x="1" y="18"/>
                    <a:pt x="2" y="18"/>
                    <a:pt x="3" y="18"/>
                  </a:cubicBezTo>
                  <a:cubicBezTo>
                    <a:pt x="8" y="17"/>
                    <a:pt x="8" y="17"/>
                    <a:pt x="8" y="17"/>
                  </a:cubicBezTo>
                  <a:cubicBezTo>
                    <a:pt x="9" y="17"/>
                    <a:pt x="9" y="17"/>
                    <a:pt x="9" y="17"/>
                  </a:cubicBezTo>
                  <a:cubicBezTo>
                    <a:pt x="9" y="17"/>
                    <a:pt x="9" y="17"/>
                    <a:pt x="9" y="16"/>
                  </a:cubicBezTo>
                  <a:cubicBezTo>
                    <a:pt x="10" y="16"/>
                    <a:pt x="10" y="16"/>
                    <a:pt x="10" y="16"/>
                  </a:cubicBezTo>
                  <a:cubicBezTo>
                    <a:pt x="11" y="19"/>
                    <a:pt x="11" y="19"/>
                    <a:pt x="11" y="19"/>
                  </a:cubicBezTo>
                  <a:cubicBezTo>
                    <a:pt x="10" y="19"/>
                    <a:pt x="10" y="19"/>
                    <a:pt x="10" y="19"/>
                  </a:cubicBezTo>
                  <a:cubicBezTo>
                    <a:pt x="11" y="20"/>
                    <a:pt x="12" y="21"/>
                    <a:pt x="12" y="22"/>
                  </a:cubicBezTo>
                  <a:cubicBezTo>
                    <a:pt x="12" y="23"/>
                    <a:pt x="11" y="24"/>
                    <a:pt x="9" y="25"/>
                  </a:cubicBezTo>
                  <a:cubicBezTo>
                    <a:pt x="4" y="25"/>
                    <a:pt x="4" y="25"/>
                    <a:pt x="4" y="25"/>
                  </a:cubicBezTo>
                  <a:cubicBezTo>
                    <a:pt x="3" y="26"/>
                    <a:pt x="3" y="26"/>
                    <a:pt x="3" y="27"/>
                  </a:cubicBezTo>
                  <a:cubicBezTo>
                    <a:pt x="3" y="27"/>
                    <a:pt x="3" y="27"/>
                    <a:pt x="3" y="27"/>
                  </a:cubicBezTo>
                  <a:close/>
                  <a:moveTo>
                    <a:pt x="16" y="29"/>
                  </a:moveTo>
                  <a:cubicBezTo>
                    <a:pt x="16" y="29"/>
                    <a:pt x="16" y="29"/>
                    <a:pt x="16" y="29"/>
                  </a:cubicBezTo>
                  <a:cubicBezTo>
                    <a:pt x="15" y="29"/>
                    <a:pt x="15" y="29"/>
                    <a:pt x="15" y="29"/>
                  </a:cubicBezTo>
                  <a:cubicBezTo>
                    <a:pt x="15" y="28"/>
                    <a:pt x="15" y="28"/>
                    <a:pt x="15" y="28"/>
                  </a:cubicBezTo>
                  <a:cubicBezTo>
                    <a:pt x="15" y="27"/>
                    <a:pt x="16" y="27"/>
                    <a:pt x="16" y="27"/>
                  </a:cubicBezTo>
                  <a:cubicBezTo>
                    <a:pt x="16" y="27"/>
                    <a:pt x="16" y="27"/>
                    <a:pt x="17" y="27"/>
                  </a:cubicBezTo>
                  <a:cubicBezTo>
                    <a:pt x="17" y="27"/>
                    <a:pt x="17" y="28"/>
                    <a:pt x="17" y="28"/>
                  </a:cubicBezTo>
                  <a:cubicBezTo>
                    <a:pt x="17" y="29"/>
                    <a:pt x="17" y="29"/>
                    <a:pt x="17" y="29"/>
                  </a:cubicBezTo>
                  <a:cubicBezTo>
                    <a:pt x="17" y="29"/>
                    <a:pt x="17" y="29"/>
                    <a:pt x="16" y="29"/>
                  </a:cubicBezTo>
                  <a:close/>
                  <a:moveTo>
                    <a:pt x="4" y="33"/>
                  </a:moveTo>
                  <a:cubicBezTo>
                    <a:pt x="3" y="29"/>
                    <a:pt x="3" y="29"/>
                    <a:pt x="3" y="29"/>
                  </a:cubicBezTo>
                  <a:cubicBezTo>
                    <a:pt x="4" y="29"/>
                    <a:pt x="4" y="29"/>
                    <a:pt x="4" y="29"/>
                  </a:cubicBezTo>
                  <a:cubicBezTo>
                    <a:pt x="4" y="30"/>
                    <a:pt x="4" y="30"/>
                    <a:pt x="5" y="30"/>
                  </a:cubicBezTo>
                  <a:cubicBezTo>
                    <a:pt x="10" y="29"/>
                    <a:pt x="10" y="29"/>
                    <a:pt x="10" y="29"/>
                  </a:cubicBezTo>
                  <a:cubicBezTo>
                    <a:pt x="11" y="29"/>
                    <a:pt x="11" y="28"/>
                    <a:pt x="11" y="28"/>
                  </a:cubicBezTo>
                  <a:cubicBezTo>
                    <a:pt x="11" y="27"/>
                    <a:pt x="11" y="27"/>
                    <a:pt x="11" y="27"/>
                  </a:cubicBezTo>
                  <a:cubicBezTo>
                    <a:pt x="11" y="27"/>
                    <a:pt x="11" y="27"/>
                    <a:pt x="11" y="27"/>
                  </a:cubicBezTo>
                  <a:cubicBezTo>
                    <a:pt x="13" y="30"/>
                    <a:pt x="13" y="30"/>
                    <a:pt x="13" y="30"/>
                  </a:cubicBezTo>
                  <a:cubicBezTo>
                    <a:pt x="5" y="32"/>
                    <a:pt x="5" y="32"/>
                    <a:pt x="5" y="32"/>
                  </a:cubicBezTo>
                  <a:cubicBezTo>
                    <a:pt x="5" y="32"/>
                    <a:pt x="4" y="33"/>
                    <a:pt x="4" y="33"/>
                  </a:cubicBezTo>
                  <a:cubicBezTo>
                    <a:pt x="4" y="33"/>
                    <a:pt x="4" y="33"/>
                    <a:pt x="4" y="33"/>
                  </a:cubicBezTo>
                  <a:close/>
                  <a:moveTo>
                    <a:pt x="16" y="42"/>
                  </a:moveTo>
                  <a:cubicBezTo>
                    <a:pt x="16" y="41"/>
                    <a:pt x="15" y="41"/>
                    <a:pt x="14" y="41"/>
                  </a:cubicBezTo>
                  <a:cubicBezTo>
                    <a:pt x="6" y="40"/>
                    <a:pt x="6" y="40"/>
                    <a:pt x="6" y="40"/>
                  </a:cubicBezTo>
                  <a:cubicBezTo>
                    <a:pt x="6" y="40"/>
                    <a:pt x="6" y="40"/>
                    <a:pt x="6" y="40"/>
                  </a:cubicBezTo>
                  <a:cubicBezTo>
                    <a:pt x="6" y="40"/>
                    <a:pt x="6" y="40"/>
                    <a:pt x="6" y="40"/>
                  </a:cubicBezTo>
                  <a:cubicBezTo>
                    <a:pt x="13" y="35"/>
                    <a:pt x="13" y="35"/>
                    <a:pt x="13" y="35"/>
                  </a:cubicBezTo>
                  <a:cubicBezTo>
                    <a:pt x="14" y="34"/>
                    <a:pt x="14" y="33"/>
                    <a:pt x="14" y="33"/>
                  </a:cubicBezTo>
                  <a:cubicBezTo>
                    <a:pt x="14" y="33"/>
                    <a:pt x="14" y="33"/>
                    <a:pt x="14" y="33"/>
                  </a:cubicBezTo>
                  <a:cubicBezTo>
                    <a:pt x="15" y="37"/>
                    <a:pt x="15" y="37"/>
                    <a:pt x="15" y="37"/>
                  </a:cubicBezTo>
                  <a:cubicBezTo>
                    <a:pt x="15" y="37"/>
                    <a:pt x="15" y="37"/>
                    <a:pt x="15" y="37"/>
                  </a:cubicBezTo>
                  <a:cubicBezTo>
                    <a:pt x="15" y="37"/>
                    <a:pt x="14" y="36"/>
                    <a:pt x="14" y="36"/>
                  </a:cubicBezTo>
                  <a:cubicBezTo>
                    <a:pt x="14" y="36"/>
                    <a:pt x="14" y="36"/>
                    <a:pt x="13" y="37"/>
                  </a:cubicBezTo>
                  <a:cubicBezTo>
                    <a:pt x="9" y="40"/>
                    <a:pt x="9" y="40"/>
                    <a:pt x="9" y="40"/>
                  </a:cubicBezTo>
                  <a:cubicBezTo>
                    <a:pt x="14" y="40"/>
                    <a:pt x="14" y="40"/>
                    <a:pt x="14" y="40"/>
                  </a:cubicBezTo>
                  <a:cubicBezTo>
                    <a:pt x="14" y="40"/>
                    <a:pt x="15" y="40"/>
                    <a:pt x="15" y="40"/>
                  </a:cubicBezTo>
                  <a:cubicBezTo>
                    <a:pt x="16" y="40"/>
                    <a:pt x="16" y="40"/>
                    <a:pt x="16" y="39"/>
                  </a:cubicBezTo>
                  <a:cubicBezTo>
                    <a:pt x="16" y="39"/>
                    <a:pt x="16" y="39"/>
                    <a:pt x="16" y="39"/>
                  </a:cubicBezTo>
                  <a:cubicBezTo>
                    <a:pt x="16" y="42"/>
                    <a:pt x="16" y="42"/>
                    <a:pt x="16" y="42"/>
                  </a:cubicBezTo>
                  <a:cubicBezTo>
                    <a:pt x="16" y="42"/>
                    <a:pt x="16" y="42"/>
                    <a:pt x="16" y="42"/>
                  </a:cubicBezTo>
                  <a:close/>
                  <a:moveTo>
                    <a:pt x="14" y="53"/>
                  </a:moveTo>
                  <a:cubicBezTo>
                    <a:pt x="13" y="53"/>
                    <a:pt x="12" y="53"/>
                    <a:pt x="11" y="52"/>
                  </a:cubicBezTo>
                  <a:cubicBezTo>
                    <a:pt x="10" y="51"/>
                    <a:pt x="10" y="51"/>
                    <a:pt x="9" y="50"/>
                  </a:cubicBezTo>
                  <a:cubicBezTo>
                    <a:pt x="9" y="49"/>
                    <a:pt x="9" y="48"/>
                    <a:pt x="9" y="47"/>
                  </a:cubicBezTo>
                  <a:cubicBezTo>
                    <a:pt x="10" y="46"/>
                    <a:pt x="11" y="45"/>
                    <a:pt x="12" y="45"/>
                  </a:cubicBezTo>
                  <a:cubicBezTo>
                    <a:pt x="13" y="44"/>
                    <a:pt x="14" y="44"/>
                    <a:pt x="16" y="45"/>
                  </a:cubicBezTo>
                  <a:cubicBezTo>
                    <a:pt x="17" y="45"/>
                    <a:pt x="18" y="46"/>
                    <a:pt x="18" y="47"/>
                  </a:cubicBezTo>
                  <a:cubicBezTo>
                    <a:pt x="18" y="48"/>
                    <a:pt x="18" y="49"/>
                    <a:pt x="18" y="50"/>
                  </a:cubicBezTo>
                  <a:cubicBezTo>
                    <a:pt x="18" y="51"/>
                    <a:pt x="17" y="51"/>
                    <a:pt x="16" y="52"/>
                  </a:cubicBezTo>
                  <a:cubicBezTo>
                    <a:pt x="14" y="46"/>
                    <a:pt x="14" y="46"/>
                    <a:pt x="14" y="46"/>
                  </a:cubicBezTo>
                  <a:cubicBezTo>
                    <a:pt x="12" y="46"/>
                    <a:pt x="12" y="47"/>
                    <a:pt x="11" y="48"/>
                  </a:cubicBezTo>
                  <a:cubicBezTo>
                    <a:pt x="10" y="49"/>
                    <a:pt x="10" y="49"/>
                    <a:pt x="10" y="51"/>
                  </a:cubicBezTo>
                  <a:cubicBezTo>
                    <a:pt x="11" y="51"/>
                    <a:pt x="11" y="52"/>
                    <a:pt x="12" y="52"/>
                  </a:cubicBezTo>
                  <a:cubicBezTo>
                    <a:pt x="13" y="52"/>
                    <a:pt x="14" y="52"/>
                    <a:pt x="14" y="53"/>
                  </a:cubicBezTo>
                  <a:cubicBezTo>
                    <a:pt x="14" y="53"/>
                    <a:pt x="14" y="53"/>
                    <a:pt x="14" y="53"/>
                  </a:cubicBezTo>
                  <a:close/>
                  <a:moveTo>
                    <a:pt x="16" y="49"/>
                  </a:moveTo>
                  <a:cubicBezTo>
                    <a:pt x="18" y="49"/>
                    <a:pt x="18" y="48"/>
                    <a:pt x="18" y="47"/>
                  </a:cubicBezTo>
                  <a:cubicBezTo>
                    <a:pt x="17" y="45"/>
                    <a:pt x="16" y="45"/>
                    <a:pt x="14" y="45"/>
                  </a:cubicBezTo>
                  <a:cubicBezTo>
                    <a:pt x="16" y="49"/>
                    <a:pt x="16" y="49"/>
                    <a:pt x="16" y="49"/>
                  </a:cubicBezTo>
                  <a:close/>
                  <a:moveTo>
                    <a:pt x="22" y="58"/>
                  </a:moveTo>
                  <a:cubicBezTo>
                    <a:pt x="22" y="58"/>
                    <a:pt x="21" y="58"/>
                    <a:pt x="21" y="57"/>
                  </a:cubicBezTo>
                  <a:cubicBezTo>
                    <a:pt x="21" y="57"/>
                    <a:pt x="21" y="57"/>
                    <a:pt x="21" y="57"/>
                  </a:cubicBezTo>
                  <a:cubicBezTo>
                    <a:pt x="21" y="56"/>
                    <a:pt x="21" y="56"/>
                    <a:pt x="21" y="56"/>
                  </a:cubicBezTo>
                  <a:cubicBezTo>
                    <a:pt x="21" y="55"/>
                    <a:pt x="21" y="55"/>
                    <a:pt x="20" y="55"/>
                  </a:cubicBezTo>
                  <a:cubicBezTo>
                    <a:pt x="20" y="55"/>
                    <a:pt x="20" y="55"/>
                    <a:pt x="19" y="55"/>
                  </a:cubicBezTo>
                  <a:cubicBezTo>
                    <a:pt x="15" y="57"/>
                    <a:pt x="15" y="57"/>
                    <a:pt x="15" y="57"/>
                  </a:cubicBezTo>
                  <a:cubicBezTo>
                    <a:pt x="14" y="58"/>
                    <a:pt x="14" y="59"/>
                    <a:pt x="14" y="59"/>
                  </a:cubicBezTo>
                  <a:cubicBezTo>
                    <a:pt x="14" y="59"/>
                    <a:pt x="14" y="59"/>
                    <a:pt x="14" y="59"/>
                  </a:cubicBezTo>
                  <a:cubicBezTo>
                    <a:pt x="12" y="55"/>
                    <a:pt x="12" y="55"/>
                    <a:pt x="12" y="55"/>
                  </a:cubicBezTo>
                  <a:cubicBezTo>
                    <a:pt x="12" y="55"/>
                    <a:pt x="12" y="55"/>
                    <a:pt x="12" y="55"/>
                  </a:cubicBezTo>
                  <a:cubicBezTo>
                    <a:pt x="13" y="56"/>
                    <a:pt x="14" y="56"/>
                    <a:pt x="14" y="56"/>
                  </a:cubicBezTo>
                  <a:cubicBezTo>
                    <a:pt x="19" y="54"/>
                    <a:pt x="19" y="54"/>
                    <a:pt x="19" y="54"/>
                  </a:cubicBezTo>
                  <a:cubicBezTo>
                    <a:pt x="20" y="53"/>
                    <a:pt x="20" y="53"/>
                    <a:pt x="20" y="53"/>
                  </a:cubicBezTo>
                  <a:cubicBezTo>
                    <a:pt x="20" y="53"/>
                    <a:pt x="20" y="52"/>
                    <a:pt x="20" y="52"/>
                  </a:cubicBezTo>
                  <a:cubicBezTo>
                    <a:pt x="20" y="52"/>
                    <a:pt x="20" y="52"/>
                    <a:pt x="20" y="52"/>
                  </a:cubicBezTo>
                  <a:cubicBezTo>
                    <a:pt x="22" y="54"/>
                    <a:pt x="22" y="54"/>
                    <a:pt x="22" y="54"/>
                  </a:cubicBezTo>
                  <a:cubicBezTo>
                    <a:pt x="21" y="55"/>
                    <a:pt x="21" y="55"/>
                    <a:pt x="21" y="55"/>
                  </a:cubicBezTo>
                  <a:cubicBezTo>
                    <a:pt x="22" y="55"/>
                    <a:pt x="23" y="56"/>
                    <a:pt x="24" y="57"/>
                  </a:cubicBezTo>
                  <a:cubicBezTo>
                    <a:pt x="24" y="57"/>
                    <a:pt x="24" y="57"/>
                    <a:pt x="24" y="57"/>
                  </a:cubicBezTo>
                  <a:cubicBezTo>
                    <a:pt x="23" y="58"/>
                    <a:pt x="22" y="58"/>
                    <a:pt x="22" y="58"/>
                  </a:cubicBezTo>
                  <a:close/>
                  <a:moveTo>
                    <a:pt x="21" y="67"/>
                  </a:moveTo>
                  <a:cubicBezTo>
                    <a:pt x="20" y="68"/>
                    <a:pt x="19" y="68"/>
                    <a:pt x="18" y="67"/>
                  </a:cubicBezTo>
                  <a:cubicBezTo>
                    <a:pt x="18" y="67"/>
                    <a:pt x="17" y="67"/>
                    <a:pt x="17" y="66"/>
                  </a:cubicBezTo>
                  <a:cubicBezTo>
                    <a:pt x="17" y="65"/>
                    <a:pt x="16" y="65"/>
                    <a:pt x="16" y="65"/>
                  </a:cubicBezTo>
                  <a:cubicBezTo>
                    <a:pt x="16" y="64"/>
                    <a:pt x="16" y="64"/>
                    <a:pt x="16" y="63"/>
                  </a:cubicBezTo>
                  <a:cubicBezTo>
                    <a:pt x="16" y="63"/>
                    <a:pt x="16" y="63"/>
                    <a:pt x="16" y="63"/>
                  </a:cubicBezTo>
                  <a:cubicBezTo>
                    <a:pt x="16" y="63"/>
                    <a:pt x="16" y="63"/>
                    <a:pt x="16" y="63"/>
                  </a:cubicBezTo>
                  <a:cubicBezTo>
                    <a:pt x="18" y="61"/>
                    <a:pt x="18" y="61"/>
                    <a:pt x="18" y="61"/>
                  </a:cubicBezTo>
                  <a:cubicBezTo>
                    <a:pt x="18" y="61"/>
                    <a:pt x="18" y="61"/>
                    <a:pt x="18" y="61"/>
                  </a:cubicBezTo>
                  <a:cubicBezTo>
                    <a:pt x="17" y="63"/>
                    <a:pt x="16" y="64"/>
                    <a:pt x="17" y="65"/>
                  </a:cubicBezTo>
                  <a:cubicBezTo>
                    <a:pt x="18" y="65"/>
                    <a:pt x="18" y="66"/>
                    <a:pt x="18" y="66"/>
                  </a:cubicBezTo>
                  <a:cubicBezTo>
                    <a:pt x="18" y="66"/>
                    <a:pt x="19" y="66"/>
                    <a:pt x="19" y="66"/>
                  </a:cubicBezTo>
                  <a:cubicBezTo>
                    <a:pt x="20" y="65"/>
                    <a:pt x="20" y="65"/>
                    <a:pt x="20" y="63"/>
                  </a:cubicBezTo>
                  <a:cubicBezTo>
                    <a:pt x="20" y="62"/>
                    <a:pt x="20" y="62"/>
                    <a:pt x="20" y="62"/>
                  </a:cubicBezTo>
                  <a:cubicBezTo>
                    <a:pt x="20" y="61"/>
                    <a:pt x="20" y="60"/>
                    <a:pt x="21" y="59"/>
                  </a:cubicBezTo>
                  <a:cubicBezTo>
                    <a:pt x="22" y="59"/>
                    <a:pt x="22" y="59"/>
                    <a:pt x="23" y="59"/>
                  </a:cubicBezTo>
                  <a:cubicBezTo>
                    <a:pt x="24" y="59"/>
                    <a:pt x="24" y="60"/>
                    <a:pt x="25" y="61"/>
                  </a:cubicBezTo>
                  <a:cubicBezTo>
                    <a:pt x="25" y="61"/>
                    <a:pt x="25" y="61"/>
                    <a:pt x="25" y="62"/>
                  </a:cubicBezTo>
                  <a:cubicBezTo>
                    <a:pt x="25" y="62"/>
                    <a:pt x="25" y="63"/>
                    <a:pt x="26" y="63"/>
                  </a:cubicBezTo>
                  <a:cubicBezTo>
                    <a:pt x="26" y="63"/>
                    <a:pt x="26" y="63"/>
                    <a:pt x="26" y="63"/>
                  </a:cubicBezTo>
                  <a:cubicBezTo>
                    <a:pt x="26" y="63"/>
                    <a:pt x="26" y="63"/>
                    <a:pt x="26" y="63"/>
                  </a:cubicBezTo>
                  <a:cubicBezTo>
                    <a:pt x="24" y="64"/>
                    <a:pt x="24" y="64"/>
                    <a:pt x="24" y="64"/>
                  </a:cubicBezTo>
                  <a:cubicBezTo>
                    <a:pt x="24" y="64"/>
                    <a:pt x="24" y="64"/>
                    <a:pt x="24" y="64"/>
                  </a:cubicBezTo>
                  <a:cubicBezTo>
                    <a:pt x="25" y="63"/>
                    <a:pt x="25" y="61"/>
                    <a:pt x="25" y="61"/>
                  </a:cubicBezTo>
                  <a:cubicBezTo>
                    <a:pt x="25" y="60"/>
                    <a:pt x="24" y="60"/>
                    <a:pt x="24" y="60"/>
                  </a:cubicBezTo>
                  <a:cubicBezTo>
                    <a:pt x="24" y="60"/>
                    <a:pt x="23" y="60"/>
                    <a:pt x="23" y="60"/>
                  </a:cubicBezTo>
                  <a:cubicBezTo>
                    <a:pt x="22" y="60"/>
                    <a:pt x="22" y="61"/>
                    <a:pt x="22" y="62"/>
                  </a:cubicBezTo>
                  <a:cubicBezTo>
                    <a:pt x="22" y="64"/>
                    <a:pt x="22" y="64"/>
                    <a:pt x="22" y="64"/>
                  </a:cubicBezTo>
                  <a:cubicBezTo>
                    <a:pt x="22" y="66"/>
                    <a:pt x="22" y="67"/>
                    <a:pt x="21" y="67"/>
                  </a:cubicBezTo>
                  <a:close/>
                  <a:moveTo>
                    <a:pt x="33" y="67"/>
                  </a:moveTo>
                  <a:cubicBezTo>
                    <a:pt x="32" y="67"/>
                    <a:pt x="32" y="67"/>
                    <a:pt x="32" y="67"/>
                  </a:cubicBezTo>
                  <a:cubicBezTo>
                    <a:pt x="32" y="67"/>
                    <a:pt x="32" y="66"/>
                    <a:pt x="31" y="66"/>
                  </a:cubicBezTo>
                  <a:cubicBezTo>
                    <a:pt x="31" y="66"/>
                    <a:pt x="31" y="66"/>
                    <a:pt x="31" y="65"/>
                  </a:cubicBezTo>
                  <a:cubicBezTo>
                    <a:pt x="31" y="65"/>
                    <a:pt x="32" y="65"/>
                    <a:pt x="32" y="65"/>
                  </a:cubicBezTo>
                  <a:cubicBezTo>
                    <a:pt x="32" y="65"/>
                    <a:pt x="32" y="64"/>
                    <a:pt x="32" y="65"/>
                  </a:cubicBezTo>
                  <a:cubicBezTo>
                    <a:pt x="33" y="65"/>
                    <a:pt x="33" y="65"/>
                    <a:pt x="33" y="65"/>
                  </a:cubicBezTo>
                  <a:cubicBezTo>
                    <a:pt x="33" y="65"/>
                    <a:pt x="34" y="65"/>
                    <a:pt x="33" y="66"/>
                  </a:cubicBezTo>
                  <a:cubicBezTo>
                    <a:pt x="33" y="66"/>
                    <a:pt x="33" y="66"/>
                    <a:pt x="33" y="67"/>
                  </a:cubicBezTo>
                  <a:close/>
                  <a:moveTo>
                    <a:pt x="22" y="75"/>
                  </a:moveTo>
                  <a:cubicBezTo>
                    <a:pt x="20" y="71"/>
                    <a:pt x="20" y="71"/>
                    <a:pt x="20" y="71"/>
                  </a:cubicBezTo>
                  <a:cubicBezTo>
                    <a:pt x="20" y="71"/>
                    <a:pt x="20" y="71"/>
                    <a:pt x="20" y="71"/>
                  </a:cubicBezTo>
                  <a:cubicBezTo>
                    <a:pt x="21" y="71"/>
                    <a:pt x="22" y="72"/>
                    <a:pt x="22" y="71"/>
                  </a:cubicBezTo>
                  <a:cubicBezTo>
                    <a:pt x="27" y="69"/>
                    <a:pt x="27" y="69"/>
                    <a:pt x="27" y="69"/>
                  </a:cubicBezTo>
                  <a:cubicBezTo>
                    <a:pt x="28" y="68"/>
                    <a:pt x="28" y="68"/>
                    <a:pt x="28" y="67"/>
                  </a:cubicBezTo>
                  <a:cubicBezTo>
                    <a:pt x="27" y="67"/>
                    <a:pt x="27" y="67"/>
                    <a:pt x="27" y="67"/>
                  </a:cubicBezTo>
                  <a:cubicBezTo>
                    <a:pt x="28" y="67"/>
                    <a:pt x="28" y="67"/>
                    <a:pt x="28" y="67"/>
                  </a:cubicBezTo>
                  <a:cubicBezTo>
                    <a:pt x="30" y="69"/>
                    <a:pt x="30" y="69"/>
                    <a:pt x="30" y="69"/>
                  </a:cubicBezTo>
                  <a:cubicBezTo>
                    <a:pt x="24" y="73"/>
                    <a:pt x="24" y="73"/>
                    <a:pt x="24" y="73"/>
                  </a:cubicBezTo>
                  <a:cubicBezTo>
                    <a:pt x="22" y="73"/>
                    <a:pt x="22" y="73"/>
                    <a:pt x="22" y="75"/>
                  </a:cubicBezTo>
                  <a:cubicBezTo>
                    <a:pt x="22" y="75"/>
                    <a:pt x="22" y="75"/>
                    <a:pt x="22" y="75"/>
                  </a:cubicBezTo>
                  <a:close/>
                  <a:moveTo>
                    <a:pt x="28" y="80"/>
                  </a:moveTo>
                  <a:cubicBezTo>
                    <a:pt x="27" y="80"/>
                    <a:pt x="26" y="80"/>
                    <a:pt x="26" y="79"/>
                  </a:cubicBezTo>
                  <a:cubicBezTo>
                    <a:pt x="26" y="79"/>
                    <a:pt x="25" y="79"/>
                    <a:pt x="25" y="79"/>
                  </a:cubicBezTo>
                  <a:cubicBezTo>
                    <a:pt x="24" y="78"/>
                    <a:pt x="24" y="77"/>
                    <a:pt x="26" y="76"/>
                  </a:cubicBezTo>
                  <a:cubicBezTo>
                    <a:pt x="31" y="73"/>
                    <a:pt x="31" y="73"/>
                    <a:pt x="31" y="73"/>
                  </a:cubicBezTo>
                  <a:cubicBezTo>
                    <a:pt x="30" y="71"/>
                    <a:pt x="30" y="71"/>
                    <a:pt x="30" y="71"/>
                  </a:cubicBezTo>
                  <a:cubicBezTo>
                    <a:pt x="30" y="71"/>
                    <a:pt x="30" y="71"/>
                    <a:pt x="30" y="71"/>
                  </a:cubicBezTo>
                  <a:cubicBezTo>
                    <a:pt x="30" y="71"/>
                    <a:pt x="30" y="71"/>
                    <a:pt x="30" y="71"/>
                  </a:cubicBezTo>
                  <a:cubicBezTo>
                    <a:pt x="31" y="72"/>
                    <a:pt x="32" y="72"/>
                    <a:pt x="34" y="72"/>
                  </a:cubicBezTo>
                  <a:cubicBezTo>
                    <a:pt x="34" y="72"/>
                    <a:pt x="34" y="72"/>
                    <a:pt x="34" y="72"/>
                  </a:cubicBezTo>
                  <a:cubicBezTo>
                    <a:pt x="32" y="73"/>
                    <a:pt x="32" y="73"/>
                    <a:pt x="32" y="73"/>
                  </a:cubicBezTo>
                  <a:cubicBezTo>
                    <a:pt x="33" y="75"/>
                    <a:pt x="33" y="75"/>
                    <a:pt x="33" y="75"/>
                  </a:cubicBezTo>
                  <a:cubicBezTo>
                    <a:pt x="33" y="75"/>
                    <a:pt x="33" y="75"/>
                    <a:pt x="33" y="75"/>
                  </a:cubicBezTo>
                  <a:cubicBezTo>
                    <a:pt x="32" y="74"/>
                    <a:pt x="32" y="74"/>
                    <a:pt x="32" y="74"/>
                  </a:cubicBezTo>
                  <a:cubicBezTo>
                    <a:pt x="27" y="77"/>
                    <a:pt x="27" y="77"/>
                    <a:pt x="27" y="77"/>
                  </a:cubicBezTo>
                  <a:cubicBezTo>
                    <a:pt x="26" y="78"/>
                    <a:pt x="26" y="79"/>
                    <a:pt x="26" y="79"/>
                  </a:cubicBezTo>
                  <a:cubicBezTo>
                    <a:pt x="27" y="79"/>
                    <a:pt x="27" y="79"/>
                    <a:pt x="28" y="80"/>
                  </a:cubicBezTo>
                  <a:cubicBezTo>
                    <a:pt x="28" y="80"/>
                    <a:pt x="28" y="80"/>
                    <a:pt x="28" y="80"/>
                  </a:cubicBezTo>
                  <a:close/>
                  <a:moveTo>
                    <a:pt x="40" y="84"/>
                  </a:moveTo>
                  <a:cubicBezTo>
                    <a:pt x="40" y="84"/>
                    <a:pt x="40" y="83"/>
                    <a:pt x="40" y="83"/>
                  </a:cubicBezTo>
                  <a:cubicBezTo>
                    <a:pt x="39" y="83"/>
                    <a:pt x="39" y="83"/>
                    <a:pt x="39" y="83"/>
                  </a:cubicBezTo>
                  <a:cubicBezTo>
                    <a:pt x="30" y="86"/>
                    <a:pt x="30" y="86"/>
                    <a:pt x="30" y="86"/>
                  </a:cubicBezTo>
                  <a:cubicBezTo>
                    <a:pt x="28" y="87"/>
                    <a:pt x="26" y="87"/>
                    <a:pt x="25" y="86"/>
                  </a:cubicBezTo>
                  <a:cubicBezTo>
                    <a:pt x="24" y="85"/>
                    <a:pt x="25" y="84"/>
                    <a:pt x="25" y="84"/>
                  </a:cubicBezTo>
                  <a:cubicBezTo>
                    <a:pt x="25" y="84"/>
                    <a:pt x="26" y="84"/>
                    <a:pt x="26" y="84"/>
                  </a:cubicBezTo>
                  <a:cubicBezTo>
                    <a:pt x="26" y="84"/>
                    <a:pt x="26" y="84"/>
                    <a:pt x="26" y="84"/>
                  </a:cubicBezTo>
                  <a:cubicBezTo>
                    <a:pt x="26" y="84"/>
                    <a:pt x="27" y="85"/>
                    <a:pt x="27" y="85"/>
                  </a:cubicBezTo>
                  <a:cubicBezTo>
                    <a:pt x="27" y="85"/>
                    <a:pt x="27" y="85"/>
                    <a:pt x="27" y="85"/>
                  </a:cubicBezTo>
                  <a:cubicBezTo>
                    <a:pt x="28" y="86"/>
                    <a:pt x="29" y="86"/>
                    <a:pt x="31" y="85"/>
                  </a:cubicBezTo>
                  <a:cubicBezTo>
                    <a:pt x="34" y="78"/>
                    <a:pt x="34" y="78"/>
                    <a:pt x="34" y="78"/>
                  </a:cubicBezTo>
                  <a:cubicBezTo>
                    <a:pt x="35" y="77"/>
                    <a:pt x="35" y="77"/>
                    <a:pt x="35" y="77"/>
                  </a:cubicBezTo>
                  <a:cubicBezTo>
                    <a:pt x="35" y="77"/>
                    <a:pt x="35" y="77"/>
                    <a:pt x="34" y="76"/>
                  </a:cubicBezTo>
                  <a:cubicBezTo>
                    <a:pt x="35" y="76"/>
                    <a:pt x="35" y="76"/>
                    <a:pt x="35" y="76"/>
                  </a:cubicBezTo>
                  <a:cubicBezTo>
                    <a:pt x="38" y="79"/>
                    <a:pt x="38" y="79"/>
                    <a:pt x="38" y="79"/>
                  </a:cubicBezTo>
                  <a:cubicBezTo>
                    <a:pt x="37" y="79"/>
                    <a:pt x="37" y="79"/>
                    <a:pt x="37" y="79"/>
                  </a:cubicBezTo>
                  <a:cubicBezTo>
                    <a:pt x="37" y="79"/>
                    <a:pt x="36" y="79"/>
                    <a:pt x="36" y="79"/>
                  </a:cubicBezTo>
                  <a:cubicBezTo>
                    <a:pt x="36" y="79"/>
                    <a:pt x="36" y="79"/>
                    <a:pt x="36" y="79"/>
                  </a:cubicBezTo>
                  <a:cubicBezTo>
                    <a:pt x="33" y="84"/>
                    <a:pt x="33" y="84"/>
                    <a:pt x="33" y="84"/>
                  </a:cubicBezTo>
                  <a:cubicBezTo>
                    <a:pt x="38" y="83"/>
                    <a:pt x="38" y="83"/>
                    <a:pt x="38" y="83"/>
                  </a:cubicBezTo>
                  <a:cubicBezTo>
                    <a:pt x="38" y="83"/>
                    <a:pt x="39" y="82"/>
                    <a:pt x="39" y="82"/>
                  </a:cubicBezTo>
                  <a:cubicBezTo>
                    <a:pt x="39" y="82"/>
                    <a:pt x="39" y="82"/>
                    <a:pt x="39" y="82"/>
                  </a:cubicBezTo>
                  <a:cubicBezTo>
                    <a:pt x="39" y="81"/>
                    <a:pt x="39" y="81"/>
                    <a:pt x="38" y="81"/>
                  </a:cubicBezTo>
                  <a:cubicBezTo>
                    <a:pt x="39" y="81"/>
                    <a:pt x="39" y="81"/>
                    <a:pt x="39" y="81"/>
                  </a:cubicBezTo>
                  <a:cubicBezTo>
                    <a:pt x="40" y="84"/>
                    <a:pt x="40" y="84"/>
                    <a:pt x="40" y="84"/>
                  </a:cubicBezTo>
                  <a:cubicBezTo>
                    <a:pt x="40" y="84"/>
                    <a:pt x="40" y="84"/>
                    <a:pt x="40" y="84"/>
                  </a:cubicBezTo>
                  <a:close/>
                  <a:moveTo>
                    <a:pt x="47" y="97"/>
                  </a:moveTo>
                  <a:cubicBezTo>
                    <a:pt x="46" y="97"/>
                    <a:pt x="45" y="98"/>
                    <a:pt x="44" y="98"/>
                  </a:cubicBezTo>
                  <a:cubicBezTo>
                    <a:pt x="42" y="98"/>
                    <a:pt x="41" y="98"/>
                    <a:pt x="40" y="97"/>
                  </a:cubicBezTo>
                  <a:cubicBezTo>
                    <a:pt x="40" y="96"/>
                    <a:pt x="39" y="95"/>
                    <a:pt x="39" y="94"/>
                  </a:cubicBezTo>
                  <a:cubicBezTo>
                    <a:pt x="39" y="93"/>
                    <a:pt x="40" y="91"/>
                    <a:pt x="41" y="91"/>
                  </a:cubicBezTo>
                  <a:cubicBezTo>
                    <a:pt x="42" y="90"/>
                    <a:pt x="43" y="89"/>
                    <a:pt x="44" y="89"/>
                  </a:cubicBezTo>
                  <a:cubicBezTo>
                    <a:pt x="45" y="89"/>
                    <a:pt x="46" y="89"/>
                    <a:pt x="47" y="90"/>
                  </a:cubicBezTo>
                  <a:cubicBezTo>
                    <a:pt x="48" y="91"/>
                    <a:pt x="49" y="92"/>
                    <a:pt x="49" y="93"/>
                  </a:cubicBezTo>
                  <a:cubicBezTo>
                    <a:pt x="49" y="95"/>
                    <a:pt x="48" y="95"/>
                    <a:pt x="47" y="97"/>
                  </a:cubicBezTo>
                  <a:close/>
                  <a:moveTo>
                    <a:pt x="45" y="96"/>
                  </a:moveTo>
                  <a:cubicBezTo>
                    <a:pt x="46" y="95"/>
                    <a:pt x="47" y="94"/>
                    <a:pt x="47" y="93"/>
                  </a:cubicBezTo>
                  <a:cubicBezTo>
                    <a:pt x="48" y="92"/>
                    <a:pt x="47" y="91"/>
                    <a:pt x="47" y="90"/>
                  </a:cubicBezTo>
                  <a:cubicBezTo>
                    <a:pt x="46" y="90"/>
                    <a:pt x="46" y="89"/>
                    <a:pt x="45" y="90"/>
                  </a:cubicBezTo>
                  <a:cubicBezTo>
                    <a:pt x="44" y="90"/>
                    <a:pt x="44" y="91"/>
                    <a:pt x="43" y="91"/>
                  </a:cubicBezTo>
                  <a:cubicBezTo>
                    <a:pt x="42" y="92"/>
                    <a:pt x="41" y="93"/>
                    <a:pt x="41" y="94"/>
                  </a:cubicBezTo>
                  <a:cubicBezTo>
                    <a:pt x="40" y="95"/>
                    <a:pt x="40" y="96"/>
                    <a:pt x="41" y="97"/>
                  </a:cubicBezTo>
                  <a:cubicBezTo>
                    <a:pt x="42" y="97"/>
                    <a:pt x="42" y="97"/>
                    <a:pt x="43" y="97"/>
                  </a:cubicBezTo>
                  <a:cubicBezTo>
                    <a:pt x="44" y="97"/>
                    <a:pt x="44" y="97"/>
                    <a:pt x="45" y="96"/>
                  </a:cubicBezTo>
                  <a:close/>
                  <a:moveTo>
                    <a:pt x="60" y="97"/>
                  </a:moveTo>
                  <a:cubicBezTo>
                    <a:pt x="59" y="97"/>
                    <a:pt x="59" y="97"/>
                    <a:pt x="59" y="97"/>
                  </a:cubicBezTo>
                  <a:cubicBezTo>
                    <a:pt x="59" y="97"/>
                    <a:pt x="59" y="97"/>
                    <a:pt x="59" y="97"/>
                  </a:cubicBezTo>
                  <a:cubicBezTo>
                    <a:pt x="58" y="97"/>
                    <a:pt x="58" y="97"/>
                    <a:pt x="58" y="96"/>
                  </a:cubicBezTo>
                  <a:cubicBezTo>
                    <a:pt x="58" y="96"/>
                    <a:pt x="58" y="95"/>
                    <a:pt x="58" y="95"/>
                  </a:cubicBezTo>
                  <a:cubicBezTo>
                    <a:pt x="58" y="95"/>
                    <a:pt x="58" y="95"/>
                    <a:pt x="58" y="95"/>
                  </a:cubicBezTo>
                  <a:cubicBezTo>
                    <a:pt x="58" y="94"/>
                    <a:pt x="57" y="94"/>
                    <a:pt x="56" y="95"/>
                  </a:cubicBezTo>
                  <a:cubicBezTo>
                    <a:pt x="54" y="97"/>
                    <a:pt x="54" y="97"/>
                    <a:pt x="54" y="97"/>
                  </a:cubicBezTo>
                  <a:cubicBezTo>
                    <a:pt x="56" y="99"/>
                    <a:pt x="56" y="99"/>
                    <a:pt x="56" y="99"/>
                  </a:cubicBezTo>
                  <a:cubicBezTo>
                    <a:pt x="56" y="99"/>
                    <a:pt x="56" y="99"/>
                    <a:pt x="56" y="99"/>
                  </a:cubicBezTo>
                  <a:cubicBezTo>
                    <a:pt x="54" y="97"/>
                    <a:pt x="54" y="97"/>
                    <a:pt x="54" y="97"/>
                  </a:cubicBezTo>
                  <a:cubicBezTo>
                    <a:pt x="50" y="103"/>
                    <a:pt x="50" y="103"/>
                    <a:pt x="50" y="103"/>
                  </a:cubicBezTo>
                  <a:cubicBezTo>
                    <a:pt x="49" y="103"/>
                    <a:pt x="49" y="104"/>
                    <a:pt x="50" y="105"/>
                  </a:cubicBezTo>
                  <a:cubicBezTo>
                    <a:pt x="50" y="105"/>
                    <a:pt x="50" y="105"/>
                    <a:pt x="50" y="105"/>
                  </a:cubicBezTo>
                  <a:cubicBezTo>
                    <a:pt x="46" y="102"/>
                    <a:pt x="46" y="102"/>
                    <a:pt x="46" y="102"/>
                  </a:cubicBezTo>
                  <a:cubicBezTo>
                    <a:pt x="46" y="101"/>
                    <a:pt x="46" y="101"/>
                    <a:pt x="46" y="101"/>
                  </a:cubicBezTo>
                  <a:cubicBezTo>
                    <a:pt x="47" y="102"/>
                    <a:pt x="48" y="102"/>
                    <a:pt x="48" y="101"/>
                  </a:cubicBezTo>
                  <a:cubicBezTo>
                    <a:pt x="52" y="96"/>
                    <a:pt x="52" y="96"/>
                    <a:pt x="52" y="96"/>
                  </a:cubicBezTo>
                  <a:cubicBezTo>
                    <a:pt x="51" y="95"/>
                    <a:pt x="51" y="95"/>
                    <a:pt x="51" y="95"/>
                  </a:cubicBezTo>
                  <a:cubicBezTo>
                    <a:pt x="52" y="95"/>
                    <a:pt x="52" y="95"/>
                    <a:pt x="52" y="95"/>
                  </a:cubicBezTo>
                  <a:cubicBezTo>
                    <a:pt x="53" y="96"/>
                    <a:pt x="53" y="96"/>
                    <a:pt x="53" y="96"/>
                  </a:cubicBezTo>
                  <a:cubicBezTo>
                    <a:pt x="53" y="95"/>
                    <a:pt x="53" y="95"/>
                    <a:pt x="53" y="95"/>
                  </a:cubicBezTo>
                  <a:cubicBezTo>
                    <a:pt x="54" y="95"/>
                    <a:pt x="55" y="94"/>
                    <a:pt x="56" y="94"/>
                  </a:cubicBezTo>
                  <a:cubicBezTo>
                    <a:pt x="57" y="94"/>
                    <a:pt x="58" y="94"/>
                    <a:pt x="59" y="95"/>
                  </a:cubicBezTo>
                  <a:cubicBezTo>
                    <a:pt x="59" y="95"/>
                    <a:pt x="60" y="95"/>
                    <a:pt x="60" y="96"/>
                  </a:cubicBezTo>
                  <a:cubicBezTo>
                    <a:pt x="60" y="96"/>
                    <a:pt x="60" y="96"/>
                    <a:pt x="60" y="97"/>
                  </a:cubicBezTo>
                  <a:close/>
                  <a:moveTo>
                    <a:pt x="65" y="111"/>
                  </a:moveTo>
                  <a:cubicBezTo>
                    <a:pt x="64" y="113"/>
                    <a:pt x="63" y="113"/>
                    <a:pt x="62" y="113"/>
                  </a:cubicBezTo>
                  <a:cubicBezTo>
                    <a:pt x="61" y="113"/>
                    <a:pt x="60" y="113"/>
                    <a:pt x="59" y="112"/>
                  </a:cubicBezTo>
                  <a:cubicBezTo>
                    <a:pt x="58" y="112"/>
                    <a:pt x="58" y="111"/>
                    <a:pt x="58" y="111"/>
                  </a:cubicBezTo>
                  <a:cubicBezTo>
                    <a:pt x="57" y="111"/>
                    <a:pt x="57" y="110"/>
                    <a:pt x="57" y="110"/>
                  </a:cubicBezTo>
                  <a:cubicBezTo>
                    <a:pt x="56" y="109"/>
                    <a:pt x="56" y="110"/>
                    <a:pt x="56" y="110"/>
                  </a:cubicBezTo>
                  <a:cubicBezTo>
                    <a:pt x="56" y="109"/>
                    <a:pt x="56" y="109"/>
                    <a:pt x="56" y="109"/>
                  </a:cubicBezTo>
                  <a:cubicBezTo>
                    <a:pt x="58" y="105"/>
                    <a:pt x="58" y="105"/>
                    <a:pt x="58" y="105"/>
                  </a:cubicBezTo>
                  <a:cubicBezTo>
                    <a:pt x="58" y="106"/>
                    <a:pt x="58" y="106"/>
                    <a:pt x="58" y="106"/>
                  </a:cubicBezTo>
                  <a:cubicBezTo>
                    <a:pt x="57" y="108"/>
                    <a:pt x="58" y="110"/>
                    <a:pt x="59" y="111"/>
                  </a:cubicBezTo>
                  <a:cubicBezTo>
                    <a:pt x="60" y="112"/>
                    <a:pt x="60" y="112"/>
                    <a:pt x="61" y="112"/>
                  </a:cubicBezTo>
                  <a:cubicBezTo>
                    <a:pt x="62" y="112"/>
                    <a:pt x="62" y="111"/>
                    <a:pt x="62" y="111"/>
                  </a:cubicBezTo>
                  <a:cubicBezTo>
                    <a:pt x="63" y="110"/>
                    <a:pt x="63" y="109"/>
                    <a:pt x="62" y="107"/>
                  </a:cubicBezTo>
                  <a:cubicBezTo>
                    <a:pt x="62" y="105"/>
                    <a:pt x="62" y="105"/>
                    <a:pt x="62" y="105"/>
                  </a:cubicBezTo>
                  <a:cubicBezTo>
                    <a:pt x="61" y="104"/>
                    <a:pt x="61" y="102"/>
                    <a:pt x="62" y="101"/>
                  </a:cubicBezTo>
                  <a:cubicBezTo>
                    <a:pt x="62" y="100"/>
                    <a:pt x="63" y="100"/>
                    <a:pt x="64" y="99"/>
                  </a:cubicBezTo>
                  <a:cubicBezTo>
                    <a:pt x="65" y="99"/>
                    <a:pt x="66" y="99"/>
                    <a:pt x="67" y="100"/>
                  </a:cubicBezTo>
                  <a:cubicBezTo>
                    <a:pt x="67" y="101"/>
                    <a:pt x="68" y="101"/>
                    <a:pt x="68" y="101"/>
                  </a:cubicBezTo>
                  <a:cubicBezTo>
                    <a:pt x="68" y="102"/>
                    <a:pt x="68" y="102"/>
                    <a:pt x="69" y="102"/>
                  </a:cubicBezTo>
                  <a:cubicBezTo>
                    <a:pt x="69" y="102"/>
                    <a:pt x="69" y="102"/>
                    <a:pt x="70" y="102"/>
                  </a:cubicBezTo>
                  <a:cubicBezTo>
                    <a:pt x="70" y="103"/>
                    <a:pt x="70" y="103"/>
                    <a:pt x="70" y="103"/>
                  </a:cubicBezTo>
                  <a:cubicBezTo>
                    <a:pt x="68" y="107"/>
                    <a:pt x="68" y="107"/>
                    <a:pt x="68" y="107"/>
                  </a:cubicBezTo>
                  <a:cubicBezTo>
                    <a:pt x="67" y="106"/>
                    <a:pt x="67" y="106"/>
                    <a:pt x="67" y="106"/>
                  </a:cubicBezTo>
                  <a:cubicBezTo>
                    <a:pt x="68" y="104"/>
                    <a:pt x="68" y="102"/>
                    <a:pt x="66" y="101"/>
                  </a:cubicBezTo>
                  <a:cubicBezTo>
                    <a:pt x="66" y="101"/>
                    <a:pt x="65" y="101"/>
                    <a:pt x="64" y="101"/>
                  </a:cubicBezTo>
                  <a:cubicBezTo>
                    <a:pt x="64" y="101"/>
                    <a:pt x="64" y="101"/>
                    <a:pt x="63" y="101"/>
                  </a:cubicBezTo>
                  <a:cubicBezTo>
                    <a:pt x="63" y="102"/>
                    <a:pt x="63" y="102"/>
                    <a:pt x="63" y="103"/>
                  </a:cubicBezTo>
                  <a:cubicBezTo>
                    <a:pt x="63" y="103"/>
                    <a:pt x="63" y="104"/>
                    <a:pt x="64" y="105"/>
                  </a:cubicBezTo>
                  <a:cubicBezTo>
                    <a:pt x="64" y="107"/>
                    <a:pt x="64" y="107"/>
                    <a:pt x="64" y="107"/>
                  </a:cubicBezTo>
                  <a:cubicBezTo>
                    <a:pt x="66" y="109"/>
                    <a:pt x="66" y="111"/>
                    <a:pt x="65" y="111"/>
                  </a:cubicBezTo>
                  <a:close/>
                  <a:moveTo>
                    <a:pt x="74" y="117"/>
                  </a:moveTo>
                  <a:cubicBezTo>
                    <a:pt x="73" y="118"/>
                    <a:pt x="72" y="119"/>
                    <a:pt x="71" y="119"/>
                  </a:cubicBezTo>
                  <a:cubicBezTo>
                    <a:pt x="70" y="119"/>
                    <a:pt x="69" y="119"/>
                    <a:pt x="68" y="118"/>
                  </a:cubicBezTo>
                  <a:cubicBezTo>
                    <a:pt x="68" y="118"/>
                    <a:pt x="67" y="117"/>
                    <a:pt x="67" y="116"/>
                  </a:cubicBezTo>
                  <a:cubicBezTo>
                    <a:pt x="66" y="115"/>
                    <a:pt x="67" y="113"/>
                    <a:pt x="68" y="112"/>
                  </a:cubicBezTo>
                  <a:cubicBezTo>
                    <a:pt x="68" y="111"/>
                    <a:pt x="69" y="110"/>
                    <a:pt x="70" y="110"/>
                  </a:cubicBezTo>
                  <a:cubicBezTo>
                    <a:pt x="72" y="109"/>
                    <a:pt x="73" y="109"/>
                    <a:pt x="74" y="110"/>
                  </a:cubicBezTo>
                  <a:cubicBezTo>
                    <a:pt x="75" y="111"/>
                    <a:pt x="75" y="111"/>
                    <a:pt x="76" y="112"/>
                  </a:cubicBezTo>
                  <a:cubicBezTo>
                    <a:pt x="76" y="113"/>
                    <a:pt x="76" y="113"/>
                    <a:pt x="76" y="113"/>
                  </a:cubicBezTo>
                  <a:cubicBezTo>
                    <a:pt x="76" y="114"/>
                    <a:pt x="75" y="114"/>
                    <a:pt x="75" y="114"/>
                  </a:cubicBezTo>
                  <a:cubicBezTo>
                    <a:pt x="75" y="114"/>
                    <a:pt x="75" y="114"/>
                    <a:pt x="74" y="114"/>
                  </a:cubicBezTo>
                  <a:cubicBezTo>
                    <a:pt x="74" y="114"/>
                    <a:pt x="74" y="113"/>
                    <a:pt x="74" y="113"/>
                  </a:cubicBezTo>
                  <a:cubicBezTo>
                    <a:pt x="74" y="113"/>
                    <a:pt x="74" y="113"/>
                    <a:pt x="74" y="113"/>
                  </a:cubicBezTo>
                  <a:cubicBezTo>
                    <a:pt x="74" y="112"/>
                    <a:pt x="74" y="112"/>
                    <a:pt x="74" y="111"/>
                  </a:cubicBezTo>
                  <a:cubicBezTo>
                    <a:pt x="74" y="111"/>
                    <a:pt x="74" y="111"/>
                    <a:pt x="73" y="111"/>
                  </a:cubicBezTo>
                  <a:cubicBezTo>
                    <a:pt x="72" y="110"/>
                    <a:pt x="72" y="110"/>
                    <a:pt x="70" y="111"/>
                  </a:cubicBezTo>
                  <a:cubicBezTo>
                    <a:pt x="70" y="111"/>
                    <a:pt x="69" y="111"/>
                    <a:pt x="69" y="112"/>
                  </a:cubicBezTo>
                  <a:cubicBezTo>
                    <a:pt x="68" y="113"/>
                    <a:pt x="68" y="114"/>
                    <a:pt x="68" y="115"/>
                  </a:cubicBezTo>
                  <a:cubicBezTo>
                    <a:pt x="68" y="116"/>
                    <a:pt x="68" y="117"/>
                    <a:pt x="69" y="117"/>
                  </a:cubicBezTo>
                  <a:cubicBezTo>
                    <a:pt x="71" y="118"/>
                    <a:pt x="72" y="118"/>
                    <a:pt x="74" y="117"/>
                  </a:cubicBezTo>
                  <a:cubicBezTo>
                    <a:pt x="74" y="117"/>
                    <a:pt x="74" y="117"/>
                    <a:pt x="74" y="117"/>
                  </a:cubicBezTo>
                  <a:close/>
                  <a:moveTo>
                    <a:pt x="83" y="111"/>
                  </a:moveTo>
                  <a:cubicBezTo>
                    <a:pt x="83" y="111"/>
                    <a:pt x="82" y="111"/>
                    <a:pt x="82" y="111"/>
                  </a:cubicBezTo>
                  <a:cubicBezTo>
                    <a:pt x="82" y="111"/>
                    <a:pt x="82" y="111"/>
                    <a:pt x="81" y="111"/>
                  </a:cubicBezTo>
                  <a:cubicBezTo>
                    <a:pt x="81" y="111"/>
                    <a:pt x="81" y="111"/>
                    <a:pt x="81" y="111"/>
                  </a:cubicBezTo>
                  <a:cubicBezTo>
                    <a:pt x="81" y="110"/>
                    <a:pt x="81" y="110"/>
                    <a:pt x="81" y="110"/>
                  </a:cubicBezTo>
                  <a:cubicBezTo>
                    <a:pt x="81" y="109"/>
                    <a:pt x="81" y="109"/>
                    <a:pt x="82" y="109"/>
                  </a:cubicBezTo>
                  <a:cubicBezTo>
                    <a:pt x="82" y="109"/>
                    <a:pt x="82" y="109"/>
                    <a:pt x="82" y="109"/>
                  </a:cubicBezTo>
                  <a:cubicBezTo>
                    <a:pt x="83" y="109"/>
                    <a:pt x="83" y="110"/>
                    <a:pt x="83" y="110"/>
                  </a:cubicBezTo>
                  <a:cubicBezTo>
                    <a:pt x="83" y="111"/>
                    <a:pt x="83" y="111"/>
                    <a:pt x="83" y="111"/>
                  </a:cubicBezTo>
                  <a:close/>
                  <a:moveTo>
                    <a:pt x="78" y="123"/>
                  </a:moveTo>
                  <a:cubicBezTo>
                    <a:pt x="74" y="121"/>
                    <a:pt x="74" y="121"/>
                    <a:pt x="74" y="121"/>
                  </a:cubicBezTo>
                  <a:cubicBezTo>
                    <a:pt x="74" y="121"/>
                    <a:pt x="74" y="121"/>
                    <a:pt x="74" y="121"/>
                  </a:cubicBezTo>
                  <a:cubicBezTo>
                    <a:pt x="75" y="121"/>
                    <a:pt x="76" y="121"/>
                    <a:pt x="76" y="120"/>
                  </a:cubicBezTo>
                  <a:cubicBezTo>
                    <a:pt x="78" y="115"/>
                    <a:pt x="78" y="115"/>
                    <a:pt x="78" y="115"/>
                  </a:cubicBezTo>
                  <a:cubicBezTo>
                    <a:pt x="79" y="115"/>
                    <a:pt x="79" y="114"/>
                    <a:pt x="78" y="114"/>
                  </a:cubicBezTo>
                  <a:cubicBezTo>
                    <a:pt x="78" y="114"/>
                    <a:pt x="78" y="114"/>
                    <a:pt x="78" y="114"/>
                  </a:cubicBezTo>
                  <a:cubicBezTo>
                    <a:pt x="78" y="113"/>
                    <a:pt x="78" y="113"/>
                    <a:pt x="78" y="113"/>
                  </a:cubicBezTo>
                  <a:cubicBezTo>
                    <a:pt x="81" y="114"/>
                    <a:pt x="81" y="114"/>
                    <a:pt x="81" y="114"/>
                  </a:cubicBezTo>
                  <a:cubicBezTo>
                    <a:pt x="78" y="121"/>
                    <a:pt x="78" y="121"/>
                    <a:pt x="78" y="121"/>
                  </a:cubicBezTo>
                  <a:cubicBezTo>
                    <a:pt x="77" y="122"/>
                    <a:pt x="78" y="123"/>
                    <a:pt x="78" y="123"/>
                  </a:cubicBezTo>
                  <a:cubicBezTo>
                    <a:pt x="78" y="123"/>
                    <a:pt x="78" y="123"/>
                    <a:pt x="78" y="123"/>
                  </a:cubicBezTo>
                  <a:close/>
                  <a:moveTo>
                    <a:pt x="89" y="124"/>
                  </a:moveTo>
                  <a:cubicBezTo>
                    <a:pt x="88" y="125"/>
                    <a:pt x="87" y="125"/>
                    <a:pt x="86" y="126"/>
                  </a:cubicBezTo>
                  <a:cubicBezTo>
                    <a:pt x="85" y="126"/>
                    <a:pt x="84" y="126"/>
                    <a:pt x="84" y="126"/>
                  </a:cubicBezTo>
                  <a:cubicBezTo>
                    <a:pt x="82" y="125"/>
                    <a:pt x="82" y="125"/>
                    <a:pt x="82" y="124"/>
                  </a:cubicBezTo>
                  <a:cubicBezTo>
                    <a:pt x="81" y="123"/>
                    <a:pt x="81" y="121"/>
                    <a:pt x="82" y="120"/>
                  </a:cubicBezTo>
                  <a:cubicBezTo>
                    <a:pt x="82" y="119"/>
                    <a:pt x="83" y="118"/>
                    <a:pt x="84" y="117"/>
                  </a:cubicBezTo>
                  <a:cubicBezTo>
                    <a:pt x="85" y="117"/>
                    <a:pt x="86" y="117"/>
                    <a:pt x="87" y="117"/>
                  </a:cubicBezTo>
                  <a:cubicBezTo>
                    <a:pt x="88" y="118"/>
                    <a:pt x="89" y="119"/>
                    <a:pt x="89" y="119"/>
                  </a:cubicBezTo>
                  <a:cubicBezTo>
                    <a:pt x="90" y="120"/>
                    <a:pt x="90" y="121"/>
                    <a:pt x="89" y="122"/>
                  </a:cubicBezTo>
                  <a:cubicBezTo>
                    <a:pt x="83" y="119"/>
                    <a:pt x="83" y="119"/>
                    <a:pt x="83" y="119"/>
                  </a:cubicBezTo>
                  <a:cubicBezTo>
                    <a:pt x="83" y="121"/>
                    <a:pt x="83" y="122"/>
                    <a:pt x="83" y="123"/>
                  </a:cubicBezTo>
                  <a:cubicBezTo>
                    <a:pt x="83" y="124"/>
                    <a:pt x="84" y="124"/>
                    <a:pt x="84" y="125"/>
                  </a:cubicBezTo>
                  <a:cubicBezTo>
                    <a:pt x="85" y="125"/>
                    <a:pt x="86" y="125"/>
                    <a:pt x="86" y="125"/>
                  </a:cubicBezTo>
                  <a:cubicBezTo>
                    <a:pt x="88" y="125"/>
                    <a:pt x="88" y="124"/>
                    <a:pt x="89" y="124"/>
                  </a:cubicBezTo>
                  <a:cubicBezTo>
                    <a:pt x="89" y="124"/>
                    <a:pt x="89" y="124"/>
                    <a:pt x="89" y="124"/>
                  </a:cubicBezTo>
                  <a:close/>
                  <a:moveTo>
                    <a:pt x="88" y="120"/>
                  </a:moveTo>
                  <a:cubicBezTo>
                    <a:pt x="88" y="119"/>
                    <a:pt x="88" y="118"/>
                    <a:pt x="87" y="117"/>
                  </a:cubicBezTo>
                  <a:cubicBezTo>
                    <a:pt x="86" y="117"/>
                    <a:pt x="84" y="117"/>
                    <a:pt x="84" y="119"/>
                  </a:cubicBezTo>
                  <a:cubicBezTo>
                    <a:pt x="88" y="120"/>
                    <a:pt x="88" y="120"/>
                    <a:pt x="88" y="120"/>
                  </a:cubicBezTo>
                  <a:close/>
                  <a:moveTo>
                    <a:pt x="98" y="131"/>
                  </a:moveTo>
                  <a:cubicBezTo>
                    <a:pt x="94" y="129"/>
                    <a:pt x="94" y="129"/>
                    <a:pt x="94" y="129"/>
                  </a:cubicBezTo>
                  <a:cubicBezTo>
                    <a:pt x="94" y="129"/>
                    <a:pt x="94" y="129"/>
                    <a:pt x="94" y="129"/>
                  </a:cubicBezTo>
                  <a:cubicBezTo>
                    <a:pt x="95" y="129"/>
                    <a:pt x="96" y="129"/>
                    <a:pt x="96" y="128"/>
                  </a:cubicBezTo>
                  <a:cubicBezTo>
                    <a:pt x="98" y="123"/>
                    <a:pt x="98" y="123"/>
                    <a:pt x="98" y="123"/>
                  </a:cubicBezTo>
                  <a:cubicBezTo>
                    <a:pt x="98" y="123"/>
                    <a:pt x="98" y="123"/>
                    <a:pt x="98" y="122"/>
                  </a:cubicBezTo>
                  <a:cubicBezTo>
                    <a:pt x="98" y="122"/>
                    <a:pt x="97" y="122"/>
                    <a:pt x="97" y="121"/>
                  </a:cubicBezTo>
                  <a:cubicBezTo>
                    <a:pt x="96" y="121"/>
                    <a:pt x="95" y="121"/>
                    <a:pt x="94" y="122"/>
                  </a:cubicBezTo>
                  <a:cubicBezTo>
                    <a:pt x="93" y="127"/>
                    <a:pt x="93" y="127"/>
                    <a:pt x="93" y="127"/>
                  </a:cubicBezTo>
                  <a:cubicBezTo>
                    <a:pt x="92" y="128"/>
                    <a:pt x="93" y="129"/>
                    <a:pt x="94" y="129"/>
                  </a:cubicBezTo>
                  <a:cubicBezTo>
                    <a:pt x="94" y="129"/>
                    <a:pt x="94" y="129"/>
                    <a:pt x="94" y="129"/>
                  </a:cubicBezTo>
                  <a:cubicBezTo>
                    <a:pt x="90" y="128"/>
                    <a:pt x="90" y="128"/>
                    <a:pt x="90" y="128"/>
                  </a:cubicBezTo>
                  <a:cubicBezTo>
                    <a:pt x="90" y="127"/>
                    <a:pt x="90" y="127"/>
                    <a:pt x="90" y="127"/>
                  </a:cubicBezTo>
                  <a:cubicBezTo>
                    <a:pt x="90" y="128"/>
                    <a:pt x="91" y="127"/>
                    <a:pt x="91" y="127"/>
                  </a:cubicBezTo>
                  <a:cubicBezTo>
                    <a:pt x="93" y="121"/>
                    <a:pt x="93" y="121"/>
                    <a:pt x="93" y="121"/>
                  </a:cubicBezTo>
                  <a:cubicBezTo>
                    <a:pt x="93" y="121"/>
                    <a:pt x="93" y="121"/>
                    <a:pt x="93" y="121"/>
                  </a:cubicBezTo>
                  <a:cubicBezTo>
                    <a:pt x="93" y="121"/>
                    <a:pt x="93" y="120"/>
                    <a:pt x="92" y="120"/>
                  </a:cubicBezTo>
                  <a:cubicBezTo>
                    <a:pt x="92" y="120"/>
                    <a:pt x="92" y="120"/>
                    <a:pt x="92" y="120"/>
                  </a:cubicBezTo>
                  <a:cubicBezTo>
                    <a:pt x="96" y="120"/>
                    <a:pt x="96" y="120"/>
                    <a:pt x="96" y="120"/>
                  </a:cubicBezTo>
                  <a:cubicBezTo>
                    <a:pt x="95" y="121"/>
                    <a:pt x="95" y="121"/>
                    <a:pt x="95" y="121"/>
                  </a:cubicBezTo>
                  <a:cubicBezTo>
                    <a:pt x="96" y="121"/>
                    <a:pt x="98" y="121"/>
                    <a:pt x="99" y="121"/>
                  </a:cubicBezTo>
                  <a:cubicBezTo>
                    <a:pt x="100" y="121"/>
                    <a:pt x="101" y="123"/>
                    <a:pt x="100" y="125"/>
                  </a:cubicBezTo>
                  <a:cubicBezTo>
                    <a:pt x="98" y="129"/>
                    <a:pt x="98" y="129"/>
                    <a:pt x="98" y="129"/>
                  </a:cubicBezTo>
                  <a:cubicBezTo>
                    <a:pt x="98" y="130"/>
                    <a:pt x="98" y="131"/>
                    <a:pt x="98" y="131"/>
                  </a:cubicBezTo>
                  <a:cubicBezTo>
                    <a:pt x="98" y="131"/>
                    <a:pt x="98" y="131"/>
                    <a:pt x="98" y="131"/>
                  </a:cubicBezTo>
                  <a:close/>
                  <a:moveTo>
                    <a:pt x="109" y="130"/>
                  </a:moveTo>
                  <a:cubicBezTo>
                    <a:pt x="108" y="131"/>
                    <a:pt x="107" y="132"/>
                    <a:pt x="107" y="132"/>
                  </a:cubicBezTo>
                  <a:cubicBezTo>
                    <a:pt x="106" y="133"/>
                    <a:pt x="105" y="133"/>
                    <a:pt x="104" y="133"/>
                  </a:cubicBezTo>
                  <a:cubicBezTo>
                    <a:pt x="103" y="132"/>
                    <a:pt x="102" y="132"/>
                    <a:pt x="102" y="131"/>
                  </a:cubicBezTo>
                  <a:cubicBezTo>
                    <a:pt x="101" y="129"/>
                    <a:pt x="101" y="128"/>
                    <a:pt x="101" y="127"/>
                  </a:cubicBezTo>
                  <a:cubicBezTo>
                    <a:pt x="102" y="126"/>
                    <a:pt x="102" y="125"/>
                    <a:pt x="103" y="124"/>
                  </a:cubicBezTo>
                  <a:cubicBezTo>
                    <a:pt x="104" y="123"/>
                    <a:pt x="106" y="123"/>
                    <a:pt x="107" y="123"/>
                  </a:cubicBezTo>
                  <a:cubicBezTo>
                    <a:pt x="108" y="123"/>
                    <a:pt x="108" y="123"/>
                    <a:pt x="109" y="124"/>
                  </a:cubicBezTo>
                  <a:cubicBezTo>
                    <a:pt x="109" y="125"/>
                    <a:pt x="110" y="125"/>
                    <a:pt x="109" y="126"/>
                  </a:cubicBezTo>
                  <a:cubicBezTo>
                    <a:pt x="109" y="126"/>
                    <a:pt x="109" y="126"/>
                    <a:pt x="109" y="126"/>
                  </a:cubicBezTo>
                  <a:cubicBezTo>
                    <a:pt x="108" y="126"/>
                    <a:pt x="108" y="126"/>
                    <a:pt x="108" y="126"/>
                  </a:cubicBezTo>
                  <a:cubicBezTo>
                    <a:pt x="108" y="126"/>
                    <a:pt x="108" y="126"/>
                    <a:pt x="108" y="126"/>
                  </a:cubicBezTo>
                  <a:cubicBezTo>
                    <a:pt x="108" y="125"/>
                    <a:pt x="108" y="125"/>
                    <a:pt x="108" y="125"/>
                  </a:cubicBezTo>
                  <a:cubicBezTo>
                    <a:pt x="108" y="125"/>
                    <a:pt x="108" y="124"/>
                    <a:pt x="108" y="124"/>
                  </a:cubicBezTo>
                  <a:cubicBezTo>
                    <a:pt x="107" y="123"/>
                    <a:pt x="107" y="123"/>
                    <a:pt x="107" y="123"/>
                  </a:cubicBezTo>
                  <a:cubicBezTo>
                    <a:pt x="106" y="123"/>
                    <a:pt x="105" y="123"/>
                    <a:pt x="104" y="124"/>
                  </a:cubicBezTo>
                  <a:cubicBezTo>
                    <a:pt x="104" y="124"/>
                    <a:pt x="104" y="125"/>
                    <a:pt x="103" y="126"/>
                  </a:cubicBezTo>
                  <a:cubicBezTo>
                    <a:pt x="103" y="127"/>
                    <a:pt x="103" y="128"/>
                    <a:pt x="104" y="129"/>
                  </a:cubicBezTo>
                  <a:cubicBezTo>
                    <a:pt x="104" y="129"/>
                    <a:pt x="105" y="130"/>
                    <a:pt x="106" y="130"/>
                  </a:cubicBezTo>
                  <a:cubicBezTo>
                    <a:pt x="106" y="131"/>
                    <a:pt x="107" y="131"/>
                    <a:pt x="109" y="130"/>
                  </a:cubicBezTo>
                  <a:cubicBezTo>
                    <a:pt x="109" y="130"/>
                    <a:pt x="109" y="130"/>
                    <a:pt x="109" y="130"/>
                  </a:cubicBezTo>
                  <a:close/>
                  <a:moveTo>
                    <a:pt x="119" y="132"/>
                  </a:moveTo>
                  <a:cubicBezTo>
                    <a:pt x="118" y="133"/>
                    <a:pt x="118" y="133"/>
                    <a:pt x="117" y="134"/>
                  </a:cubicBezTo>
                  <a:cubicBezTo>
                    <a:pt x="116" y="134"/>
                    <a:pt x="115" y="135"/>
                    <a:pt x="114" y="134"/>
                  </a:cubicBezTo>
                  <a:cubicBezTo>
                    <a:pt x="113" y="134"/>
                    <a:pt x="112" y="133"/>
                    <a:pt x="112" y="133"/>
                  </a:cubicBezTo>
                  <a:cubicBezTo>
                    <a:pt x="111" y="131"/>
                    <a:pt x="111" y="130"/>
                    <a:pt x="111" y="129"/>
                  </a:cubicBezTo>
                  <a:cubicBezTo>
                    <a:pt x="112" y="128"/>
                    <a:pt x="112" y="127"/>
                    <a:pt x="113" y="126"/>
                  </a:cubicBezTo>
                  <a:cubicBezTo>
                    <a:pt x="114" y="125"/>
                    <a:pt x="115" y="125"/>
                    <a:pt x="116" y="125"/>
                  </a:cubicBezTo>
                  <a:cubicBezTo>
                    <a:pt x="118" y="125"/>
                    <a:pt x="118" y="126"/>
                    <a:pt x="119" y="127"/>
                  </a:cubicBezTo>
                  <a:cubicBezTo>
                    <a:pt x="119" y="127"/>
                    <a:pt x="120" y="128"/>
                    <a:pt x="119" y="129"/>
                  </a:cubicBezTo>
                  <a:cubicBezTo>
                    <a:pt x="113" y="128"/>
                    <a:pt x="113" y="128"/>
                    <a:pt x="113" y="128"/>
                  </a:cubicBezTo>
                  <a:cubicBezTo>
                    <a:pt x="112" y="129"/>
                    <a:pt x="113" y="131"/>
                    <a:pt x="113" y="131"/>
                  </a:cubicBezTo>
                  <a:cubicBezTo>
                    <a:pt x="114" y="132"/>
                    <a:pt x="114" y="133"/>
                    <a:pt x="115" y="133"/>
                  </a:cubicBezTo>
                  <a:cubicBezTo>
                    <a:pt x="116" y="133"/>
                    <a:pt x="116" y="133"/>
                    <a:pt x="117" y="133"/>
                  </a:cubicBezTo>
                  <a:cubicBezTo>
                    <a:pt x="118" y="133"/>
                    <a:pt x="118" y="132"/>
                    <a:pt x="119" y="132"/>
                  </a:cubicBezTo>
                  <a:cubicBezTo>
                    <a:pt x="119" y="132"/>
                    <a:pt x="119" y="132"/>
                    <a:pt x="119" y="132"/>
                  </a:cubicBezTo>
                  <a:close/>
                  <a:moveTo>
                    <a:pt x="117" y="129"/>
                  </a:moveTo>
                  <a:cubicBezTo>
                    <a:pt x="117" y="127"/>
                    <a:pt x="116" y="126"/>
                    <a:pt x="115" y="126"/>
                  </a:cubicBezTo>
                  <a:cubicBezTo>
                    <a:pt x="114" y="125"/>
                    <a:pt x="113" y="126"/>
                    <a:pt x="112" y="128"/>
                  </a:cubicBezTo>
                  <a:cubicBezTo>
                    <a:pt x="117" y="129"/>
                    <a:pt x="117" y="129"/>
                    <a:pt x="117" y="129"/>
                  </a:cubicBezTo>
                  <a:close/>
                  <a:moveTo>
                    <a:pt x="133" y="135"/>
                  </a:moveTo>
                  <a:cubicBezTo>
                    <a:pt x="132" y="136"/>
                    <a:pt x="132" y="136"/>
                    <a:pt x="132" y="136"/>
                  </a:cubicBezTo>
                  <a:cubicBezTo>
                    <a:pt x="132" y="137"/>
                    <a:pt x="131" y="137"/>
                    <a:pt x="131" y="137"/>
                  </a:cubicBezTo>
                  <a:cubicBezTo>
                    <a:pt x="130" y="137"/>
                    <a:pt x="130" y="136"/>
                    <a:pt x="130" y="135"/>
                  </a:cubicBezTo>
                  <a:cubicBezTo>
                    <a:pt x="130" y="135"/>
                    <a:pt x="129" y="136"/>
                    <a:pt x="128" y="136"/>
                  </a:cubicBezTo>
                  <a:cubicBezTo>
                    <a:pt x="128" y="136"/>
                    <a:pt x="127" y="136"/>
                    <a:pt x="127" y="136"/>
                  </a:cubicBezTo>
                  <a:cubicBezTo>
                    <a:pt x="126" y="136"/>
                    <a:pt x="126" y="136"/>
                    <a:pt x="125" y="135"/>
                  </a:cubicBezTo>
                  <a:cubicBezTo>
                    <a:pt x="125" y="135"/>
                    <a:pt x="125" y="135"/>
                    <a:pt x="125" y="134"/>
                  </a:cubicBezTo>
                  <a:cubicBezTo>
                    <a:pt x="125" y="133"/>
                    <a:pt x="126" y="132"/>
                    <a:pt x="127" y="131"/>
                  </a:cubicBezTo>
                  <a:cubicBezTo>
                    <a:pt x="128" y="131"/>
                    <a:pt x="129" y="130"/>
                    <a:pt x="130" y="130"/>
                  </a:cubicBezTo>
                  <a:cubicBezTo>
                    <a:pt x="130" y="129"/>
                    <a:pt x="130" y="129"/>
                    <a:pt x="130" y="129"/>
                  </a:cubicBezTo>
                  <a:cubicBezTo>
                    <a:pt x="130" y="128"/>
                    <a:pt x="130" y="127"/>
                    <a:pt x="129" y="127"/>
                  </a:cubicBezTo>
                  <a:cubicBezTo>
                    <a:pt x="128" y="127"/>
                    <a:pt x="128" y="127"/>
                    <a:pt x="128" y="128"/>
                  </a:cubicBezTo>
                  <a:cubicBezTo>
                    <a:pt x="128" y="128"/>
                    <a:pt x="128" y="128"/>
                    <a:pt x="128" y="128"/>
                  </a:cubicBezTo>
                  <a:cubicBezTo>
                    <a:pt x="128" y="129"/>
                    <a:pt x="128" y="129"/>
                    <a:pt x="128" y="129"/>
                  </a:cubicBezTo>
                  <a:cubicBezTo>
                    <a:pt x="128" y="129"/>
                    <a:pt x="128" y="129"/>
                    <a:pt x="127" y="129"/>
                  </a:cubicBezTo>
                  <a:cubicBezTo>
                    <a:pt x="127" y="130"/>
                    <a:pt x="127" y="130"/>
                    <a:pt x="126" y="130"/>
                  </a:cubicBezTo>
                  <a:cubicBezTo>
                    <a:pt x="126" y="130"/>
                    <a:pt x="126" y="130"/>
                    <a:pt x="126" y="129"/>
                  </a:cubicBezTo>
                  <a:cubicBezTo>
                    <a:pt x="125" y="129"/>
                    <a:pt x="125" y="129"/>
                    <a:pt x="126" y="129"/>
                  </a:cubicBezTo>
                  <a:cubicBezTo>
                    <a:pt x="126" y="128"/>
                    <a:pt x="126" y="128"/>
                    <a:pt x="127" y="127"/>
                  </a:cubicBezTo>
                  <a:cubicBezTo>
                    <a:pt x="128" y="127"/>
                    <a:pt x="128" y="127"/>
                    <a:pt x="129" y="127"/>
                  </a:cubicBezTo>
                  <a:cubicBezTo>
                    <a:pt x="130" y="127"/>
                    <a:pt x="131" y="127"/>
                    <a:pt x="132" y="128"/>
                  </a:cubicBezTo>
                  <a:cubicBezTo>
                    <a:pt x="132" y="128"/>
                    <a:pt x="132" y="129"/>
                    <a:pt x="132" y="130"/>
                  </a:cubicBezTo>
                  <a:cubicBezTo>
                    <a:pt x="132" y="135"/>
                    <a:pt x="132" y="135"/>
                    <a:pt x="132" y="135"/>
                  </a:cubicBezTo>
                  <a:cubicBezTo>
                    <a:pt x="132" y="135"/>
                    <a:pt x="132" y="135"/>
                    <a:pt x="132" y="135"/>
                  </a:cubicBezTo>
                  <a:cubicBezTo>
                    <a:pt x="132" y="135"/>
                    <a:pt x="132" y="135"/>
                    <a:pt x="133" y="135"/>
                  </a:cubicBezTo>
                  <a:cubicBezTo>
                    <a:pt x="133" y="135"/>
                    <a:pt x="133" y="135"/>
                    <a:pt x="133" y="135"/>
                  </a:cubicBezTo>
                  <a:close/>
                  <a:moveTo>
                    <a:pt x="130" y="134"/>
                  </a:moveTo>
                  <a:cubicBezTo>
                    <a:pt x="130" y="131"/>
                    <a:pt x="130" y="131"/>
                    <a:pt x="130" y="131"/>
                  </a:cubicBezTo>
                  <a:cubicBezTo>
                    <a:pt x="129" y="131"/>
                    <a:pt x="128" y="131"/>
                    <a:pt x="128" y="131"/>
                  </a:cubicBezTo>
                  <a:cubicBezTo>
                    <a:pt x="127" y="132"/>
                    <a:pt x="126" y="132"/>
                    <a:pt x="126" y="133"/>
                  </a:cubicBezTo>
                  <a:cubicBezTo>
                    <a:pt x="126" y="134"/>
                    <a:pt x="127" y="135"/>
                    <a:pt x="128" y="135"/>
                  </a:cubicBezTo>
                  <a:cubicBezTo>
                    <a:pt x="128" y="135"/>
                    <a:pt x="129" y="135"/>
                    <a:pt x="130" y="134"/>
                  </a:cubicBezTo>
                  <a:close/>
                  <a:moveTo>
                    <a:pt x="144" y="136"/>
                  </a:moveTo>
                  <a:cubicBezTo>
                    <a:pt x="140" y="136"/>
                    <a:pt x="140" y="136"/>
                    <a:pt x="140" y="136"/>
                  </a:cubicBezTo>
                  <a:cubicBezTo>
                    <a:pt x="140" y="136"/>
                    <a:pt x="140" y="136"/>
                    <a:pt x="140" y="136"/>
                  </a:cubicBezTo>
                  <a:cubicBezTo>
                    <a:pt x="140" y="136"/>
                    <a:pt x="141" y="135"/>
                    <a:pt x="141" y="135"/>
                  </a:cubicBezTo>
                  <a:cubicBezTo>
                    <a:pt x="141" y="129"/>
                    <a:pt x="141" y="129"/>
                    <a:pt x="141" y="129"/>
                  </a:cubicBezTo>
                  <a:cubicBezTo>
                    <a:pt x="141" y="129"/>
                    <a:pt x="141" y="129"/>
                    <a:pt x="140" y="128"/>
                  </a:cubicBezTo>
                  <a:cubicBezTo>
                    <a:pt x="140" y="128"/>
                    <a:pt x="140" y="128"/>
                    <a:pt x="139" y="128"/>
                  </a:cubicBezTo>
                  <a:cubicBezTo>
                    <a:pt x="138" y="128"/>
                    <a:pt x="138" y="128"/>
                    <a:pt x="137" y="129"/>
                  </a:cubicBezTo>
                  <a:cubicBezTo>
                    <a:pt x="137" y="135"/>
                    <a:pt x="137" y="135"/>
                    <a:pt x="137" y="135"/>
                  </a:cubicBezTo>
                  <a:cubicBezTo>
                    <a:pt x="137" y="135"/>
                    <a:pt x="137" y="136"/>
                    <a:pt x="138" y="136"/>
                  </a:cubicBezTo>
                  <a:cubicBezTo>
                    <a:pt x="138" y="136"/>
                    <a:pt x="138" y="136"/>
                    <a:pt x="138" y="136"/>
                  </a:cubicBezTo>
                  <a:cubicBezTo>
                    <a:pt x="134" y="136"/>
                    <a:pt x="134" y="136"/>
                    <a:pt x="134" y="136"/>
                  </a:cubicBezTo>
                  <a:cubicBezTo>
                    <a:pt x="134" y="136"/>
                    <a:pt x="134" y="136"/>
                    <a:pt x="134" y="136"/>
                  </a:cubicBezTo>
                  <a:cubicBezTo>
                    <a:pt x="134" y="136"/>
                    <a:pt x="135" y="135"/>
                    <a:pt x="135" y="135"/>
                  </a:cubicBezTo>
                  <a:cubicBezTo>
                    <a:pt x="135" y="129"/>
                    <a:pt x="135" y="129"/>
                    <a:pt x="135" y="129"/>
                  </a:cubicBezTo>
                  <a:cubicBezTo>
                    <a:pt x="135" y="129"/>
                    <a:pt x="135" y="128"/>
                    <a:pt x="134" y="128"/>
                  </a:cubicBezTo>
                  <a:cubicBezTo>
                    <a:pt x="134" y="128"/>
                    <a:pt x="134" y="128"/>
                    <a:pt x="133" y="128"/>
                  </a:cubicBezTo>
                  <a:cubicBezTo>
                    <a:pt x="133" y="128"/>
                    <a:pt x="133" y="128"/>
                    <a:pt x="133" y="128"/>
                  </a:cubicBezTo>
                  <a:cubicBezTo>
                    <a:pt x="136" y="127"/>
                    <a:pt x="136" y="127"/>
                    <a:pt x="136" y="127"/>
                  </a:cubicBezTo>
                  <a:cubicBezTo>
                    <a:pt x="136" y="128"/>
                    <a:pt x="136" y="128"/>
                    <a:pt x="136" y="128"/>
                  </a:cubicBezTo>
                  <a:cubicBezTo>
                    <a:pt x="137" y="127"/>
                    <a:pt x="138" y="127"/>
                    <a:pt x="140" y="127"/>
                  </a:cubicBezTo>
                  <a:cubicBezTo>
                    <a:pt x="141" y="127"/>
                    <a:pt x="142" y="127"/>
                    <a:pt x="142" y="130"/>
                  </a:cubicBezTo>
                  <a:cubicBezTo>
                    <a:pt x="142" y="135"/>
                    <a:pt x="142" y="135"/>
                    <a:pt x="142" y="135"/>
                  </a:cubicBezTo>
                  <a:cubicBezTo>
                    <a:pt x="143" y="135"/>
                    <a:pt x="143" y="136"/>
                    <a:pt x="144" y="136"/>
                  </a:cubicBezTo>
                  <a:cubicBezTo>
                    <a:pt x="144" y="136"/>
                    <a:pt x="144" y="136"/>
                    <a:pt x="144" y="136"/>
                  </a:cubicBezTo>
                  <a:close/>
                  <a:moveTo>
                    <a:pt x="155" y="134"/>
                  </a:moveTo>
                  <a:cubicBezTo>
                    <a:pt x="154" y="135"/>
                    <a:pt x="153" y="135"/>
                    <a:pt x="152" y="136"/>
                  </a:cubicBezTo>
                  <a:cubicBezTo>
                    <a:pt x="152" y="134"/>
                    <a:pt x="152" y="134"/>
                    <a:pt x="152" y="134"/>
                  </a:cubicBezTo>
                  <a:cubicBezTo>
                    <a:pt x="151" y="135"/>
                    <a:pt x="150" y="136"/>
                    <a:pt x="149" y="136"/>
                  </a:cubicBezTo>
                  <a:cubicBezTo>
                    <a:pt x="148" y="136"/>
                    <a:pt x="148" y="136"/>
                    <a:pt x="147" y="135"/>
                  </a:cubicBezTo>
                  <a:cubicBezTo>
                    <a:pt x="146" y="134"/>
                    <a:pt x="145" y="133"/>
                    <a:pt x="145" y="131"/>
                  </a:cubicBezTo>
                  <a:cubicBezTo>
                    <a:pt x="145" y="130"/>
                    <a:pt x="146" y="129"/>
                    <a:pt x="146" y="128"/>
                  </a:cubicBezTo>
                  <a:cubicBezTo>
                    <a:pt x="146" y="127"/>
                    <a:pt x="148" y="126"/>
                    <a:pt x="149" y="126"/>
                  </a:cubicBezTo>
                  <a:cubicBezTo>
                    <a:pt x="150" y="126"/>
                    <a:pt x="150" y="126"/>
                    <a:pt x="151" y="127"/>
                  </a:cubicBezTo>
                  <a:cubicBezTo>
                    <a:pt x="150" y="124"/>
                    <a:pt x="150" y="124"/>
                    <a:pt x="150" y="124"/>
                  </a:cubicBezTo>
                  <a:cubicBezTo>
                    <a:pt x="150" y="123"/>
                    <a:pt x="150" y="123"/>
                    <a:pt x="150" y="123"/>
                  </a:cubicBezTo>
                  <a:cubicBezTo>
                    <a:pt x="150" y="123"/>
                    <a:pt x="150" y="123"/>
                    <a:pt x="149" y="123"/>
                  </a:cubicBezTo>
                  <a:cubicBezTo>
                    <a:pt x="149" y="123"/>
                    <a:pt x="149" y="123"/>
                    <a:pt x="149" y="123"/>
                  </a:cubicBezTo>
                  <a:cubicBezTo>
                    <a:pt x="150" y="123"/>
                    <a:pt x="150" y="122"/>
                    <a:pt x="152" y="121"/>
                  </a:cubicBezTo>
                  <a:cubicBezTo>
                    <a:pt x="153" y="133"/>
                    <a:pt x="153" y="133"/>
                    <a:pt x="153" y="133"/>
                  </a:cubicBezTo>
                  <a:cubicBezTo>
                    <a:pt x="153" y="134"/>
                    <a:pt x="153" y="134"/>
                    <a:pt x="153" y="134"/>
                  </a:cubicBezTo>
                  <a:cubicBezTo>
                    <a:pt x="154" y="134"/>
                    <a:pt x="155" y="134"/>
                    <a:pt x="155" y="134"/>
                  </a:cubicBezTo>
                  <a:cubicBezTo>
                    <a:pt x="155" y="134"/>
                    <a:pt x="155" y="134"/>
                    <a:pt x="155" y="134"/>
                  </a:cubicBezTo>
                  <a:close/>
                  <a:moveTo>
                    <a:pt x="152" y="133"/>
                  </a:moveTo>
                  <a:cubicBezTo>
                    <a:pt x="152" y="129"/>
                    <a:pt x="152" y="129"/>
                    <a:pt x="152" y="129"/>
                  </a:cubicBezTo>
                  <a:cubicBezTo>
                    <a:pt x="152" y="128"/>
                    <a:pt x="151" y="128"/>
                    <a:pt x="151" y="127"/>
                  </a:cubicBezTo>
                  <a:cubicBezTo>
                    <a:pt x="150" y="127"/>
                    <a:pt x="150" y="127"/>
                    <a:pt x="149" y="127"/>
                  </a:cubicBezTo>
                  <a:cubicBezTo>
                    <a:pt x="148" y="127"/>
                    <a:pt x="148" y="127"/>
                    <a:pt x="147" y="128"/>
                  </a:cubicBezTo>
                  <a:cubicBezTo>
                    <a:pt x="147" y="129"/>
                    <a:pt x="147" y="130"/>
                    <a:pt x="147" y="131"/>
                  </a:cubicBezTo>
                  <a:cubicBezTo>
                    <a:pt x="147" y="132"/>
                    <a:pt x="147" y="133"/>
                    <a:pt x="148" y="134"/>
                  </a:cubicBezTo>
                  <a:cubicBezTo>
                    <a:pt x="148" y="135"/>
                    <a:pt x="149" y="135"/>
                    <a:pt x="150" y="135"/>
                  </a:cubicBezTo>
                  <a:cubicBezTo>
                    <a:pt x="150" y="135"/>
                    <a:pt x="150" y="135"/>
                    <a:pt x="151" y="135"/>
                  </a:cubicBezTo>
                  <a:cubicBezTo>
                    <a:pt x="152" y="134"/>
                    <a:pt x="152" y="134"/>
                    <a:pt x="152" y="133"/>
                  </a:cubicBezTo>
                  <a:close/>
                  <a:moveTo>
                    <a:pt x="170" y="122"/>
                  </a:moveTo>
                  <a:cubicBezTo>
                    <a:pt x="170" y="122"/>
                    <a:pt x="170" y="122"/>
                    <a:pt x="170" y="122"/>
                  </a:cubicBezTo>
                  <a:cubicBezTo>
                    <a:pt x="169" y="121"/>
                    <a:pt x="169" y="120"/>
                    <a:pt x="169" y="120"/>
                  </a:cubicBezTo>
                  <a:cubicBezTo>
                    <a:pt x="168" y="120"/>
                    <a:pt x="168" y="120"/>
                    <a:pt x="167" y="120"/>
                  </a:cubicBezTo>
                  <a:cubicBezTo>
                    <a:pt x="165" y="120"/>
                    <a:pt x="165" y="120"/>
                    <a:pt x="165" y="120"/>
                  </a:cubicBezTo>
                  <a:cubicBezTo>
                    <a:pt x="167" y="131"/>
                    <a:pt x="167" y="131"/>
                    <a:pt x="167" y="131"/>
                  </a:cubicBezTo>
                  <a:cubicBezTo>
                    <a:pt x="168" y="132"/>
                    <a:pt x="168" y="132"/>
                    <a:pt x="170" y="132"/>
                  </a:cubicBezTo>
                  <a:cubicBezTo>
                    <a:pt x="170" y="132"/>
                    <a:pt x="170" y="132"/>
                    <a:pt x="170" y="132"/>
                  </a:cubicBezTo>
                  <a:cubicBezTo>
                    <a:pt x="164" y="133"/>
                    <a:pt x="164" y="133"/>
                    <a:pt x="164" y="133"/>
                  </a:cubicBezTo>
                  <a:cubicBezTo>
                    <a:pt x="164" y="133"/>
                    <a:pt x="164" y="133"/>
                    <a:pt x="164" y="133"/>
                  </a:cubicBezTo>
                  <a:cubicBezTo>
                    <a:pt x="165" y="133"/>
                    <a:pt x="166" y="132"/>
                    <a:pt x="165" y="131"/>
                  </a:cubicBezTo>
                  <a:cubicBezTo>
                    <a:pt x="163" y="121"/>
                    <a:pt x="163" y="121"/>
                    <a:pt x="163" y="121"/>
                  </a:cubicBezTo>
                  <a:cubicBezTo>
                    <a:pt x="161" y="121"/>
                    <a:pt x="161" y="121"/>
                    <a:pt x="161" y="121"/>
                  </a:cubicBezTo>
                  <a:cubicBezTo>
                    <a:pt x="160" y="121"/>
                    <a:pt x="160" y="122"/>
                    <a:pt x="159" y="122"/>
                  </a:cubicBezTo>
                  <a:cubicBezTo>
                    <a:pt x="159" y="123"/>
                    <a:pt x="159" y="123"/>
                    <a:pt x="159" y="124"/>
                  </a:cubicBezTo>
                  <a:cubicBezTo>
                    <a:pt x="159" y="124"/>
                    <a:pt x="159" y="124"/>
                    <a:pt x="159" y="124"/>
                  </a:cubicBezTo>
                  <a:cubicBezTo>
                    <a:pt x="158" y="121"/>
                    <a:pt x="158" y="121"/>
                    <a:pt x="158" y="121"/>
                  </a:cubicBezTo>
                  <a:cubicBezTo>
                    <a:pt x="169" y="118"/>
                    <a:pt x="169" y="118"/>
                    <a:pt x="169" y="118"/>
                  </a:cubicBezTo>
                  <a:cubicBezTo>
                    <a:pt x="170" y="122"/>
                    <a:pt x="170" y="122"/>
                    <a:pt x="170" y="122"/>
                  </a:cubicBezTo>
                  <a:close/>
                  <a:moveTo>
                    <a:pt x="181" y="125"/>
                  </a:moveTo>
                  <a:cubicBezTo>
                    <a:pt x="181" y="126"/>
                    <a:pt x="181" y="127"/>
                    <a:pt x="180" y="128"/>
                  </a:cubicBezTo>
                  <a:cubicBezTo>
                    <a:pt x="180" y="129"/>
                    <a:pt x="179" y="130"/>
                    <a:pt x="178" y="130"/>
                  </a:cubicBezTo>
                  <a:cubicBezTo>
                    <a:pt x="177" y="131"/>
                    <a:pt x="176" y="131"/>
                    <a:pt x="176" y="130"/>
                  </a:cubicBezTo>
                  <a:cubicBezTo>
                    <a:pt x="174" y="129"/>
                    <a:pt x="174" y="128"/>
                    <a:pt x="173" y="127"/>
                  </a:cubicBezTo>
                  <a:cubicBezTo>
                    <a:pt x="173" y="126"/>
                    <a:pt x="173" y="125"/>
                    <a:pt x="173" y="123"/>
                  </a:cubicBezTo>
                  <a:cubicBezTo>
                    <a:pt x="174" y="122"/>
                    <a:pt x="174" y="121"/>
                    <a:pt x="176" y="121"/>
                  </a:cubicBezTo>
                  <a:cubicBezTo>
                    <a:pt x="177" y="121"/>
                    <a:pt x="178" y="121"/>
                    <a:pt x="178" y="121"/>
                  </a:cubicBezTo>
                  <a:cubicBezTo>
                    <a:pt x="179" y="121"/>
                    <a:pt x="180" y="122"/>
                    <a:pt x="180" y="123"/>
                  </a:cubicBezTo>
                  <a:cubicBezTo>
                    <a:pt x="174" y="125"/>
                    <a:pt x="174" y="125"/>
                    <a:pt x="174" y="125"/>
                  </a:cubicBezTo>
                  <a:cubicBezTo>
                    <a:pt x="175" y="126"/>
                    <a:pt x="176" y="127"/>
                    <a:pt x="176" y="128"/>
                  </a:cubicBezTo>
                  <a:cubicBezTo>
                    <a:pt x="177" y="129"/>
                    <a:pt x="178" y="129"/>
                    <a:pt x="179" y="128"/>
                  </a:cubicBezTo>
                  <a:cubicBezTo>
                    <a:pt x="180" y="128"/>
                    <a:pt x="180" y="127"/>
                    <a:pt x="181" y="127"/>
                  </a:cubicBezTo>
                  <a:cubicBezTo>
                    <a:pt x="180" y="127"/>
                    <a:pt x="181" y="126"/>
                    <a:pt x="181" y="125"/>
                  </a:cubicBezTo>
                  <a:cubicBezTo>
                    <a:pt x="181" y="125"/>
                    <a:pt x="181" y="125"/>
                    <a:pt x="181" y="125"/>
                  </a:cubicBezTo>
                  <a:close/>
                  <a:moveTo>
                    <a:pt x="178" y="123"/>
                  </a:moveTo>
                  <a:cubicBezTo>
                    <a:pt x="177" y="122"/>
                    <a:pt x="176" y="121"/>
                    <a:pt x="175" y="122"/>
                  </a:cubicBezTo>
                  <a:cubicBezTo>
                    <a:pt x="174" y="122"/>
                    <a:pt x="173" y="123"/>
                    <a:pt x="173" y="125"/>
                  </a:cubicBezTo>
                  <a:cubicBezTo>
                    <a:pt x="178" y="123"/>
                    <a:pt x="178" y="123"/>
                    <a:pt x="178" y="123"/>
                  </a:cubicBezTo>
                  <a:close/>
                  <a:moveTo>
                    <a:pt x="190" y="122"/>
                  </a:moveTo>
                  <a:cubicBezTo>
                    <a:pt x="190" y="123"/>
                    <a:pt x="190" y="124"/>
                    <a:pt x="190" y="125"/>
                  </a:cubicBezTo>
                  <a:cubicBezTo>
                    <a:pt x="189" y="126"/>
                    <a:pt x="188" y="127"/>
                    <a:pt x="188" y="127"/>
                  </a:cubicBezTo>
                  <a:cubicBezTo>
                    <a:pt x="186" y="127"/>
                    <a:pt x="186" y="127"/>
                    <a:pt x="184" y="127"/>
                  </a:cubicBezTo>
                  <a:cubicBezTo>
                    <a:pt x="183" y="127"/>
                    <a:pt x="182" y="125"/>
                    <a:pt x="182" y="124"/>
                  </a:cubicBezTo>
                  <a:cubicBezTo>
                    <a:pt x="182" y="123"/>
                    <a:pt x="182" y="122"/>
                    <a:pt x="182" y="121"/>
                  </a:cubicBezTo>
                  <a:cubicBezTo>
                    <a:pt x="182" y="119"/>
                    <a:pt x="183" y="119"/>
                    <a:pt x="185" y="118"/>
                  </a:cubicBezTo>
                  <a:cubicBezTo>
                    <a:pt x="186" y="118"/>
                    <a:pt x="186" y="118"/>
                    <a:pt x="187" y="118"/>
                  </a:cubicBezTo>
                  <a:cubicBezTo>
                    <a:pt x="188" y="118"/>
                    <a:pt x="188" y="118"/>
                    <a:pt x="188" y="119"/>
                  </a:cubicBezTo>
                  <a:cubicBezTo>
                    <a:pt x="188" y="119"/>
                    <a:pt x="188" y="119"/>
                    <a:pt x="188" y="119"/>
                  </a:cubicBezTo>
                  <a:cubicBezTo>
                    <a:pt x="188" y="120"/>
                    <a:pt x="188" y="120"/>
                    <a:pt x="188" y="120"/>
                  </a:cubicBezTo>
                  <a:cubicBezTo>
                    <a:pt x="188" y="120"/>
                    <a:pt x="188" y="120"/>
                    <a:pt x="187" y="120"/>
                  </a:cubicBezTo>
                  <a:cubicBezTo>
                    <a:pt x="187" y="120"/>
                    <a:pt x="187" y="119"/>
                    <a:pt x="187" y="119"/>
                  </a:cubicBezTo>
                  <a:cubicBezTo>
                    <a:pt x="187" y="119"/>
                    <a:pt x="186" y="119"/>
                    <a:pt x="186" y="119"/>
                  </a:cubicBezTo>
                  <a:cubicBezTo>
                    <a:pt x="186" y="119"/>
                    <a:pt x="185" y="119"/>
                    <a:pt x="185" y="119"/>
                  </a:cubicBezTo>
                  <a:cubicBezTo>
                    <a:pt x="184" y="119"/>
                    <a:pt x="183" y="120"/>
                    <a:pt x="183" y="121"/>
                  </a:cubicBezTo>
                  <a:cubicBezTo>
                    <a:pt x="183" y="121"/>
                    <a:pt x="183" y="122"/>
                    <a:pt x="184" y="123"/>
                  </a:cubicBezTo>
                  <a:cubicBezTo>
                    <a:pt x="184" y="124"/>
                    <a:pt x="185" y="125"/>
                    <a:pt x="186" y="125"/>
                  </a:cubicBezTo>
                  <a:cubicBezTo>
                    <a:pt x="186" y="126"/>
                    <a:pt x="187" y="126"/>
                    <a:pt x="188" y="126"/>
                  </a:cubicBezTo>
                  <a:cubicBezTo>
                    <a:pt x="189" y="125"/>
                    <a:pt x="190" y="124"/>
                    <a:pt x="190" y="122"/>
                  </a:cubicBezTo>
                  <a:cubicBezTo>
                    <a:pt x="190" y="122"/>
                    <a:pt x="190" y="122"/>
                    <a:pt x="190" y="122"/>
                  </a:cubicBezTo>
                  <a:close/>
                  <a:moveTo>
                    <a:pt x="202" y="120"/>
                  </a:moveTo>
                  <a:cubicBezTo>
                    <a:pt x="198" y="122"/>
                    <a:pt x="198" y="122"/>
                    <a:pt x="198" y="122"/>
                  </a:cubicBezTo>
                  <a:cubicBezTo>
                    <a:pt x="198" y="121"/>
                    <a:pt x="198" y="121"/>
                    <a:pt x="198" y="121"/>
                  </a:cubicBezTo>
                  <a:cubicBezTo>
                    <a:pt x="199" y="121"/>
                    <a:pt x="199" y="121"/>
                    <a:pt x="198" y="120"/>
                  </a:cubicBezTo>
                  <a:cubicBezTo>
                    <a:pt x="196" y="115"/>
                    <a:pt x="196" y="115"/>
                    <a:pt x="196" y="115"/>
                  </a:cubicBezTo>
                  <a:cubicBezTo>
                    <a:pt x="195" y="114"/>
                    <a:pt x="195" y="114"/>
                    <a:pt x="194" y="115"/>
                  </a:cubicBezTo>
                  <a:cubicBezTo>
                    <a:pt x="193" y="115"/>
                    <a:pt x="192" y="116"/>
                    <a:pt x="192" y="117"/>
                  </a:cubicBezTo>
                  <a:cubicBezTo>
                    <a:pt x="194" y="121"/>
                    <a:pt x="194" y="121"/>
                    <a:pt x="194" y="121"/>
                  </a:cubicBezTo>
                  <a:cubicBezTo>
                    <a:pt x="195" y="122"/>
                    <a:pt x="196" y="122"/>
                    <a:pt x="196" y="122"/>
                  </a:cubicBezTo>
                  <a:cubicBezTo>
                    <a:pt x="196" y="122"/>
                    <a:pt x="196" y="122"/>
                    <a:pt x="196" y="122"/>
                  </a:cubicBezTo>
                  <a:cubicBezTo>
                    <a:pt x="192" y="124"/>
                    <a:pt x="192" y="124"/>
                    <a:pt x="192" y="124"/>
                  </a:cubicBezTo>
                  <a:cubicBezTo>
                    <a:pt x="192" y="124"/>
                    <a:pt x="192" y="124"/>
                    <a:pt x="192" y="124"/>
                  </a:cubicBezTo>
                  <a:cubicBezTo>
                    <a:pt x="193" y="123"/>
                    <a:pt x="193" y="123"/>
                    <a:pt x="192" y="122"/>
                  </a:cubicBezTo>
                  <a:cubicBezTo>
                    <a:pt x="188" y="113"/>
                    <a:pt x="188" y="113"/>
                    <a:pt x="188" y="113"/>
                  </a:cubicBezTo>
                  <a:cubicBezTo>
                    <a:pt x="187" y="113"/>
                    <a:pt x="187" y="113"/>
                    <a:pt x="187" y="113"/>
                  </a:cubicBezTo>
                  <a:cubicBezTo>
                    <a:pt x="187" y="113"/>
                    <a:pt x="186" y="113"/>
                    <a:pt x="186" y="113"/>
                  </a:cubicBezTo>
                  <a:cubicBezTo>
                    <a:pt x="186" y="113"/>
                    <a:pt x="186" y="113"/>
                    <a:pt x="186" y="113"/>
                  </a:cubicBezTo>
                  <a:cubicBezTo>
                    <a:pt x="186" y="112"/>
                    <a:pt x="187" y="111"/>
                    <a:pt x="188" y="110"/>
                  </a:cubicBezTo>
                  <a:cubicBezTo>
                    <a:pt x="191" y="116"/>
                    <a:pt x="191" y="116"/>
                    <a:pt x="191" y="116"/>
                  </a:cubicBezTo>
                  <a:cubicBezTo>
                    <a:pt x="192" y="114"/>
                    <a:pt x="192" y="113"/>
                    <a:pt x="193" y="113"/>
                  </a:cubicBezTo>
                  <a:cubicBezTo>
                    <a:pt x="195" y="112"/>
                    <a:pt x="196" y="113"/>
                    <a:pt x="197" y="115"/>
                  </a:cubicBezTo>
                  <a:cubicBezTo>
                    <a:pt x="199" y="119"/>
                    <a:pt x="199" y="119"/>
                    <a:pt x="199" y="119"/>
                  </a:cubicBezTo>
                  <a:cubicBezTo>
                    <a:pt x="200" y="120"/>
                    <a:pt x="201" y="120"/>
                    <a:pt x="202" y="120"/>
                  </a:cubicBezTo>
                  <a:cubicBezTo>
                    <a:pt x="202" y="120"/>
                    <a:pt x="202" y="120"/>
                    <a:pt x="202" y="120"/>
                  </a:cubicBezTo>
                  <a:close/>
                  <a:moveTo>
                    <a:pt x="212" y="114"/>
                  </a:moveTo>
                  <a:cubicBezTo>
                    <a:pt x="208" y="116"/>
                    <a:pt x="208" y="116"/>
                    <a:pt x="208" y="116"/>
                  </a:cubicBezTo>
                  <a:cubicBezTo>
                    <a:pt x="208" y="116"/>
                    <a:pt x="208" y="116"/>
                    <a:pt x="208" y="116"/>
                  </a:cubicBezTo>
                  <a:cubicBezTo>
                    <a:pt x="209" y="115"/>
                    <a:pt x="209" y="115"/>
                    <a:pt x="209" y="114"/>
                  </a:cubicBezTo>
                  <a:cubicBezTo>
                    <a:pt x="206" y="110"/>
                    <a:pt x="206" y="110"/>
                    <a:pt x="206" y="110"/>
                  </a:cubicBezTo>
                  <a:cubicBezTo>
                    <a:pt x="206" y="109"/>
                    <a:pt x="206" y="109"/>
                    <a:pt x="206" y="109"/>
                  </a:cubicBezTo>
                  <a:cubicBezTo>
                    <a:pt x="205" y="109"/>
                    <a:pt x="205" y="109"/>
                    <a:pt x="204" y="109"/>
                  </a:cubicBezTo>
                  <a:cubicBezTo>
                    <a:pt x="203" y="110"/>
                    <a:pt x="202" y="111"/>
                    <a:pt x="202" y="111"/>
                  </a:cubicBezTo>
                  <a:cubicBezTo>
                    <a:pt x="205" y="116"/>
                    <a:pt x="205" y="116"/>
                    <a:pt x="205" y="116"/>
                  </a:cubicBezTo>
                  <a:cubicBezTo>
                    <a:pt x="206" y="117"/>
                    <a:pt x="206" y="117"/>
                    <a:pt x="207" y="117"/>
                  </a:cubicBezTo>
                  <a:cubicBezTo>
                    <a:pt x="207" y="117"/>
                    <a:pt x="207" y="117"/>
                    <a:pt x="207" y="117"/>
                  </a:cubicBezTo>
                  <a:cubicBezTo>
                    <a:pt x="203" y="119"/>
                    <a:pt x="203" y="119"/>
                    <a:pt x="203" y="119"/>
                  </a:cubicBezTo>
                  <a:cubicBezTo>
                    <a:pt x="203" y="119"/>
                    <a:pt x="203" y="119"/>
                    <a:pt x="203" y="119"/>
                  </a:cubicBezTo>
                  <a:cubicBezTo>
                    <a:pt x="204" y="119"/>
                    <a:pt x="204" y="118"/>
                    <a:pt x="204" y="117"/>
                  </a:cubicBezTo>
                  <a:cubicBezTo>
                    <a:pt x="201" y="113"/>
                    <a:pt x="201" y="113"/>
                    <a:pt x="201" y="113"/>
                  </a:cubicBezTo>
                  <a:cubicBezTo>
                    <a:pt x="200" y="112"/>
                    <a:pt x="200" y="112"/>
                    <a:pt x="200" y="112"/>
                  </a:cubicBezTo>
                  <a:cubicBezTo>
                    <a:pt x="200" y="112"/>
                    <a:pt x="200" y="112"/>
                    <a:pt x="199" y="113"/>
                  </a:cubicBezTo>
                  <a:cubicBezTo>
                    <a:pt x="199" y="112"/>
                    <a:pt x="199" y="112"/>
                    <a:pt x="199" y="112"/>
                  </a:cubicBezTo>
                  <a:cubicBezTo>
                    <a:pt x="201" y="110"/>
                    <a:pt x="201" y="110"/>
                    <a:pt x="201" y="110"/>
                  </a:cubicBezTo>
                  <a:cubicBezTo>
                    <a:pt x="202" y="111"/>
                    <a:pt x="202" y="111"/>
                    <a:pt x="202" y="111"/>
                  </a:cubicBezTo>
                  <a:cubicBezTo>
                    <a:pt x="202" y="110"/>
                    <a:pt x="203" y="109"/>
                    <a:pt x="204" y="108"/>
                  </a:cubicBezTo>
                  <a:cubicBezTo>
                    <a:pt x="205" y="107"/>
                    <a:pt x="206" y="108"/>
                    <a:pt x="208" y="110"/>
                  </a:cubicBezTo>
                  <a:cubicBezTo>
                    <a:pt x="210" y="114"/>
                    <a:pt x="210" y="114"/>
                    <a:pt x="210" y="114"/>
                  </a:cubicBezTo>
                  <a:cubicBezTo>
                    <a:pt x="210" y="114"/>
                    <a:pt x="211" y="115"/>
                    <a:pt x="212" y="114"/>
                  </a:cubicBezTo>
                  <a:cubicBezTo>
                    <a:pt x="212" y="114"/>
                    <a:pt x="212" y="114"/>
                    <a:pt x="212" y="114"/>
                  </a:cubicBezTo>
                  <a:close/>
                  <a:moveTo>
                    <a:pt x="218" y="104"/>
                  </a:moveTo>
                  <a:cubicBezTo>
                    <a:pt x="219" y="105"/>
                    <a:pt x="219" y="107"/>
                    <a:pt x="219" y="108"/>
                  </a:cubicBezTo>
                  <a:cubicBezTo>
                    <a:pt x="219" y="109"/>
                    <a:pt x="218" y="110"/>
                    <a:pt x="217" y="111"/>
                  </a:cubicBezTo>
                  <a:cubicBezTo>
                    <a:pt x="216" y="112"/>
                    <a:pt x="215" y="112"/>
                    <a:pt x="214" y="112"/>
                  </a:cubicBezTo>
                  <a:cubicBezTo>
                    <a:pt x="212" y="111"/>
                    <a:pt x="211" y="111"/>
                    <a:pt x="210" y="110"/>
                  </a:cubicBezTo>
                  <a:cubicBezTo>
                    <a:pt x="210" y="109"/>
                    <a:pt x="209" y="107"/>
                    <a:pt x="209" y="106"/>
                  </a:cubicBezTo>
                  <a:cubicBezTo>
                    <a:pt x="209" y="105"/>
                    <a:pt x="210" y="104"/>
                    <a:pt x="211" y="103"/>
                  </a:cubicBezTo>
                  <a:cubicBezTo>
                    <a:pt x="212" y="102"/>
                    <a:pt x="214" y="102"/>
                    <a:pt x="215" y="102"/>
                  </a:cubicBezTo>
                  <a:cubicBezTo>
                    <a:pt x="216" y="102"/>
                    <a:pt x="217" y="103"/>
                    <a:pt x="218" y="104"/>
                  </a:cubicBezTo>
                  <a:close/>
                  <a:moveTo>
                    <a:pt x="217" y="106"/>
                  </a:moveTo>
                  <a:cubicBezTo>
                    <a:pt x="216" y="105"/>
                    <a:pt x="215" y="104"/>
                    <a:pt x="214" y="103"/>
                  </a:cubicBezTo>
                  <a:cubicBezTo>
                    <a:pt x="213" y="103"/>
                    <a:pt x="212" y="103"/>
                    <a:pt x="212" y="103"/>
                  </a:cubicBezTo>
                  <a:cubicBezTo>
                    <a:pt x="211" y="104"/>
                    <a:pt x="211" y="105"/>
                    <a:pt x="211" y="105"/>
                  </a:cubicBezTo>
                  <a:cubicBezTo>
                    <a:pt x="211" y="106"/>
                    <a:pt x="211" y="107"/>
                    <a:pt x="212" y="108"/>
                  </a:cubicBezTo>
                  <a:cubicBezTo>
                    <a:pt x="212" y="109"/>
                    <a:pt x="213" y="110"/>
                    <a:pt x="214" y="110"/>
                  </a:cubicBezTo>
                  <a:cubicBezTo>
                    <a:pt x="215" y="111"/>
                    <a:pt x="216" y="111"/>
                    <a:pt x="217" y="110"/>
                  </a:cubicBezTo>
                  <a:cubicBezTo>
                    <a:pt x="218" y="110"/>
                    <a:pt x="218" y="109"/>
                    <a:pt x="218" y="108"/>
                  </a:cubicBezTo>
                  <a:cubicBezTo>
                    <a:pt x="218" y="107"/>
                    <a:pt x="217" y="107"/>
                    <a:pt x="217" y="106"/>
                  </a:cubicBezTo>
                  <a:close/>
                  <a:moveTo>
                    <a:pt x="226" y="103"/>
                  </a:moveTo>
                  <a:cubicBezTo>
                    <a:pt x="222" y="107"/>
                    <a:pt x="222" y="107"/>
                    <a:pt x="222" y="107"/>
                  </a:cubicBezTo>
                  <a:cubicBezTo>
                    <a:pt x="222" y="106"/>
                    <a:pt x="222" y="106"/>
                    <a:pt x="222" y="106"/>
                  </a:cubicBezTo>
                  <a:cubicBezTo>
                    <a:pt x="223" y="105"/>
                    <a:pt x="223" y="105"/>
                    <a:pt x="223" y="104"/>
                  </a:cubicBezTo>
                  <a:cubicBezTo>
                    <a:pt x="216" y="97"/>
                    <a:pt x="216" y="97"/>
                    <a:pt x="216" y="97"/>
                  </a:cubicBezTo>
                  <a:cubicBezTo>
                    <a:pt x="216" y="96"/>
                    <a:pt x="216" y="96"/>
                    <a:pt x="215" y="96"/>
                  </a:cubicBezTo>
                  <a:cubicBezTo>
                    <a:pt x="215" y="96"/>
                    <a:pt x="215" y="96"/>
                    <a:pt x="214" y="97"/>
                  </a:cubicBezTo>
                  <a:cubicBezTo>
                    <a:pt x="214" y="97"/>
                    <a:pt x="214" y="97"/>
                    <a:pt x="214" y="97"/>
                  </a:cubicBezTo>
                  <a:cubicBezTo>
                    <a:pt x="214" y="97"/>
                    <a:pt x="214" y="97"/>
                    <a:pt x="214" y="97"/>
                  </a:cubicBezTo>
                  <a:cubicBezTo>
                    <a:pt x="214" y="96"/>
                    <a:pt x="215" y="95"/>
                    <a:pt x="216" y="94"/>
                  </a:cubicBezTo>
                  <a:cubicBezTo>
                    <a:pt x="224" y="103"/>
                    <a:pt x="224" y="103"/>
                    <a:pt x="224" y="103"/>
                  </a:cubicBezTo>
                  <a:cubicBezTo>
                    <a:pt x="224" y="104"/>
                    <a:pt x="225" y="104"/>
                    <a:pt x="226" y="103"/>
                  </a:cubicBezTo>
                  <a:cubicBezTo>
                    <a:pt x="226" y="103"/>
                    <a:pt x="226" y="103"/>
                    <a:pt x="226" y="103"/>
                  </a:cubicBezTo>
                  <a:close/>
                  <a:moveTo>
                    <a:pt x="231" y="93"/>
                  </a:moveTo>
                  <a:cubicBezTo>
                    <a:pt x="232" y="94"/>
                    <a:pt x="232" y="95"/>
                    <a:pt x="232" y="96"/>
                  </a:cubicBezTo>
                  <a:cubicBezTo>
                    <a:pt x="232" y="97"/>
                    <a:pt x="232" y="99"/>
                    <a:pt x="230" y="99"/>
                  </a:cubicBezTo>
                  <a:cubicBezTo>
                    <a:pt x="230" y="100"/>
                    <a:pt x="228" y="101"/>
                    <a:pt x="227" y="101"/>
                  </a:cubicBezTo>
                  <a:cubicBezTo>
                    <a:pt x="226" y="101"/>
                    <a:pt x="225" y="100"/>
                    <a:pt x="224" y="99"/>
                  </a:cubicBezTo>
                  <a:cubicBezTo>
                    <a:pt x="223" y="98"/>
                    <a:pt x="222" y="97"/>
                    <a:pt x="222" y="96"/>
                  </a:cubicBezTo>
                  <a:cubicBezTo>
                    <a:pt x="222" y="95"/>
                    <a:pt x="223" y="93"/>
                    <a:pt x="224" y="93"/>
                  </a:cubicBezTo>
                  <a:cubicBezTo>
                    <a:pt x="225" y="92"/>
                    <a:pt x="226" y="91"/>
                    <a:pt x="227" y="91"/>
                  </a:cubicBezTo>
                  <a:cubicBezTo>
                    <a:pt x="229" y="91"/>
                    <a:pt x="230" y="91"/>
                    <a:pt x="231" y="93"/>
                  </a:cubicBezTo>
                  <a:close/>
                  <a:moveTo>
                    <a:pt x="230" y="95"/>
                  </a:moveTo>
                  <a:cubicBezTo>
                    <a:pt x="229" y="94"/>
                    <a:pt x="228" y="93"/>
                    <a:pt x="227" y="93"/>
                  </a:cubicBezTo>
                  <a:cubicBezTo>
                    <a:pt x="226" y="92"/>
                    <a:pt x="225" y="92"/>
                    <a:pt x="224" y="93"/>
                  </a:cubicBezTo>
                  <a:cubicBezTo>
                    <a:pt x="224" y="93"/>
                    <a:pt x="224" y="94"/>
                    <a:pt x="224" y="95"/>
                  </a:cubicBezTo>
                  <a:cubicBezTo>
                    <a:pt x="224" y="96"/>
                    <a:pt x="224" y="96"/>
                    <a:pt x="225" y="97"/>
                  </a:cubicBezTo>
                  <a:cubicBezTo>
                    <a:pt x="226" y="98"/>
                    <a:pt x="227" y="99"/>
                    <a:pt x="228" y="99"/>
                  </a:cubicBezTo>
                  <a:cubicBezTo>
                    <a:pt x="229" y="99"/>
                    <a:pt x="230" y="99"/>
                    <a:pt x="231" y="99"/>
                  </a:cubicBezTo>
                  <a:cubicBezTo>
                    <a:pt x="232" y="98"/>
                    <a:pt x="232" y="97"/>
                    <a:pt x="231" y="97"/>
                  </a:cubicBezTo>
                  <a:cubicBezTo>
                    <a:pt x="231" y="96"/>
                    <a:pt x="231" y="95"/>
                    <a:pt x="230" y="95"/>
                  </a:cubicBezTo>
                  <a:close/>
                  <a:moveTo>
                    <a:pt x="236" y="82"/>
                  </a:moveTo>
                  <a:cubicBezTo>
                    <a:pt x="234" y="83"/>
                    <a:pt x="234" y="83"/>
                    <a:pt x="234" y="83"/>
                  </a:cubicBezTo>
                  <a:cubicBezTo>
                    <a:pt x="235" y="83"/>
                    <a:pt x="236" y="84"/>
                    <a:pt x="236" y="84"/>
                  </a:cubicBezTo>
                  <a:cubicBezTo>
                    <a:pt x="237" y="85"/>
                    <a:pt x="237" y="85"/>
                    <a:pt x="237" y="87"/>
                  </a:cubicBezTo>
                  <a:cubicBezTo>
                    <a:pt x="237" y="87"/>
                    <a:pt x="237" y="88"/>
                    <a:pt x="236" y="89"/>
                  </a:cubicBezTo>
                  <a:cubicBezTo>
                    <a:pt x="236" y="89"/>
                    <a:pt x="236" y="89"/>
                    <a:pt x="236" y="90"/>
                  </a:cubicBezTo>
                  <a:cubicBezTo>
                    <a:pt x="236" y="91"/>
                    <a:pt x="236" y="91"/>
                    <a:pt x="236" y="91"/>
                  </a:cubicBezTo>
                  <a:cubicBezTo>
                    <a:pt x="236" y="92"/>
                    <a:pt x="237" y="91"/>
                    <a:pt x="238" y="90"/>
                  </a:cubicBezTo>
                  <a:cubicBezTo>
                    <a:pt x="239" y="89"/>
                    <a:pt x="240" y="88"/>
                    <a:pt x="240" y="87"/>
                  </a:cubicBezTo>
                  <a:cubicBezTo>
                    <a:pt x="241" y="87"/>
                    <a:pt x="242" y="87"/>
                    <a:pt x="242" y="88"/>
                  </a:cubicBezTo>
                  <a:cubicBezTo>
                    <a:pt x="243" y="88"/>
                    <a:pt x="243" y="89"/>
                    <a:pt x="243" y="91"/>
                  </a:cubicBezTo>
                  <a:cubicBezTo>
                    <a:pt x="243" y="92"/>
                    <a:pt x="242" y="93"/>
                    <a:pt x="242" y="94"/>
                  </a:cubicBezTo>
                  <a:cubicBezTo>
                    <a:pt x="241" y="95"/>
                    <a:pt x="240" y="95"/>
                    <a:pt x="239" y="96"/>
                  </a:cubicBezTo>
                  <a:cubicBezTo>
                    <a:pt x="238" y="96"/>
                    <a:pt x="238" y="96"/>
                    <a:pt x="238" y="95"/>
                  </a:cubicBezTo>
                  <a:cubicBezTo>
                    <a:pt x="237" y="95"/>
                    <a:pt x="237" y="95"/>
                    <a:pt x="237" y="94"/>
                  </a:cubicBezTo>
                  <a:cubicBezTo>
                    <a:pt x="237" y="94"/>
                    <a:pt x="237" y="93"/>
                    <a:pt x="237" y="93"/>
                  </a:cubicBezTo>
                  <a:cubicBezTo>
                    <a:pt x="237" y="93"/>
                    <a:pt x="237" y="93"/>
                    <a:pt x="236" y="93"/>
                  </a:cubicBezTo>
                  <a:cubicBezTo>
                    <a:pt x="236" y="93"/>
                    <a:pt x="236" y="93"/>
                    <a:pt x="236" y="93"/>
                  </a:cubicBezTo>
                  <a:cubicBezTo>
                    <a:pt x="235" y="93"/>
                    <a:pt x="235" y="92"/>
                    <a:pt x="235" y="92"/>
                  </a:cubicBezTo>
                  <a:cubicBezTo>
                    <a:pt x="235" y="91"/>
                    <a:pt x="235" y="91"/>
                    <a:pt x="235" y="90"/>
                  </a:cubicBezTo>
                  <a:cubicBezTo>
                    <a:pt x="234" y="91"/>
                    <a:pt x="233" y="91"/>
                    <a:pt x="232" y="90"/>
                  </a:cubicBezTo>
                  <a:cubicBezTo>
                    <a:pt x="231" y="89"/>
                    <a:pt x="230" y="89"/>
                    <a:pt x="230" y="87"/>
                  </a:cubicBezTo>
                  <a:cubicBezTo>
                    <a:pt x="230" y="87"/>
                    <a:pt x="231" y="85"/>
                    <a:pt x="232" y="85"/>
                  </a:cubicBezTo>
                  <a:cubicBezTo>
                    <a:pt x="232" y="84"/>
                    <a:pt x="232" y="84"/>
                    <a:pt x="233" y="83"/>
                  </a:cubicBezTo>
                  <a:cubicBezTo>
                    <a:pt x="234" y="83"/>
                    <a:pt x="234" y="83"/>
                    <a:pt x="234" y="83"/>
                  </a:cubicBezTo>
                  <a:cubicBezTo>
                    <a:pt x="235" y="81"/>
                    <a:pt x="235" y="81"/>
                    <a:pt x="235" y="81"/>
                  </a:cubicBezTo>
                  <a:cubicBezTo>
                    <a:pt x="236" y="82"/>
                    <a:pt x="236" y="82"/>
                    <a:pt x="236" y="82"/>
                  </a:cubicBezTo>
                  <a:close/>
                  <a:moveTo>
                    <a:pt x="236" y="86"/>
                  </a:moveTo>
                  <a:cubicBezTo>
                    <a:pt x="235" y="86"/>
                    <a:pt x="234" y="85"/>
                    <a:pt x="234" y="85"/>
                  </a:cubicBezTo>
                  <a:cubicBezTo>
                    <a:pt x="233" y="85"/>
                    <a:pt x="232" y="85"/>
                    <a:pt x="232" y="85"/>
                  </a:cubicBezTo>
                  <a:cubicBezTo>
                    <a:pt x="231" y="86"/>
                    <a:pt x="231" y="86"/>
                    <a:pt x="231" y="87"/>
                  </a:cubicBezTo>
                  <a:cubicBezTo>
                    <a:pt x="231" y="87"/>
                    <a:pt x="232" y="87"/>
                    <a:pt x="232" y="88"/>
                  </a:cubicBezTo>
                  <a:cubicBezTo>
                    <a:pt x="233" y="88"/>
                    <a:pt x="233" y="89"/>
                    <a:pt x="234" y="89"/>
                  </a:cubicBezTo>
                  <a:cubicBezTo>
                    <a:pt x="235" y="89"/>
                    <a:pt x="235" y="89"/>
                    <a:pt x="236" y="89"/>
                  </a:cubicBezTo>
                  <a:cubicBezTo>
                    <a:pt x="237" y="88"/>
                    <a:pt x="236" y="87"/>
                    <a:pt x="236" y="86"/>
                  </a:cubicBezTo>
                  <a:close/>
                  <a:moveTo>
                    <a:pt x="242" y="89"/>
                  </a:moveTo>
                  <a:cubicBezTo>
                    <a:pt x="242" y="89"/>
                    <a:pt x="241" y="89"/>
                    <a:pt x="240" y="89"/>
                  </a:cubicBezTo>
                  <a:cubicBezTo>
                    <a:pt x="240" y="90"/>
                    <a:pt x="240" y="90"/>
                    <a:pt x="239" y="91"/>
                  </a:cubicBezTo>
                  <a:cubicBezTo>
                    <a:pt x="238" y="92"/>
                    <a:pt x="238" y="92"/>
                    <a:pt x="237" y="93"/>
                  </a:cubicBezTo>
                  <a:cubicBezTo>
                    <a:pt x="237" y="93"/>
                    <a:pt x="238" y="94"/>
                    <a:pt x="238" y="95"/>
                  </a:cubicBezTo>
                  <a:cubicBezTo>
                    <a:pt x="239" y="95"/>
                    <a:pt x="240" y="95"/>
                    <a:pt x="241" y="93"/>
                  </a:cubicBezTo>
                  <a:cubicBezTo>
                    <a:pt x="242" y="93"/>
                    <a:pt x="242" y="91"/>
                    <a:pt x="243" y="91"/>
                  </a:cubicBezTo>
                  <a:cubicBezTo>
                    <a:pt x="243" y="90"/>
                    <a:pt x="242" y="89"/>
                    <a:pt x="242" y="89"/>
                  </a:cubicBezTo>
                  <a:close/>
                  <a:moveTo>
                    <a:pt x="242" y="73"/>
                  </a:moveTo>
                  <a:cubicBezTo>
                    <a:pt x="242" y="73"/>
                    <a:pt x="242" y="73"/>
                    <a:pt x="242" y="74"/>
                  </a:cubicBezTo>
                  <a:cubicBezTo>
                    <a:pt x="242" y="74"/>
                    <a:pt x="242" y="74"/>
                    <a:pt x="242" y="75"/>
                  </a:cubicBezTo>
                  <a:cubicBezTo>
                    <a:pt x="247" y="83"/>
                    <a:pt x="247" y="83"/>
                    <a:pt x="247" y="83"/>
                  </a:cubicBezTo>
                  <a:cubicBezTo>
                    <a:pt x="248" y="85"/>
                    <a:pt x="248" y="86"/>
                    <a:pt x="247" y="87"/>
                  </a:cubicBezTo>
                  <a:cubicBezTo>
                    <a:pt x="246" y="88"/>
                    <a:pt x="246" y="88"/>
                    <a:pt x="245" y="87"/>
                  </a:cubicBezTo>
                  <a:cubicBezTo>
                    <a:pt x="245" y="87"/>
                    <a:pt x="245" y="87"/>
                    <a:pt x="245" y="87"/>
                  </a:cubicBezTo>
                  <a:cubicBezTo>
                    <a:pt x="245" y="86"/>
                    <a:pt x="245" y="86"/>
                    <a:pt x="245" y="86"/>
                  </a:cubicBezTo>
                  <a:cubicBezTo>
                    <a:pt x="245" y="86"/>
                    <a:pt x="246" y="85"/>
                    <a:pt x="246" y="85"/>
                  </a:cubicBezTo>
                  <a:cubicBezTo>
                    <a:pt x="246" y="85"/>
                    <a:pt x="246" y="85"/>
                    <a:pt x="246" y="85"/>
                  </a:cubicBezTo>
                  <a:cubicBezTo>
                    <a:pt x="247" y="85"/>
                    <a:pt x="246" y="83"/>
                    <a:pt x="245" y="81"/>
                  </a:cubicBezTo>
                  <a:cubicBezTo>
                    <a:pt x="238" y="80"/>
                    <a:pt x="238" y="80"/>
                    <a:pt x="238" y="80"/>
                  </a:cubicBezTo>
                  <a:cubicBezTo>
                    <a:pt x="237" y="80"/>
                    <a:pt x="237" y="80"/>
                    <a:pt x="236" y="80"/>
                  </a:cubicBezTo>
                  <a:cubicBezTo>
                    <a:pt x="236" y="80"/>
                    <a:pt x="236" y="80"/>
                    <a:pt x="236" y="80"/>
                  </a:cubicBezTo>
                  <a:cubicBezTo>
                    <a:pt x="235" y="80"/>
                    <a:pt x="235" y="80"/>
                    <a:pt x="235" y="80"/>
                  </a:cubicBezTo>
                  <a:cubicBezTo>
                    <a:pt x="238" y="77"/>
                    <a:pt x="238" y="77"/>
                    <a:pt x="238" y="77"/>
                  </a:cubicBezTo>
                  <a:cubicBezTo>
                    <a:pt x="238" y="77"/>
                    <a:pt x="238" y="77"/>
                    <a:pt x="238" y="77"/>
                  </a:cubicBezTo>
                  <a:cubicBezTo>
                    <a:pt x="238" y="78"/>
                    <a:pt x="238" y="78"/>
                    <a:pt x="238" y="78"/>
                  </a:cubicBezTo>
                  <a:cubicBezTo>
                    <a:pt x="238" y="78"/>
                    <a:pt x="238" y="79"/>
                    <a:pt x="239" y="79"/>
                  </a:cubicBezTo>
                  <a:cubicBezTo>
                    <a:pt x="244" y="80"/>
                    <a:pt x="244" y="80"/>
                    <a:pt x="244" y="80"/>
                  </a:cubicBezTo>
                  <a:cubicBezTo>
                    <a:pt x="242" y="75"/>
                    <a:pt x="242" y="75"/>
                    <a:pt x="242" y="75"/>
                  </a:cubicBezTo>
                  <a:cubicBezTo>
                    <a:pt x="241" y="75"/>
                    <a:pt x="241" y="75"/>
                    <a:pt x="241" y="75"/>
                  </a:cubicBezTo>
                  <a:cubicBezTo>
                    <a:pt x="241" y="75"/>
                    <a:pt x="241" y="75"/>
                    <a:pt x="241" y="75"/>
                  </a:cubicBezTo>
                  <a:cubicBezTo>
                    <a:pt x="240" y="75"/>
                    <a:pt x="240" y="75"/>
                    <a:pt x="240" y="75"/>
                  </a:cubicBezTo>
                  <a:cubicBezTo>
                    <a:pt x="240" y="75"/>
                    <a:pt x="240" y="75"/>
                    <a:pt x="240" y="75"/>
                  </a:cubicBezTo>
                  <a:cubicBezTo>
                    <a:pt x="242" y="73"/>
                    <a:pt x="242" y="73"/>
                    <a:pt x="242" y="73"/>
                  </a:cubicBezTo>
                  <a:cubicBezTo>
                    <a:pt x="242" y="73"/>
                    <a:pt x="242" y="73"/>
                    <a:pt x="242" y="73"/>
                  </a:cubicBezTo>
                  <a:close/>
                  <a:moveTo>
                    <a:pt x="253" y="63"/>
                  </a:moveTo>
                  <a:cubicBezTo>
                    <a:pt x="254" y="64"/>
                    <a:pt x="255" y="65"/>
                    <a:pt x="255" y="66"/>
                  </a:cubicBezTo>
                  <a:cubicBezTo>
                    <a:pt x="256" y="67"/>
                    <a:pt x="256" y="68"/>
                    <a:pt x="255" y="69"/>
                  </a:cubicBezTo>
                  <a:cubicBezTo>
                    <a:pt x="254" y="71"/>
                    <a:pt x="253" y="71"/>
                    <a:pt x="252" y="71"/>
                  </a:cubicBezTo>
                  <a:cubicBezTo>
                    <a:pt x="251" y="72"/>
                    <a:pt x="250" y="71"/>
                    <a:pt x="248" y="71"/>
                  </a:cubicBezTo>
                  <a:cubicBezTo>
                    <a:pt x="247" y="70"/>
                    <a:pt x="246" y="69"/>
                    <a:pt x="246" y="68"/>
                  </a:cubicBezTo>
                  <a:cubicBezTo>
                    <a:pt x="246" y="67"/>
                    <a:pt x="246" y="66"/>
                    <a:pt x="246" y="65"/>
                  </a:cubicBezTo>
                  <a:cubicBezTo>
                    <a:pt x="247" y="63"/>
                    <a:pt x="248" y="63"/>
                    <a:pt x="249" y="62"/>
                  </a:cubicBezTo>
                  <a:cubicBezTo>
                    <a:pt x="250" y="62"/>
                    <a:pt x="252" y="62"/>
                    <a:pt x="253" y="63"/>
                  </a:cubicBezTo>
                  <a:close/>
                  <a:moveTo>
                    <a:pt x="252" y="65"/>
                  </a:moveTo>
                  <a:cubicBezTo>
                    <a:pt x="251" y="64"/>
                    <a:pt x="250" y="64"/>
                    <a:pt x="249" y="64"/>
                  </a:cubicBezTo>
                  <a:cubicBezTo>
                    <a:pt x="248" y="64"/>
                    <a:pt x="247" y="64"/>
                    <a:pt x="247" y="65"/>
                  </a:cubicBezTo>
                  <a:cubicBezTo>
                    <a:pt x="246" y="66"/>
                    <a:pt x="246" y="66"/>
                    <a:pt x="247" y="67"/>
                  </a:cubicBezTo>
                  <a:cubicBezTo>
                    <a:pt x="247" y="68"/>
                    <a:pt x="248" y="68"/>
                    <a:pt x="249" y="69"/>
                  </a:cubicBezTo>
                  <a:cubicBezTo>
                    <a:pt x="250" y="69"/>
                    <a:pt x="251" y="69"/>
                    <a:pt x="252" y="70"/>
                  </a:cubicBezTo>
                  <a:cubicBezTo>
                    <a:pt x="253" y="70"/>
                    <a:pt x="254" y="69"/>
                    <a:pt x="254" y="69"/>
                  </a:cubicBezTo>
                  <a:cubicBezTo>
                    <a:pt x="255" y="68"/>
                    <a:pt x="255" y="67"/>
                    <a:pt x="254" y="66"/>
                  </a:cubicBezTo>
                  <a:cubicBezTo>
                    <a:pt x="254" y="66"/>
                    <a:pt x="253" y="65"/>
                    <a:pt x="252" y="65"/>
                  </a:cubicBezTo>
                  <a:close/>
                  <a:moveTo>
                    <a:pt x="266" y="40"/>
                  </a:moveTo>
                  <a:cubicBezTo>
                    <a:pt x="267" y="42"/>
                    <a:pt x="267" y="44"/>
                    <a:pt x="266" y="46"/>
                  </a:cubicBezTo>
                  <a:cubicBezTo>
                    <a:pt x="265" y="48"/>
                    <a:pt x="264" y="49"/>
                    <a:pt x="262" y="50"/>
                  </a:cubicBezTo>
                  <a:cubicBezTo>
                    <a:pt x="261" y="51"/>
                    <a:pt x="259" y="51"/>
                    <a:pt x="257" y="50"/>
                  </a:cubicBezTo>
                  <a:cubicBezTo>
                    <a:pt x="255" y="49"/>
                    <a:pt x="254" y="48"/>
                    <a:pt x="253" y="47"/>
                  </a:cubicBezTo>
                  <a:cubicBezTo>
                    <a:pt x="252" y="45"/>
                    <a:pt x="252" y="43"/>
                    <a:pt x="253" y="41"/>
                  </a:cubicBezTo>
                  <a:cubicBezTo>
                    <a:pt x="254" y="41"/>
                    <a:pt x="254" y="40"/>
                    <a:pt x="254" y="39"/>
                  </a:cubicBezTo>
                  <a:cubicBezTo>
                    <a:pt x="255" y="39"/>
                    <a:pt x="255" y="38"/>
                    <a:pt x="255" y="38"/>
                  </a:cubicBezTo>
                  <a:cubicBezTo>
                    <a:pt x="255" y="38"/>
                    <a:pt x="255" y="37"/>
                    <a:pt x="255" y="37"/>
                  </a:cubicBezTo>
                  <a:cubicBezTo>
                    <a:pt x="255" y="37"/>
                    <a:pt x="255" y="37"/>
                    <a:pt x="255" y="37"/>
                  </a:cubicBezTo>
                  <a:cubicBezTo>
                    <a:pt x="259" y="38"/>
                    <a:pt x="259" y="38"/>
                    <a:pt x="259" y="38"/>
                  </a:cubicBezTo>
                  <a:cubicBezTo>
                    <a:pt x="259" y="39"/>
                    <a:pt x="259" y="39"/>
                    <a:pt x="259" y="39"/>
                  </a:cubicBezTo>
                  <a:cubicBezTo>
                    <a:pt x="258" y="39"/>
                    <a:pt x="257" y="39"/>
                    <a:pt x="256" y="39"/>
                  </a:cubicBezTo>
                  <a:cubicBezTo>
                    <a:pt x="255" y="39"/>
                    <a:pt x="254" y="40"/>
                    <a:pt x="254" y="41"/>
                  </a:cubicBezTo>
                  <a:cubicBezTo>
                    <a:pt x="254" y="43"/>
                    <a:pt x="254" y="44"/>
                    <a:pt x="254" y="45"/>
                  </a:cubicBezTo>
                  <a:cubicBezTo>
                    <a:pt x="255" y="47"/>
                    <a:pt x="256" y="47"/>
                    <a:pt x="258" y="48"/>
                  </a:cubicBezTo>
                  <a:cubicBezTo>
                    <a:pt x="260" y="49"/>
                    <a:pt x="261" y="49"/>
                    <a:pt x="263" y="49"/>
                  </a:cubicBezTo>
                  <a:cubicBezTo>
                    <a:pt x="264" y="48"/>
                    <a:pt x="265" y="47"/>
                    <a:pt x="266" y="46"/>
                  </a:cubicBezTo>
                  <a:cubicBezTo>
                    <a:pt x="266" y="45"/>
                    <a:pt x="266" y="43"/>
                    <a:pt x="266" y="42"/>
                  </a:cubicBezTo>
                  <a:cubicBezTo>
                    <a:pt x="266" y="42"/>
                    <a:pt x="266" y="41"/>
                    <a:pt x="266" y="40"/>
                  </a:cubicBezTo>
                  <a:cubicBezTo>
                    <a:pt x="266" y="40"/>
                    <a:pt x="266" y="40"/>
                    <a:pt x="266" y="40"/>
                  </a:cubicBezTo>
                  <a:close/>
                  <a:moveTo>
                    <a:pt x="270" y="30"/>
                  </a:moveTo>
                  <a:cubicBezTo>
                    <a:pt x="269" y="34"/>
                    <a:pt x="269" y="34"/>
                    <a:pt x="269" y="34"/>
                  </a:cubicBezTo>
                  <a:cubicBezTo>
                    <a:pt x="269" y="34"/>
                    <a:pt x="269" y="34"/>
                    <a:pt x="269" y="34"/>
                  </a:cubicBezTo>
                  <a:cubicBezTo>
                    <a:pt x="269" y="33"/>
                    <a:pt x="269" y="33"/>
                    <a:pt x="268" y="32"/>
                  </a:cubicBezTo>
                  <a:cubicBezTo>
                    <a:pt x="263" y="31"/>
                    <a:pt x="263" y="31"/>
                    <a:pt x="263" y="31"/>
                  </a:cubicBezTo>
                  <a:cubicBezTo>
                    <a:pt x="262" y="31"/>
                    <a:pt x="261" y="31"/>
                    <a:pt x="261" y="32"/>
                  </a:cubicBezTo>
                  <a:cubicBezTo>
                    <a:pt x="260" y="33"/>
                    <a:pt x="261" y="33"/>
                    <a:pt x="261" y="34"/>
                  </a:cubicBezTo>
                  <a:cubicBezTo>
                    <a:pt x="266" y="36"/>
                    <a:pt x="266" y="36"/>
                    <a:pt x="266" y="36"/>
                  </a:cubicBezTo>
                  <a:cubicBezTo>
                    <a:pt x="267" y="36"/>
                    <a:pt x="268" y="36"/>
                    <a:pt x="268" y="35"/>
                  </a:cubicBezTo>
                  <a:cubicBezTo>
                    <a:pt x="268" y="35"/>
                    <a:pt x="268" y="35"/>
                    <a:pt x="268" y="35"/>
                  </a:cubicBezTo>
                  <a:cubicBezTo>
                    <a:pt x="267" y="39"/>
                    <a:pt x="267" y="39"/>
                    <a:pt x="267" y="39"/>
                  </a:cubicBezTo>
                  <a:cubicBezTo>
                    <a:pt x="267" y="39"/>
                    <a:pt x="267" y="39"/>
                    <a:pt x="267" y="39"/>
                  </a:cubicBezTo>
                  <a:cubicBezTo>
                    <a:pt x="267" y="38"/>
                    <a:pt x="267" y="38"/>
                    <a:pt x="266" y="37"/>
                  </a:cubicBezTo>
                  <a:cubicBezTo>
                    <a:pt x="256" y="35"/>
                    <a:pt x="256" y="35"/>
                    <a:pt x="256" y="35"/>
                  </a:cubicBezTo>
                  <a:cubicBezTo>
                    <a:pt x="256" y="35"/>
                    <a:pt x="255" y="35"/>
                    <a:pt x="255" y="35"/>
                  </a:cubicBezTo>
                  <a:cubicBezTo>
                    <a:pt x="255" y="35"/>
                    <a:pt x="255" y="35"/>
                    <a:pt x="255" y="35"/>
                  </a:cubicBezTo>
                  <a:cubicBezTo>
                    <a:pt x="254" y="35"/>
                    <a:pt x="254" y="35"/>
                    <a:pt x="254" y="35"/>
                  </a:cubicBezTo>
                  <a:cubicBezTo>
                    <a:pt x="254" y="35"/>
                    <a:pt x="254" y="34"/>
                    <a:pt x="254" y="32"/>
                  </a:cubicBezTo>
                  <a:cubicBezTo>
                    <a:pt x="260" y="34"/>
                    <a:pt x="260" y="34"/>
                    <a:pt x="260" y="34"/>
                  </a:cubicBezTo>
                  <a:cubicBezTo>
                    <a:pt x="260" y="33"/>
                    <a:pt x="259" y="31"/>
                    <a:pt x="260" y="31"/>
                  </a:cubicBezTo>
                  <a:cubicBezTo>
                    <a:pt x="260" y="29"/>
                    <a:pt x="261" y="28"/>
                    <a:pt x="263" y="29"/>
                  </a:cubicBezTo>
                  <a:cubicBezTo>
                    <a:pt x="268" y="30"/>
                    <a:pt x="268" y="30"/>
                    <a:pt x="268" y="30"/>
                  </a:cubicBezTo>
                  <a:cubicBezTo>
                    <a:pt x="270" y="31"/>
                    <a:pt x="270" y="31"/>
                    <a:pt x="270" y="30"/>
                  </a:cubicBezTo>
                  <a:cubicBezTo>
                    <a:pt x="270" y="30"/>
                    <a:pt x="270" y="30"/>
                    <a:pt x="270" y="30"/>
                  </a:cubicBezTo>
                  <a:close/>
                  <a:moveTo>
                    <a:pt x="259" y="22"/>
                  </a:moveTo>
                  <a:cubicBezTo>
                    <a:pt x="259" y="22"/>
                    <a:pt x="259" y="22"/>
                    <a:pt x="260" y="23"/>
                  </a:cubicBezTo>
                  <a:cubicBezTo>
                    <a:pt x="260" y="23"/>
                    <a:pt x="260" y="23"/>
                    <a:pt x="260" y="23"/>
                  </a:cubicBezTo>
                  <a:cubicBezTo>
                    <a:pt x="259" y="24"/>
                    <a:pt x="260" y="24"/>
                    <a:pt x="259" y="24"/>
                  </a:cubicBezTo>
                  <a:cubicBezTo>
                    <a:pt x="259" y="24"/>
                    <a:pt x="259" y="25"/>
                    <a:pt x="258" y="24"/>
                  </a:cubicBezTo>
                  <a:cubicBezTo>
                    <a:pt x="258" y="24"/>
                    <a:pt x="258" y="24"/>
                    <a:pt x="258" y="24"/>
                  </a:cubicBezTo>
                  <a:cubicBezTo>
                    <a:pt x="258" y="23"/>
                    <a:pt x="257" y="23"/>
                    <a:pt x="258" y="23"/>
                  </a:cubicBezTo>
                  <a:cubicBezTo>
                    <a:pt x="258" y="23"/>
                    <a:pt x="258" y="23"/>
                    <a:pt x="258" y="22"/>
                  </a:cubicBezTo>
                  <a:cubicBezTo>
                    <a:pt x="258" y="22"/>
                    <a:pt x="258" y="22"/>
                    <a:pt x="259" y="22"/>
                  </a:cubicBezTo>
                  <a:close/>
                  <a:moveTo>
                    <a:pt x="272" y="23"/>
                  </a:moveTo>
                  <a:cubicBezTo>
                    <a:pt x="271" y="28"/>
                    <a:pt x="271" y="28"/>
                    <a:pt x="271" y="28"/>
                  </a:cubicBezTo>
                  <a:cubicBezTo>
                    <a:pt x="270" y="28"/>
                    <a:pt x="270" y="28"/>
                    <a:pt x="270" y="28"/>
                  </a:cubicBezTo>
                  <a:cubicBezTo>
                    <a:pt x="270" y="27"/>
                    <a:pt x="270" y="26"/>
                    <a:pt x="269" y="26"/>
                  </a:cubicBezTo>
                  <a:cubicBezTo>
                    <a:pt x="264" y="25"/>
                    <a:pt x="264" y="25"/>
                    <a:pt x="264" y="25"/>
                  </a:cubicBezTo>
                  <a:cubicBezTo>
                    <a:pt x="263" y="25"/>
                    <a:pt x="262" y="25"/>
                    <a:pt x="262" y="26"/>
                  </a:cubicBezTo>
                  <a:cubicBezTo>
                    <a:pt x="262" y="26"/>
                    <a:pt x="262" y="26"/>
                    <a:pt x="262" y="27"/>
                  </a:cubicBezTo>
                  <a:cubicBezTo>
                    <a:pt x="262" y="27"/>
                    <a:pt x="262" y="27"/>
                    <a:pt x="262" y="27"/>
                  </a:cubicBezTo>
                  <a:cubicBezTo>
                    <a:pt x="262" y="23"/>
                    <a:pt x="262" y="23"/>
                    <a:pt x="262" y="23"/>
                  </a:cubicBezTo>
                  <a:cubicBezTo>
                    <a:pt x="269" y="24"/>
                    <a:pt x="269" y="24"/>
                    <a:pt x="269" y="24"/>
                  </a:cubicBezTo>
                  <a:cubicBezTo>
                    <a:pt x="271" y="25"/>
                    <a:pt x="271" y="24"/>
                    <a:pt x="272" y="23"/>
                  </a:cubicBezTo>
                  <a:cubicBezTo>
                    <a:pt x="272" y="23"/>
                    <a:pt x="272" y="23"/>
                    <a:pt x="272" y="23"/>
                  </a:cubicBezTo>
                  <a:close/>
                  <a:moveTo>
                    <a:pt x="273" y="12"/>
                  </a:moveTo>
                  <a:cubicBezTo>
                    <a:pt x="273" y="16"/>
                    <a:pt x="273" y="16"/>
                    <a:pt x="273" y="16"/>
                  </a:cubicBezTo>
                  <a:cubicBezTo>
                    <a:pt x="272" y="16"/>
                    <a:pt x="272" y="16"/>
                    <a:pt x="272" y="16"/>
                  </a:cubicBezTo>
                  <a:cubicBezTo>
                    <a:pt x="272" y="15"/>
                    <a:pt x="272" y="15"/>
                    <a:pt x="271" y="15"/>
                  </a:cubicBezTo>
                  <a:cubicBezTo>
                    <a:pt x="266" y="14"/>
                    <a:pt x="266" y="14"/>
                    <a:pt x="266" y="14"/>
                  </a:cubicBezTo>
                  <a:cubicBezTo>
                    <a:pt x="266" y="14"/>
                    <a:pt x="266" y="14"/>
                    <a:pt x="265" y="14"/>
                  </a:cubicBezTo>
                  <a:cubicBezTo>
                    <a:pt x="265" y="15"/>
                    <a:pt x="265" y="15"/>
                    <a:pt x="265" y="15"/>
                  </a:cubicBezTo>
                  <a:cubicBezTo>
                    <a:pt x="265" y="16"/>
                    <a:pt x="265" y="17"/>
                    <a:pt x="266" y="18"/>
                  </a:cubicBezTo>
                  <a:cubicBezTo>
                    <a:pt x="271" y="19"/>
                    <a:pt x="271" y="19"/>
                    <a:pt x="271" y="19"/>
                  </a:cubicBezTo>
                  <a:cubicBezTo>
                    <a:pt x="272" y="19"/>
                    <a:pt x="272" y="18"/>
                    <a:pt x="273" y="17"/>
                  </a:cubicBezTo>
                  <a:cubicBezTo>
                    <a:pt x="273" y="17"/>
                    <a:pt x="273" y="17"/>
                    <a:pt x="273" y="17"/>
                  </a:cubicBezTo>
                  <a:cubicBezTo>
                    <a:pt x="273" y="22"/>
                    <a:pt x="273" y="22"/>
                    <a:pt x="273" y="22"/>
                  </a:cubicBezTo>
                  <a:cubicBezTo>
                    <a:pt x="272" y="22"/>
                    <a:pt x="272" y="22"/>
                    <a:pt x="272" y="22"/>
                  </a:cubicBezTo>
                  <a:cubicBezTo>
                    <a:pt x="272" y="21"/>
                    <a:pt x="272" y="21"/>
                    <a:pt x="271" y="20"/>
                  </a:cubicBezTo>
                  <a:cubicBezTo>
                    <a:pt x="265" y="19"/>
                    <a:pt x="265" y="19"/>
                    <a:pt x="265" y="19"/>
                  </a:cubicBezTo>
                  <a:cubicBezTo>
                    <a:pt x="265" y="19"/>
                    <a:pt x="264" y="19"/>
                    <a:pt x="264" y="19"/>
                  </a:cubicBezTo>
                  <a:cubicBezTo>
                    <a:pt x="264" y="19"/>
                    <a:pt x="264" y="20"/>
                    <a:pt x="264" y="21"/>
                  </a:cubicBezTo>
                  <a:cubicBezTo>
                    <a:pt x="264" y="21"/>
                    <a:pt x="264" y="21"/>
                    <a:pt x="264" y="21"/>
                  </a:cubicBezTo>
                  <a:cubicBezTo>
                    <a:pt x="263" y="17"/>
                    <a:pt x="263" y="17"/>
                    <a:pt x="263" y="17"/>
                  </a:cubicBezTo>
                  <a:cubicBezTo>
                    <a:pt x="265" y="18"/>
                    <a:pt x="265" y="18"/>
                    <a:pt x="265" y="18"/>
                  </a:cubicBezTo>
                  <a:cubicBezTo>
                    <a:pt x="264" y="17"/>
                    <a:pt x="263" y="16"/>
                    <a:pt x="264" y="15"/>
                  </a:cubicBezTo>
                  <a:cubicBezTo>
                    <a:pt x="264" y="13"/>
                    <a:pt x="265" y="12"/>
                    <a:pt x="267" y="13"/>
                  </a:cubicBezTo>
                  <a:cubicBezTo>
                    <a:pt x="272" y="13"/>
                    <a:pt x="272" y="13"/>
                    <a:pt x="272" y="13"/>
                  </a:cubicBezTo>
                  <a:cubicBezTo>
                    <a:pt x="272" y="13"/>
                    <a:pt x="273" y="13"/>
                    <a:pt x="273" y="12"/>
                  </a:cubicBezTo>
                  <a:cubicBezTo>
                    <a:pt x="273" y="12"/>
                    <a:pt x="273" y="12"/>
                    <a:pt x="273" y="12"/>
                  </a:cubicBezTo>
                  <a:close/>
                  <a:moveTo>
                    <a:pt x="273" y="1"/>
                  </a:moveTo>
                  <a:cubicBezTo>
                    <a:pt x="273" y="2"/>
                    <a:pt x="273" y="2"/>
                    <a:pt x="274" y="2"/>
                  </a:cubicBezTo>
                  <a:cubicBezTo>
                    <a:pt x="274" y="3"/>
                    <a:pt x="274" y="3"/>
                    <a:pt x="274" y="3"/>
                  </a:cubicBezTo>
                  <a:cubicBezTo>
                    <a:pt x="274" y="4"/>
                    <a:pt x="274" y="4"/>
                    <a:pt x="272" y="5"/>
                  </a:cubicBezTo>
                  <a:cubicBezTo>
                    <a:pt x="273" y="5"/>
                    <a:pt x="273" y="5"/>
                    <a:pt x="274" y="6"/>
                  </a:cubicBezTo>
                  <a:cubicBezTo>
                    <a:pt x="274" y="7"/>
                    <a:pt x="274" y="7"/>
                    <a:pt x="274" y="7"/>
                  </a:cubicBezTo>
                  <a:cubicBezTo>
                    <a:pt x="274" y="8"/>
                    <a:pt x="274" y="9"/>
                    <a:pt x="273" y="9"/>
                  </a:cubicBezTo>
                  <a:cubicBezTo>
                    <a:pt x="273" y="9"/>
                    <a:pt x="272" y="10"/>
                    <a:pt x="272" y="10"/>
                  </a:cubicBezTo>
                  <a:cubicBezTo>
                    <a:pt x="270" y="10"/>
                    <a:pt x="270" y="9"/>
                    <a:pt x="269" y="8"/>
                  </a:cubicBezTo>
                  <a:cubicBezTo>
                    <a:pt x="268" y="7"/>
                    <a:pt x="268" y="6"/>
                    <a:pt x="268" y="5"/>
                  </a:cubicBezTo>
                  <a:cubicBezTo>
                    <a:pt x="267" y="5"/>
                    <a:pt x="267" y="5"/>
                    <a:pt x="267" y="5"/>
                  </a:cubicBezTo>
                  <a:cubicBezTo>
                    <a:pt x="265" y="5"/>
                    <a:pt x="264" y="5"/>
                    <a:pt x="264" y="6"/>
                  </a:cubicBezTo>
                  <a:cubicBezTo>
                    <a:pt x="264" y="7"/>
                    <a:pt x="265" y="7"/>
                    <a:pt x="265" y="7"/>
                  </a:cubicBezTo>
                  <a:cubicBezTo>
                    <a:pt x="266" y="7"/>
                    <a:pt x="266" y="7"/>
                    <a:pt x="266" y="7"/>
                  </a:cubicBezTo>
                  <a:cubicBezTo>
                    <a:pt x="266" y="7"/>
                    <a:pt x="266" y="7"/>
                    <a:pt x="266" y="7"/>
                  </a:cubicBezTo>
                  <a:cubicBezTo>
                    <a:pt x="266" y="7"/>
                    <a:pt x="266" y="7"/>
                    <a:pt x="267" y="8"/>
                  </a:cubicBezTo>
                  <a:cubicBezTo>
                    <a:pt x="267" y="8"/>
                    <a:pt x="267" y="8"/>
                    <a:pt x="267" y="9"/>
                  </a:cubicBezTo>
                  <a:cubicBezTo>
                    <a:pt x="267" y="9"/>
                    <a:pt x="267" y="9"/>
                    <a:pt x="267" y="9"/>
                  </a:cubicBezTo>
                  <a:cubicBezTo>
                    <a:pt x="266" y="10"/>
                    <a:pt x="266" y="10"/>
                    <a:pt x="266" y="10"/>
                  </a:cubicBezTo>
                  <a:cubicBezTo>
                    <a:pt x="266" y="10"/>
                    <a:pt x="265" y="9"/>
                    <a:pt x="265" y="9"/>
                  </a:cubicBezTo>
                  <a:cubicBezTo>
                    <a:pt x="264" y="8"/>
                    <a:pt x="264" y="7"/>
                    <a:pt x="264" y="7"/>
                  </a:cubicBezTo>
                  <a:cubicBezTo>
                    <a:pt x="264" y="5"/>
                    <a:pt x="265" y="5"/>
                    <a:pt x="265" y="4"/>
                  </a:cubicBezTo>
                  <a:cubicBezTo>
                    <a:pt x="266" y="4"/>
                    <a:pt x="266" y="3"/>
                    <a:pt x="268" y="3"/>
                  </a:cubicBezTo>
                  <a:cubicBezTo>
                    <a:pt x="272" y="3"/>
                    <a:pt x="272" y="3"/>
                    <a:pt x="272" y="3"/>
                  </a:cubicBezTo>
                  <a:cubicBezTo>
                    <a:pt x="272" y="3"/>
                    <a:pt x="273" y="3"/>
                    <a:pt x="273" y="3"/>
                  </a:cubicBezTo>
                  <a:cubicBezTo>
                    <a:pt x="273" y="3"/>
                    <a:pt x="273" y="3"/>
                    <a:pt x="272" y="2"/>
                  </a:cubicBezTo>
                  <a:cubicBezTo>
                    <a:pt x="273" y="1"/>
                    <a:pt x="273" y="1"/>
                    <a:pt x="273" y="1"/>
                  </a:cubicBezTo>
                  <a:close/>
                  <a:moveTo>
                    <a:pt x="272" y="5"/>
                  </a:moveTo>
                  <a:cubicBezTo>
                    <a:pt x="268" y="5"/>
                    <a:pt x="268" y="5"/>
                    <a:pt x="268" y="5"/>
                  </a:cubicBezTo>
                  <a:cubicBezTo>
                    <a:pt x="269" y="6"/>
                    <a:pt x="269" y="7"/>
                    <a:pt x="269" y="7"/>
                  </a:cubicBezTo>
                  <a:cubicBezTo>
                    <a:pt x="270" y="8"/>
                    <a:pt x="270" y="8"/>
                    <a:pt x="271" y="8"/>
                  </a:cubicBezTo>
                  <a:cubicBezTo>
                    <a:pt x="272" y="8"/>
                    <a:pt x="272" y="8"/>
                    <a:pt x="272" y="7"/>
                  </a:cubicBezTo>
                  <a:cubicBezTo>
                    <a:pt x="273" y="6"/>
                    <a:pt x="272" y="5"/>
                    <a:pt x="272"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Freeform 41"/>
            <p:cNvSpPr>
              <a:spLocks/>
            </p:cNvSpPr>
            <p:nvPr userDrawn="1"/>
          </p:nvSpPr>
          <p:spPr bwMode="auto">
            <a:xfrm>
              <a:off x="8913891" y="4711981"/>
              <a:ext cx="161925" cy="150812"/>
            </a:xfrm>
            <a:custGeom>
              <a:avLst/>
              <a:gdLst>
                <a:gd name="T0" fmla="*/ 86 w 108"/>
                <a:gd name="T1" fmla="*/ 99 h 100"/>
                <a:gd name="T2" fmla="*/ 46 w 108"/>
                <a:gd name="T3" fmla="*/ 0 h 100"/>
                <a:gd name="T4" fmla="*/ 56 w 108"/>
                <a:gd name="T5" fmla="*/ 58 h 100"/>
                <a:gd name="T6" fmla="*/ 0 w 108"/>
                <a:gd name="T7" fmla="*/ 100 h 100"/>
                <a:gd name="T8" fmla="*/ 57 w 108"/>
                <a:gd name="T9" fmla="*/ 59 h 100"/>
                <a:gd name="T10" fmla="*/ 65 w 108"/>
                <a:gd name="T11" fmla="*/ 18 h 100"/>
                <a:gd name="T12" fmla="*/ 41 w 108"/>
                <a:gd name="T13" fmla="*/ 97 h 100"/>
                <a:gd name="T14" fmla="*/ 64 w 108"/>
                <a:gd name="T15" fmla="*/ 14 h 100"/>
                <a:gd name="T16" fmla="*/ 65 w 108"/>
                <a:gd name="T17" fmla="*/ 98 h 100"/>
                <a:gd name="T18" fmla="*/ 62 w 108"/>
                <a:gd name="T19" fmla="*/ 9 h 100"/>
                <a:gd name="T20" fmla="*/ 86 w 108"/>
                <a:gd name="T21" fmla="*/ 99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8" h="100">
                  <a:moveTo>
                    <a:pt x="86" y="99"/>
                  </a:moveTo>
                  <a:cubicBezTo>
                    <a:pt x="108" y="48"/>
                    <a:pt x="88" y="16"/>
                    <a:pt x="46" y="0"/>
                  </a:cubicBezTo>
                  <a:cubicBezTo>
                    <a:pt x="71" y="10"/>
                    <a:pt x="66" y="42"/>
                    <a:pt x="56" y="58"/>
                  </a:cubicBezTo>
                  <a:cubicBezTo>
                    <a:pt x="45" y="74"/>
                    <a:pt x="28" y="87"/>
                    <a:pt x="0" y="100"/>
                  </a:cubicBezTo>
                  <a:cubicBezTo>
                    <a:pt x="30" y="88"/>
                    <a:pt x="48" y="73"/>
                    <a:pt x="57" y="59"/>
                  </a:cubicBezTo>
                  <a:cubicBezTo>
                    <a:pt x="65" y="44"/>
                    <a:pt x="67" y="32"/>
                    <a:pt x="65" y="18"/>
                  </a:cubicBezTo>
                  <a:cubicBezTo>
                    <a:pt x="78" y="47"/>
                    <a:pt x="67" y="72"/>
                    <a:pt x="41" y="97"/>
                  </a:cubicBezTo>
                  <a:cubicBezTo>
                    <a:pt x="71" y="71"/>
                    <a:pt x="81" y="43"/>
                    <a:pt x="64" y="14"/>
                  </a:cubicBezTo>
                  <a:cubicBezTo>
                    <a:pt x="89" y="42"/>
                    <a:pt x="82" y="72"/>
                    <a:pt x="65" y="98"/>
                  </a:cubicBezTo>
                  <a:cubicBezTo>
                    <a:pt x="86" y="68"/>
                    <a:pt x="90" y="36"/>
                    <a:pt x="62" y="9"/>
                  </a:cubicBezTo>
                  <a:cubicBezTo>
                    <a:pt x="96" y="30"/>
                    <a:pt x="101" y="59"/>
                    <a:pt x="86" y="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0" name="Freeform 42"/>
            <p:cNvSpPr>
              <a:spLocks/>
            </p:cNvSpPr>
            <p:nvPr userDrawn="1"/>
          </p:nvSpPr>
          <p:spPr bwMode="auto">
            <a:xfrm>
              <a:off x="8942467" y="4694517"/>
              <a:ext cx="49213" cy="20638"/>
            </a:xfrm>
            <a:custGeom>
              <a:avLst/>
              <a:gdLst>
                <a:gd name="T0" fmla="*/ 19 w 33"/>
                <a:gd name="T1" fmla="*/ 14 h 14"/>
                <a:gd name="T2" fmla="*/ 0 w 33"/>
                <a:gd name="T3" fmla="*/ 0 h 14"/>
                <a:gd name="T4" fmla="*/ 33 w 33"/>
                <a:gd name="T5" fmla="*/ 5 h 14"/>
                <a:gd name="T6" fmla="*/ 18 w 33"/>
                <a:gd name="T7" fmla="*/ 6 h 14"/>
                <a:gd name="T8" fmla="*/ 19 w 33"/>
                <a:gd name="T9" fmla="*/ 14 h 14"/>
              </a:gdLst>
              <a:ahLst/>
              <a:cxnLst>
                <a:cxn ang="0">
                  <a:pos x="T0" y="T1"/>
                </a:cxn>
                <a:cxn ang="0">
                  <a:pos x="T2" y="T3"/>
                </a:cxn>
                <a:cxn ang="0">
                  <a:pos x="T4" y="T5"/>
                </a:cxn>
                <a:cxn ang="0">
                  <a:pos x="T6" y="T7"/>
                </a:cxn>
                <a:cxn ang="0">
                  <a:pos x="T8" y="T9"/>
                </a:cxn>
              </a:cxnLst>
              <a:rect l="0" t="0" r="r" b="b"/>
              <a:pathLst>
                <a:path w="33" h="14">
                  <a:moveTo>
                    <a:pt x="19" y="14"/>
                  </a:moveTo>
                  <a:cubicBezTo>
                    <a:pt x="13" y="8"/>
                    <a:pt x="8" y="4"/>
                    <a:pt x="0" y="0"/>
                  </a:cubicBezTo>
                  <a:cubicBezTo>
                    <a:pt x="11" y="0"/>
                    <a:pt x="25" y="3"/>
                    <a:pt x="33" y="5"/>
                  </a:cubicBezTo>
                  <a:cubicBezTo>
                    <a:pt x="24" y="4"/>
                    <a:pt x="20" y="5"/>
                    <a:pt x="18" y="6"/>
                  </a:cubicBezTo>
                  <a:cubicBezTo>
                    <a:pt x="16" y="8"/>
                    <a:pt x="17" y="10"/>
                    <a:pt x="19"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2" name="Freeform 43"/>
            <p:cNvSpPr>
              <a:spLocks/>
            </p:cNvSpPr>
            <p:nvPr userDrawn="1"/>
          </p:nvSpPr>
          <p:spPr bwMode="auto">
            <a:xfrm>
              <a:off x="8867855" y="4856442"/>
              <a:ext cx="195263" cy="30163"/>
            </a:xfrm>
            <a:custGeom>
              <a:avLst/>
              <a:gdLst>
                <a:gd name="T0" fmla="*/ 70 w 131"/>
                <a:gd name="T1" fmla="*/ 20 h 20"/>
                <a:gd name="T2" fmla="*/ 77 w 131"/>
                <a:gd name="T3" fmla="*/ 12 h 20"/>
                <a:gd name="T4" fmla="*/ 100 w 131"/>
                <a:gd name="T5" fmla="*/ 12 h 20"/>
                <a:gd name="T6" fmla="*/ 131 w 131"/>
                <a:gd name="T7" fmla="*/ 14 h 20"/>
                <a:gd name="T8" fmla="*/ 124 w 131"/>
                <a:gd name="T9" fmla="*/ 8 h 20"/>
                <a:gd name="T10" fmla="*/ 101 w 131"/>
                <a:gd name="T11" fmla="*/ 5 h 20"/>
                <a:gd name="T12" fmla="*/ 77 w 131"/>
                <a:gd name="T13" fmla="*/ 0 h 20"/>
                <a:gd name="T14" fmla="*/ 65 w 131"/>
                <a:gd name="T15" fmla="*/ 12 h 20"/>
                <a:gd name="T16" fmla="*/ 53 w 131"/>
                <a:gd name="T17" fmla="*/ 0 h 20"/>
                <a:gd name="T18" fmla="*/ 30 w 131"/>
                <a:gd name="T19" fmla="*/ 5 h 20"/>
                <a:gd name="T20" fmla="*/ 7 w 131"/>
                <a:gd name="T21" fmla="*/ 8 h 20"/>
                <a:gd name="T22" fmla="*/ 0 w 131"/>
                <a:gd name="T23" fmla="*/ 14 h 20"/>
                <a:gd name="T24" fmla="*/ 31 w 131"/>
                <a:gd name="T25" fmla="*/ 12 h 20"/>
                <a:gd name="T26" fmla="*/ 54 w 131"/>
                <a:gd name="T27" fmla="*/ 12 h 20"/>
                <a:gd name="T28" fmla="*/ 61 w 131"/>
                <a:gd name="T29" fmla="*/ 20 h 20"/>
                <a:gd name="T30" fmla="*/ 70 w 131"/>
                <a:gd name="T31"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1" h="20">
                  <a:moveTo>
                    <a:pt x="70" y="20"/>
                  </a:moveTo>
                  <a:cubicBezTo>
                    <a:pt x="70" y="16"/>
                    <a:pt x="71" y="14"/>
                    <a:pt x="77" y="12"/>
                  </a:cubicBezTo>
                  <a:cubicBezTo>
                    <a:pt x="83" y="10"/>
                    <a:pt x="89" y="11"/>
                    <a:pt x="100" y="12"/>
                  </a:cubicBezTo>
                  <a:cubicBezTo>
                    <a:pt x="111" y="14"/>
                    <a:pt x="120" y="15"/>
                    <a:pt x="131" y="14"/>
                  </a:cubicBezTo>
                  <a:cubicBezTo>
                    <a:pt x="127" y="12"/>
                    <a:pt x="126" y="10"/>
                    <a:pt x="124" y="8"/>
                  </a:cubicBezTo>
                  <a:cubicBezTo>
                    <a:pt x="115" y="8"/>
                    <a:pt x="109" y="7"/>
                    <a:pt x="101" y="5"/>
                  </a:cubicBezTo>
                  <a:cubicBezTo>
                    <a:pt x="93" y="2"/>
                    <a:pt x="83" y="0"/>
                    <a:pt x="77" y="0"/>
                  </a:cubicBezTo>
                  <a:cubicBezTo>
                    <a:pt x="71" y="1"/>
                    <a:pt x="67" y="4"/>
                    <a:pt x="65" y="12"/>
                  </a:cubicBezTo>
                  <a:cubicBezTo>
                    <a:pt x="63" y="4"/>
                    <a:pt x="59" y="1"/>
                    <a:pt x="53" y="0"/>
                  </a:cubicBezTo>
                  <a:cubicBezTo>
                    <a:pt x="47" y="0"/>
                    <a:pt x="38" y="2"/>
                    <a:pt x="30" y="5"/>
                  </a:cubicBezTo>
                  <a:cubicBezTo>
                    <a:pt x="22" y="7"/>
                    <a:pt x="16" y="8"/>
                    <a:pt x="7" y="8"/>
                  </a:cubicBezTo>
                  <a:cubicBezTo>
                    <a:pt x="5" y="10"/>
                    <a:pt x="4" y="12"/>
                    <a:pt x="0" y="14"/>
                  </a:cubicBezTo>
                  <a:cubicBezTo>
                    <a:pt x="11" y="15"/>
                    <a:pt x="20" y="14"/>
                    <a:pt x="31" y="12"/>
                  </a:cubicBezTo>
                  <a:cubicBezTo>
                    <a:pt x="41" y="11"/>
                    <a:pt x="48" y="10"/>
                    <a:pt x="54" y="12"/>
                  </a:cubicBezTo>
                  <a:cubicBezTo>
                    <a:pt x="60" y="14"/>
                    <a:pt x="61" y="16"/>
                    <a:pt x="61" y="20"/>
                  </a:cubicBezTo>
                  <a:cubicBezTo>
                    <a:pt x="70" y="20"/>
                    <a:pt x="70" y="20"/>
                    <a:pt x="70"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3" name="Freeform 44"/>
            <p:cNvSpPr>
              <a:spLocks noEditPoints="1"/>
            </p:cNvSpPr>
            <p:nvPr userDrawn="1"/>
          </p:nvSpPr>
          <p:spPr bwMode="auto">
            <a:xfrm>
              <a:off x="8840867" y="4681823"/>
              <a:ext cx="252414" cy="257174"/>
            </a:xfrm>
            <a:custGeom>
              <a:avLst/>
              <a:gdLst>
                <a:gd name="T0" fmla="*/ 85 w 170"/>
                <a:gd name="T1" fmla="*/ 0 h 171"/>
                <a:gd name="T2" fmla="*/ 0 w 170"/>
                <a:gd name="T3" fmla="*/ 86 h 171"/>
                <a:gd name="T4" fmla="*/ 85 w 170"/>
                <a:gd name="T5" fmla="*/ 171 h 171"/>
                <a:gd name="T6" fmla="*/ 170 w 170"/>
                <a:gd name="T7" fmla="*/ 86 h 171"/>
                <a:gd name="T8" fmla="*/ 85 w 170"/>
                <a:gd name="T9" fmla="*/ 0 h 171"/>
                <a:gd name="T10" fmla="*/ 85 w 170"/>
                <a:gd name="T11" fmla="*/ 168 h 171"/>
                <a:gd name="T12" fmla="*/ 2 w 170"/>
                <a:gd name="T13" fmla="*/ 85 h 171"/>
                <a:gd name="T14" fmla="*/ 85 w 170"/>
                <a:gd name="T15" fmla="*/ 3 h 171"/>
                <a:gd name="T16" fmla="*/ 167 w 170"/>
                <a:gd name="T17" fmla="*/ 85 h 171"/>
                <a:gd name="T18" fmla="*/ 85 w 170"/>
                <a:gd name="T19" fmla="*/ 168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0" h="171">
                  <a:moveTo>
                    <a:pt x="85" y="0"/>
                  </a:moveTo>
                  <a:cubicBezTo>
                    <a:pt x="38" y="0"/>
                    <a:pt x="0" y="38"/>
                    <a:pt x="0" y="86"/>
                  </a:cubicBezTo>
                  <a:cubicBezTo>
                    <a:pt x="0" y="132"/>
                    <a:pt x="38" y="171"/>
                    <a:pt x="85" y="171"/>
                  </a:cubicBezTo>
                  <a:cubicBezTo>
                    <a:pt x="132" y="171"/>
                    <a:pt x="170" y="133"/>
                    <a:pt x="170" y="86"/>
                  </a:cubicBezTo>
                  <a:cubicBezTo>
                    <a:pt x="170" y="38"/>
                    <a:pt x="132" y="0"/>
                    <a:pt x="85" y="0"/>
                  </a:cubicBezTo>
                  <a:close/>
                  <a:moveTo>
                    <a:pt x="85" y="168"/>
                  </a:moveTo>
                  <a:cubicBezTo>
                    <a:pt x="39" y="168"/>
                    <a:pt x="2" y="131"/>
                    <a:pt x="2" y="85"/>
                  </a:cubicBezTo>
                  <a:cubicBezTo>
                    <a:pt x="2" y="40"/>
                    <a:pt x="39" y="3"/>
                    <a:pt x="85" y="3"/>
                  </a:cubicBezTo>
                  <a:cubicBezTo>
                    <a:pt x="130" y="3"/>
                    <a:pt x="167" y="40"/>
                    <a:pt x="167" y="85"/>
                  </a:cubicBezTo>
                  <a:cubicBezTo>
                    <a:pt x="167" y="131"/>
                    <a:pt x="130" y="168"/>
                    <a:pt x="85" y="1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4" name="Freeform 45"/>
            <p:cNvSpPr>
              <a:spLocks noEditPoints="1"/>
            </p:cNvSpPr>
            <p:nvPr userDrawn="1"/>
          </p:nvSpPr>
          <p:spPr bwMode="auto">
            <a:xfrm>
              <a:off x="9091692" y="4667536"/>
              <a:ext cx="39688" cy="36513"/>
            </a:xfrm>
            <a:custGeom>
              <a:avLst/>
              <a:gdLst>
                <a:gd name="T0" fmla="*/ 13 w 26"/>
                <a:gd name="T1" fmla="*/ 16 h 25"/>
                <a:gd name="T2" fmla="*/ 11 w 26"/>
                <a:gd name="T3" fmla="*/ 25 h 25"/>
                <a:gd name="T4" fmla="*/ 7 w 26"/>
                <a:gd name="T5" fmla="*/ 24 h 25"/>
                <a:gd name="T6" fmla="*/ 9 w 26"/>
                <a:gd name="T7" fmla="*/ 19 h 25"/>
                <a:gd name="T8" fmla="*/ 10 w 26"/>
                <a:gd name="T9" fmla="*/ 14 h 25"/>
                <a:gd name="T10" fmla="*/ 10 w 26"/>
                <a:gd name="T11" fmla="*/ 14 h 25"/>
                <a:gd name="T12" fmla="*/ 13 w 26"/>
                <a:gd name="T13" fmla="*/ 16 h 25"/>
                <a:gd name="T14" fmla="*/ 25 w 26"/>
                <a:gd name="T15" fmla="*/ 0 h 25"/>
                <a:gd name="T16" fmla="*/ 26 w 26"/>
                <a:gd name="T17" fmla="*/ 2 h 25"/>
                <a:gd name="T18" fmla="*/ 21 w 26"/>
                <a:gd name="T19" fmla="*/ 7 h 25"/>
                <a:gd name="T20" fmla="*/ 18 w 26"/>
                <a:gd name="T21" fmla="*/ 9 h 25"/>
                <a:gd name="T22" fmla="*/ 22 w 26"/>
                <a:gd name="T23" fmla="*/ 11 h 25"/>
                <a:gd name="T24" fmla="*/ 22 w 26"/>
                <a:gd name="T25" fmla="*/ 11 h 25"/>
                <a:gd name="T26" fmla="*/ 23 w 26"/>
                <a:gd name="T27" fmla="*/ 9 h 25"/>
                <a:gd name="T28" fmla="*/ 23 w 26"/>
                <a:gd name="T29" fmla="*/ 9 h 25"/>
                <a:gd name="T30" fmla="*/ 24 w 26"/>
                <a:gd name="T31" fmla="*/ 9 h 25"/>
                <a:gd name="T32" fmla="*/ 25 w 26"/>
                <a:gd name="T33" fmla="*/ 14 h 25"/>
                <a:gd name="T34" fmla="*/ 26 w 26"/>
                <a:gd name="T35" fmla="*/ 15 h 25"/>
                <a:gd name="T36" fmla="*/ 26 w 26"/>
                <a:gd name="T37" fmla="*/ 16 h 25"/>
                <a:gd name="T38" fmla="*/ 25 w 26"/>
                <a:gd name="T39" fmla="*/ 16 h 25"/>
                <a:gd name="T40" fmla="*/ 23 w 26"/>
                <a:gd name="T41" fmla="*/ 16 h 25"/>
                <a:gd name="T42" fmla="*/ 22 w 26"/>
                <a:gd name="T43" fmla="*/ 15 h 25"/>
                <a:gd name="T44" fmla="*/ 13 w 26"/>
                <a:gd name="T45" fmla="*/ 11 h 25"/>
                <a:gd name="T46" fmla="*/ 4 w 26"/>
                <a:gd name="T47" fmla="*/ 13 h 25"/>
                <a:gd name="T48" fmla="*/ 2 w 26"/>
                <a:gd name="T49" fmla="*/ 8 h 25"/>
                <a:gd name="T50" fmla="*/ 2 w 26"/>
                <a:gd name="T51" fmla="*/ 8 h 25"/>
                <a:gd name="T52" fmla="*/ 3 w 26"/>
                <a:gd name="T53" fmla="*/ 8 h 25"/>
                <a:gd name="T54" fmla="*/ 5 w 26"/>
                <a:gd name="T55" fmla="*/ 10 h 25"/>
                <a:gd name="T56" fmla="*/ 11 w 26"/>
                <a:gd name="T57" fmla="*/ 10 h 25"/>
                <a:gd name="T58" fmla="*/ 11 w 26"/>
                <a:gd name="T59" fmla="*/ 9 h 25"/>
                <a:gd name="T60" fmla="*/ 8 w 26"/>
                <a:gd name="T61" fmla="*/ 3 h 25"/>
                <a:gd name="T62" fmla="*/ 9 w 26"/>
                <a:gd name="T63" fmla="*/ 2 h 25"/>
                <a:gd name="T64" fmla="*/ 10 w 26"/>
                <a:gd name="T65" fmla="*/ 2 h 25"/>
                <a:gd name="T66" fmla="*/ 11 w 26"/>
                <a:gd name="T67" fmla="*/ 5 h 25"/>
                <a:gd name="T68" fmla="*/ 12 w 26"/>
                <a:gd name="T69" fmla="*/ 6 h 25"/>
                <a:gd name="T70" fmla="*/ 15 w 26"/>
                <a:gd name="T71" fmla="*/ 8 h 25"/>
                <a:gd name="T72" fmla="*/ 22 w 26"/>
                <a:gd name="T73" fmla="*/ 2 h 25"/>
                <a:gd name="T74" fmla="*/ 24 w 26"/>
                <a:gd name="T75" fmla="*/ 0 h 25"/>
                <a:gd name="T76" fmla="*/ 25 w 26"/>
                <a:gd name="T7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6" h="25">
                  <a:moveTo>
                    <a:pt x="13" y="16"/>
                  </a:moveTo>
                  <a:cubicBezTo>
                    <a:pt x="14" y="18"/>
                    <a:pt x="13" y="24"/>
                    <a:pt x="11" y="25"/>
                  </a:cubicBezTo>
                  <a:cubicBezTo>
                    <a:pt x="10" y="25"/>
                    <a:pt x="7" y="25"/>
                    <a:pt x="7" y="24"/>
                  </a:cubicBezTo>
                  <a:cubicBezTo>
                    <a:pt x="7" y="22"/>
                    <a:pt x="8" y="21"/>
                    <a:pt x="9" y="19"/>
                  </a:cubicBezTo>
                  <a:cubicBezTo>
                    <a:pt x="10" y="18"/>
                    <a:pt x="9" y="16"/>
                    <a:pt x="10" y="14"/>
                  </a:cubicBezTo>
                  <a:cubicBezTo>
                    <a:pt x="10" y="14"/>
                    <a:pt x="10" y="14"/>
                    <a:pt x="10" y="14"/>
                  </a:cubicBezTo>
                  <a:cubicBezTo>
                    <a:pt x="11" y="15"/>
                    <a:pt x="12" y="15"/>
                    <a:pt x="13" y="16"/>
                  </a:cubicBezTo>
                  <a:close/>
                  <a:moveTo>
                    <a:pt x="25" y="0"/>
                  </a:moveTo>
                  <a:cubicBezTo>
                    <a:pt x="25" y="0"/>
                    <a:pt x="26" y="1"/>
                    <a:pt x="26" y="2"/>
                  </a:cubicBezTo>
                  <a:cubicBezTo>
                    <a:pt x="26" y="3"/>
                    <a:pt x="23" y="6"/>
                    <a:pt x="21" y="7"/>
                  </a:cubicBezTo>
                  <a:cubicBezTo>
                    <a:pt x="20" y="8"/>
                    <a:pt x="19" y="8"/>
                    <a:pt x="18" y="9"/>
                  </a:cubicBezTo>
                  <a:cubicBezTo>
                    <a:pt x="19" y="10"/>
                    <a:pt x="20" y="11"/>
                    <a:pt x="22" y="11"/>
                  </a:cubicBezTo>
                  <a:cubicBezTo>
                    <a:pt x="22" y="11"/>
                    <a:pt x="22" y="11"/>
                    <a:pt x="22" y="11"/>
                  </a:cubicBezTo>
                  <a:cubicBezTo>
                    <a:pt x="23" y="10"/>
                    <a:pt x="23" y="10"/>
                    <a:pt x="23" y="9"/>
                  </a:cubicBezTo>
                  <a:cubicBezTo>
                    <a:pt x="23" y="9"/>
                    <a:pt x="23" y="9"/>
                    <a:pt x="23" y="9"/>
                  </a:cubicBezTo>
                  <a:cubicBezTo>
                    <a:pt x="23" y="9"/>
                    <a:pt x="23" y="9"/>
                    <a:pt x="24" y="9"/>
                  </a:cubicBezTo>
                  <a:cubicBezTo>
                    <a:pt x="23" y="11"/>
                    <a:pt x="24" y="12"/>
                    <a:pt x="25" y="14"/>
                  </a:cubicBezTo>
                  <a:cubicBezTo>
                    <a:pt x="26" y="14"/>
                    <a:pt x="25" y="15"/>
                    <a:pt x="26" y="15"/>
                  </a:cubicBezTo>
                  <a:cubicBezTo>
                    <a:pt x="26" y="16"/>
                    <a:pt x="26" y="15"/>
                    <a:pt x="26" y="16"/>
                  </a:cubicBezTo>
                  <a:cubicBezTo>
                    <a:pt x="25" y="16"/>
                    <a:pt x="25" y="16"/>
                    <a:pt x="25" y="16"/>
                  </a:cubicBezTo>
                  <a:cubicBezTo>
                    <a:pt x="24" y="16"/>
                    <a:pt x="24" y="16"/>
                    <a:pt x="23" y="16"/>
                  </a:cubicBezTo>
                  <a:cubicBezTo>
                    <a:pt x="23" y="16"/>
                    <a:pt x="22" y="15"/>
                    <a:pt x="22" y="15"/>
                  </a:cubicBezTo>
                  <a:cubicBezTo>
                    <a:pt x="19" y="13"/>
                    <a:pt x="16" y="11"/>
                    <a:pt x="13" y="11"/>
                  </a:cubicBezTo>
                  <a:cubicBezTo>
                    <a:pt x="11" y="12"/>
                    <a:pt x="6" y="14"/>
                    <a:pt x="4" y="13"/>
                  </a:cubicBezTo>
                  <a:cubicBezTo>
                    <a:pt x="2" y="13"/>
                    <a:pt x="0" y="9"/>
                    <a:pt x="2" y="8"/>
                  </a:cubicBezTo>
                  <a:cubicBezTo>
                    <a:pt x="2" y="8"/>
                    <a:pt x="2" y="8"/>
                    <a:pt x="2" y="8"/>
                  </a:cubicBezTo>
                  <a:cubicBezTo>
                    <a:pt x="2" y="8"/>
                    <a:pt x="3" y="8"/>
                    <a:pt x="3" y="8"/>
                  </a:cubicBezTo>
                  <a:cubicBezTo>
                    <a:pt x="4" y="9"/>
                    <a:pt x="5" y="10"/>
                    <a:pt x="5" y="10"/>
                  </a:cubicBezTo>
                  <a:cubicBezTo>
                    <a:pt x="7" y="10"/>
                    <a:pt x="10" y="10"/>
                    <a:pt x="11" y="10"/>
                  </a:cubicBezTo>
                  <a:cubicBezTo>
                    <a:pt x="11" y="9"/>
                    <a:pt x="11" y="9"/>
                    <a:pt x="11" y="9"/>
                  </a:cubicBezTo>
                  <a:cubicBezTo>
                    <a:pt x="9" y="6"/>
                    <a:pt x="7" y="6"/>
                    <a:pt x="8" y="3"/>
                  </a:cubicBezTo>
                  <a:cubicBezTo>
                    <a:pt x="8" y="2"/>
                    <a:pt x="9" y="2"/>
                    <a:pt x="9" y="2"/>
                  </a:cubicBezTo>
                  <a:cubicBezTo>
                    <a:pt x="9" y="2"/>
                    <a:pt x="10" y="2"/>
                    <a:pt x="10" y="2"/>
                  </a:cubicBezTo>
                  <a:cubicBezTo>
                    <a:pt x="10" y="3"/>
                    <a:pt x="11" y="4"/>
                    <a:pt x="11" y="5"/>
                  </a:cubicBezTo>
                  <a:cubicBezTo>
                    <a:pt x="12" y="5"/>
                    <a:pt x="12" y="6"/>
                    <a:pt x="12" y="6"/>
                  </a:cubicBezTo>
                  <a:cubicBezTo>
                    <a:pt x="13" y="6"/>
                    <a:pt x="14" y="8"/>
                    <a:pt x="15" y="8"/>
                  </a:cubicBezTo>
                  <a:cubicBezTo>
                    <a:pt x="16" y="8"/>
                    <a:pt x="21" y="4"/>
                    <a:pt x="22" y="2"/>
                  </a:cubicBezTo>
                  <a:cubicBezTo>
                    <a:pt x="23" y="2"/>
                    <a:pt x="23" y="0"/>
                    <a:pt x="24" y="0"/>
                  </a:cubicBezTo>
                  <a:cubicBezTo>
                    <a:pt x="25" y="0"/>
                    <a:pt x="25" y="0"/>
                    <a:pt x="2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5" name="Freeform 46"/>
            <p:cNvSpPr>
              <a:spLocks noEditPoints="1"/>
            </p:cNvSpPr>
            <p:nvPr userDrawn="1"/>
          </p:nvSpPr>
          <p:spPr bwMode="auto">
            <a:xfrm>
              <a:off x="9120267" y="4715161"/>
              <a:ext cx="53975" cy="44450"/>
            </a:xfrm>
            <a:custGeom>
              <a:avLst/>
              <a:gdLst>
                <a:gd name="T0" fmla="*/ 32 w 36"/>
                <a:gd name="T1" fmla="*/ 11 h 30"/>
                <a:gd name="T2" fmla="*/ 36 w 36"/>
                <a:gd name="T3" fmla="*/ 16 h 30"/>
                <a:gd name="T4" fmla="*/ 30 w 36"/>
                <a:gd name="T5" fmla="*/ 16 h 30"/>
                <a:gd name="T6" fmla="*/ 26 w 36"/>
                <a:gd name="T7" fmla="*/ 13 h 30"/>
                <a:gd name="T8" fmla="*/ 27 w 36"/>
                <a:gd name="T9" fmla="*/ 16 h 30"/>
                <a:gd name="T10" fmla="*/ 23 w 36"/>
                <a:gd name="T11" fmla="*/ 22 h 30"/>
                <a:gd name="T12" fmla="*/ 14 w 36"/>
                <a:gd name="T13" fmla="*/ 21 h 30"/>
                <a:gd name="T14" fmla="*/ 14 w 36"/>
                <a:gd name="T15" fmla="*/ 24 h 30"/>
                <a:gd name="T16" fmla="*/ 14 w 36"/>
                <a:gd name="T17" fmla="*/ 30 h 30"/>
                <a:gd name="T18" fmla="*/ 10 w 36"/>
                <a:gd name="T19" fmla="*/ 24 h 30"/>
                <a:gd name="T20" fmla="*/ 1 w 36"/>
                <a:gd name="T21" fmla="*/ 18 h 30"/>
                <a:gd name="T22" fmla="*/ 3 w 36"/>
                <a:gd name="T23" fmla="*/ 19 h 30"/>
                <a:gd name="T24" fmla="*/ 9 w 36"/>
                <a:gd name="T25" fmla="*/ 24 h 30"/>
                <a:gd name="T26" fmla="*/ 9 w 36"/>
                <a:gd name="T27" fmla="*/ 23 h 30"/>
                <a:gd name="T28" fmla="*/ 6 w 36"/>
                <a:gd name="T29" fmla="*/ 20 h 30"/>
                <a:gd name="T30" fmla="*/ 4 w 36"/>
                <a:gd name="T31" fmla="*/ 12 h 30"/>
                <a:gd name="T32" fmla="*/ 8 w 36"/>
                <a:gd name="T33" fmla="*/ 18 h 30"/>
                <a:gd name="T34" fmla="*/ 12 w 36"/>
                <a:gd name="T35" fmla="*/ 20 h 30"/>
                <a:gd name="T36" fmla="*/ 17 w 36"/>
                <a:gd name="T37" fmla="*/ 19 h 30"/>
                <a:gd name="T38" fmla="*/ 14 w 36"/>
                <a:gd name="T39" fmla="*/ 16 h 30"/>
                <a:gd name="T40" fmla="*/ 21 w 36"/>
                <a:gd name="T41" fmla="*/ 20 h 30"/>
                <a:gd name="T42" fmla="*/ 24 w 36"/>
                <a:gd name="T43" fmla="*/ 18 h 30"/>
                <a:gd name="T44" fmla="*/ 14 w 36"/>
                <a:gd name="T45" fmla="*/ 12 h 30"/>
                <a:gd name="T46" fmla="*/ 10 w 36"/>
                <a:gd name="T47" fmla="*/ 14 h 30"/>
                <a:gd name="T48" fmla="*/ 10 w 36"/>
                <a:gd name="T49" fmla="*/ 12 h 30"/>
                <a:gd name="T50" fmla="*/ 14 w 36"/>
                <a:gd name="T51" fmla="*/ 6 h 30"/>
                <a:gd name="T52" fmla="*/ 21 w 36"/>
                <a:gd name="T53" fmla="*/ 10 h 30"/>
                <a:gd name="T54" fmla="*/ 32 w 36"/>
                <a:gd name="T55" fmla="*/ 14 h 30"/>
                <a:gd name="T56" fmla="*/ 32 w 36"/>
                <a:gd name="T57" fmla="*/ 14 h 30"/>
                <a:gd name="T58" fmla="*/ 29 w 36"/>
                <a:gd name="T59" fmla="*/ 6 h 30"/>
                <a:gd name="T60" fmla="*/ 32 w 36"/>
                <a:gd name="T61" fmla="*/ 6 h 30"/>
                <a:gd name="T62" fmla="*/ 34 w 36"/>
                <a:gd name="T63" fmla="*/ 0 h 30"/>
                <a:gd name="T64" fmla="*/ 29 w 36"/>
                <a:gd name="T65"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6" h="30">
                  <a:moveTo>
                    <a:pt x="32" y="6"/>
                  </a:moveTo>
                  <a:cubicBezTo>
                    <a:pt x="33" y="8"/>
                    <a:pt x="31" y="10"/>
                    <a:pt x="32" y="11"/>
                  </a:cubicBezTo>
                  <a:cubicBezTo>
                    <a:pt x="32" y="11"/>
                    <a:pt x="32" y="12"/>
                    <a:pt x="32" y="12"/>
                  </a:cubicBezTo>
                  <a:cubicBezTo>
                    <a:pt x="34" y="12"/>
                    <a:pt x="36" y="14"/>
                    <a:pt x="36" y="16"/>
                  </a:cubicBezTo>
                  <a:cubicBezTo>
                    <a:pt x="36" y="17"/>
                    <a:pt x="34" y="19"/>
                    <a:pt x="33" y="19"/>
                  </a:cubicBezTo>
                  <a:cubicBezTo>
                    <a:pt x="32" y="18"/>
                    <a:pt x="30" y="16"/>
                    <a:pt x="30" y="16"/>
                  </a:cubicBezTo>
                  <a:cubicBezTo>
                    <a:pt x="29" y="14"/>
                    <a:pt x="27" y="14"/>
                    <a:pt x="26" y="13"/>
                  </a:cubicBezTo>
                  <a:cubicBezTo>
                    <a:pt x="26" y="13"/>
                    <a:pt x="26" y="13"/>
                    <a:pt x="26" y="13"/>
                  </a:cubicBezTo>
                  <a:cubicBezTo>
                    <a:pt x="26" y="13"/>
                    <a:pt x="26" y="13"/>
                    <a:pt x="26" y="13"/>
                  </a:cubicBezTo>
                  <a:cubicBezTo>
                    <a:pt x="26" y="14"/>
                    <a:pt x="27" y="14"/>
                    <a:pt x="27" y="16"/>
                  </a:cubicBezTo>
                  <a:cubicBezTo>
                    <a:pt x="27" y="18"/>
                    <a:pt x="28" y="21"/>
                    <a:pt x="24" y="23"/>
                  </a:cubicBezTo>
                  <a:cubicBezTo>
                    <a:pt x="24" y="22"/>
                    <a:pt x="24" y="22"/>
                    <a:pt x="23" y="22"/>
                  </a:cubicBezTo>
                  <a:cubicBezTo>
                    <a:pt x="22" y="22"/>
                    <a:pt x="21" y="20"/>
                    <a:pt x="20" y="20"/>
                  </a:cubicBezTo>
                  <a:cubicBezTo>
                    <a:pt x="19" y="22"/>
                    <a:pt x="16" y="21"/>
                    <a:pt x="14" y="21"/>
                  </a:cubicBezTo>
                  <a:cubicBezTo>
                    <a:pt x="13" y="21"/>
                    <a:pt x="13" y="22"/>
                    <a:pt x="13" y="22"/>
                  </a:cubicBezTo>
                  <a:cubicBezTo>
                    <a:pt x="14" y="22"/>
                    <a:pt x="14" y="23"/>
                    <a:pt x="14" y="24"/>
                  </a:cubicBezTo>
                  <a:cubicBezTo>
                    <a:pt x="15" y="24"/>
                    <a:pt x="18" y="26"/>
                    <a:pt x="18" y="28"/>
                  </a:cubicBezTo>
                  <a:cubicBezTo>
                    <a:pt x="18" y="29"/>
                    <a:pt x="16" y="30"/>
                    <a:pt x="14" y="30"/>
                  </a:cubicBezTo>
                  <a:cubicBezTo>
                    <a:pt x="14" y="28"/>
                    <a:pt x="13" y="26"/>
                    <a:pt x="11" y="25"/>
                  </a:cubicBezTo>
                  <a:cubicBezTo>
                    <a:pt x="10" y="25"/>
                    <a:pt x="11" y="24"/>
                    <a:pt x="10" y="24"/>
                  </a:cubicBezTo>
                  <a:cubicBezTo>
                    <a:pt x="9" y="25"/>
                    <a:pt x="8" y="26"/>
                    <a:pt x="7" y="26"/>
                  </a:cubicBezTo>
                  <a:cubicBezTo>
                    <a:pt x="3" y="25"/>
                    <a:pt x="0" y="22"/>
                    <a:pt x="1" y="18"/>
                  </a:cubicBezTo>
                  <a:cubicBezTo>
                    <a:pt x="2" y="17"/>
                    <a:pt x="2" y="16"/>
                    <a:pt x="2" y="15"/>
                  </a:cubicBezTo>
                  <a:cubicBezTo>
                    <a:pt x="3" y="16"/>
                    <a:pt x="3" y="18"/>
                    <a:pt x="3" y="19"/>
                  </a:cubicBezTo>
                  <a:cubicBezTo>
                    <a:pt x="3" y="19"/>
                    <a:pt x="3" y="20"/>
                    <a:pt x="4" y="20"/>
                  </a:cubicBezTo>
                  <a:cubicBezTo>
                    <a:pt x="5" y="22"/>
                    <a:pt x="7" y="23"/>
                    <a:pt x="9" y="24"/>
                  </a:cubicBezTo>
                  <a:cubicBezTo>
                    <a:pt x="9" y="24"/>
                    <a:pt x="9" y="24"/>
                    <a:pt x="9" y="23"/>
                  </a:cubicBezTo>
                  <a:cubicBezTo>
                    <a:pt x="9" y="23"/>
                    <a:pt x="9" y="23"/>
                    <a:pt x="9" y="23"/>
                  </a:cubicBezTo>
                  <a:cubicBezTo>
                    <a:pt x="9" y="22"/>
                    <a:pt x="8" y="22"/>
                    <a:pt x="8" y="21"/>
                  </a:cubicBezTo>
                  <a:cubicBezTo>
                    <a:pt x="8" y="21"/>
                    <a:pt x="7" y="20"/>
                    <a:pt x="6" y="20"/>
                  </a:cubicBezTo>
                  <a:cubicBezTo>
                    <a:pt x="5" y="19"/>
                    <a:pt x="3" y="14"/>
                    <a:pt x="4" y="13"/>
                  </a:cubicBezTo>
                  <a:cubicBezTo>
                    <a:pt x="4" y="13"/>
                    <a:pt x="4" y="12"/>
                    <a:pt x="4" y="12"/>
                  </a:cubicBezTo>
                  <a:cubicBezTo>
                    <a:pt x="5" y="12"/>
                    <a:pt x="5" y="12"/>
                    <a:pt x="5" y="13"/>
                  </a:cubicBezTo>
                  <a:cubicBezTo>
                    <a:pt x="6" y="14"/>
                    <a:pt x="7" y="16"/>
                    <a:pt x="8" y="18"/>
                  </a:cubicBezTo>
                  <a:cubicBezTo>
                    <a:pt x="9" y="18"/>
                    <a:pt x="10" y="19"/>
                    <a:pt x="11" y="20"/>
                  </a:cubicBezTo>
                  <a:cubicBezTo>
                    <a:pt x="11" y="20"/>
                    <a:pt x="11" y="20"/>
                    <a:pt x="12" y="20"/>
                  </a:cubicBezTo>
                  <a:cubicBezTo>
                    <a:pt x="13" y="19"/>
                    <a:pt x="14" y="19"/>
                    <a:pt x="16" y="19"/>
                  </a:cubicBezTo>
                  <a:cubicBezTo>
                    <a:pt x="16" y="19"/>
                    <a:pt x="17" y="19"/>
                    <a:pt x="17" y="19"/>
                  </a:cubicBezTo>
                  <a:cubicBezTo>
                    <a:pt x="17" y="18"/>
                    <a:pt x="15" y="17"/>
                    <a:pt x="15" y="17"/>
                  </a:cubicBezTo>
                  <a:cubicBezTo>
                    <a:pt x="14" y="16"/>
                    <a:pt x="14" y="16"/>
                    <a:pt x="14" y="16"/>
                  </a:cubicBezTo>
                  <a:cubicBezTo>
                    <a:pt x="16" y="14"/>
                    <a:pt x="17" y="16"/>
                    <a:pt x="19" y="18"/>
                  </a:cubicBezTo>
                  <a:cubicBezTo>
                    <a:pt x="20" y="19"/>
                    <a:pt x="20" y="19"/>
                    <a:pt x="21" y="20"/>
                  </a:cubicBezTo>
                  <a:cubicBezTo>
                    <a:pt x="22" y="20"/>
                    <a:pt x="23" y="21"/>
                    <a:pt x="24" y="20"/>
                  </a:cubicBezTo>
                  <a:cubicBezTo>
                    <a:pt x="24" y="19"/>
                    <a:pt x="24" y="19"/>
                    <a:pt x="24" y="18"/>
                  </a:cubicBezTo>
                  <a:cubicBezTo>
                    <a:pt x="24" y="15"/>
                    <a:pt x="20" y="12"/>
                    <a:pt x="17" y="12"/>
                  </a:cubicBezTo>
                  <a:cubicBezTo>
                    <a:pt x="16" y="11"/>
                    <a:pt x="14" y="10"/>
                    <a:pt x="14" y="12"/>
                  </a:cubicBezTo>
                  <a:cubicBezTo>
                    <a:pt x="14" y="12"/>
                    <a:pt x="13" y="14"/>
                    <a:pt x="13" y="14"/>
                  </a:cubicBezTo>
                  <a:cubicBezTo>
                    <a:pt x="12" y="14"/>
                    <a:pt x="11" y="14"/>
                    <a:pt x="10" y="14"/>
                  </a:cubicBezTo>
                  <a:cubicBezTo>
                    <a:pt x="10" y="14"/>
                    <a:pt x="10" y="14"/>
                    <a:pt x="10" y="14"/>
                  </a:cubicBezTo>
                  <a:cubicBezTo>
                    <a:pt x="10" y="13"/>
                    <a:pt x="10" y="13"/>
                    <a:pt x="10" y="12"/>
                  </a:cubicBezTo>
                  <a:cubicBezTo>
                    <a:pt x="10" y="12"/>
                    <a:pt x="9" y="12"/>
                    <a:pt x="9" y="11"/>
                  </a:cubicBezTo>
                  <a:cubicBezTo>
                    <a:pt x="9" y="10"/>
                    <a:pt x="13" y="6"/>
                    <a:pt x="14" y="6"/>
                  </a:cubicBezTo>
                  <a:cubicBezTo>
                    <a:pt x="16" y="8"/>
                    <a:pt x="17" y="8"/>
                    <a:pt x="19" y="9"/>
                  </a:cubicBezTo>
                  <a:cubicBezTo>
                    <a:pt x="20" y="9"/>
                    <a:pt x="21" y="10"/>
                    <a:pt x="21" y="10"/>
                  </a:cubicBezTo>
                  <a:cubicBezTo>
                    <a:pt x="23" y="11"/>
                    <a:pt x="24" y="11"/>
                    <a:pt x="26" y="12"/>
                  </a:cubicBezTo>
                  <a:cubicBezTo>
                    <a:pt x="28" y="12"/>
                    <a:pt x="30" y="14"/>
                    <a:pt x="32" y="14"/>
                  </a:cubicBezTo>
                  <a:cubicBezTo>
                    <a:pt x="32" y="14"/>
                    <a:pt x="32" y="14"/>
                    <a:pt x="32" y="14"/>
                  </a:cubicBezTo>
                  <a:cubicBezTo>
                    <a:pt x="32" y="14"/>
                    <a:pt x="32" y="14"/>
                    <a:pt x="32" y="14"/>
                  </a:cubicBezTo>
                  <a:cubicBezTo>
                    <a:pt x="30" y="13"/>
                    <a:pt x="27" y="12"/>
                    <a:pt x="28" y="10"/>
                  </a:cubicBezTo>
                  <a:cubicBezTo>
                    <a:pt x="28" y="8"/>
                    <a:pt x="30" y="8"/>
                    <a:pt x="29" y="6"/>
                  </a:cubicBezTo>
                  <a:cubicBezTo>
                    <a:pt x="30" y="6"/>
                    <a:pt x="30" y="6"/>
                    <a:pt x="30" y="6"/>
                  </a:cubicBezTo>
                  <a:cubicBezTo>
                    <a:pt x="31" y="6"/>
                    <a:pt x="31" y="6"/>
                    <a:pt x="32" y="6"/>
                  </a:cubicBezTo>
                  <a:close/>
                  <a:moveTo>
                    <a:pt x="34" y="0"/>
                  </a:moveTo>
                  <a:cubicBezTo>
                    <a:pt x="34" y="0"/>
                    <a:pt x="34" y="0"/>
                    <a:pt x="34" y="0"/>
                  </a:cubicBezTo>
                  <a:cubicBezTo>
                    <a:pt x="33" y="2"/>
                    <a:pt x="29" y="6"/>
                    <a:pt x="26" y="6"/>
                  </a:cubicBezTo>
                  <a:cubicBezTo>
                    <a:pt x="25" y="4"/>
                    <a:pt x="27" y="2"/>
                    <a:pt x="29" y="0"/>
                  </a:cubicBezTo>
                  <a:cubicBezTo>
                    <a:pt x="30" y="1"/>
                    <a:pt x="32" y="0"/>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6" name="Freeform 47"/>
            <p:cNvSpPr>
              <a:spLocks noEditPoints="1"/>
            </p:cNvSpPr>
            <p:nvPr userDrawn="1"/>
          </p:nvSpPr>
          <p:spPr bwMode="auto">
            <a:xfrm>
              <a:off x="9037717" y="4621498"/>
              <a:ext cx="53975" cy="46038"/>
            </a:xfrm>
            <a:custGeom>
              <a:avLst/>
              <a:gdLst>
                <a:gd name="T0" fmla="*/ 13 w 36"/>
                <a:gd name="T1" fmla="*/ 14 h 30"/>
                <a:gd name="T2" fmla="*/ 10 w 36"/>
                <a:gd name="T3" fmla="*/ 17 h 30"/>
                <a:gd name="T4" fmla="*/ 10 w 36"/>
                <a:gd name="T5" fmla="*/ 17 h 30"/>
                <a:gd name="T6" fmla="*/ 13 w 36"/>
                <a:gd name="T7" fmla="*/ 14 h 30"/>
                <a:gd name="T8" fmla="*/ 13 w 36"/>
                <a:gd name="T9" fmla="*/ 14 h 30"/>
                <a:gd name="T10" fmla="*/ 26 w 36"/>
                <a:gd name="T11" fmla="*/ 1 h 30"/>
                <a:gd name="T12" fmla="*/ 27 w 36"/>
                <a:gd name="T13" fmla="*/ 1 h 30"/>
                <a:gd name="T14" fmla="*/ 25 w 36"/>
                <a:gd name="T15" fmla="*/ 7 h 30"/>
                <a:gd name="T16" fmla="*/ 22 w 36"/>
                <a:gd name="T17" fmla="*/ 10 h 30"/>
                <a:gd name="T18" fmla="*/ 22 w 36"/>
                <a:gd name="T19" fmla="*/ 11 h 30"/>
                <a:gd name="T20" fmla="*/ 25 w 36"/>
                <a:gd name="T21" fmla="*/ 11 h 30"/>
                <a:gd name="T22" fmla="*/ 26 w 36"/>
                <a:gd name="T23" fmla="*/ 10 h 30"/>
                <a:gd name="T24" fmla="*/ 29 w 36"/>
                <a:gd name="T25" fmla="*/ 13 h 30"/>
                <a:gd name="T26" fmla="*/ 28 w 36"/>
                <a:gd name="T27" fmla="*/ 14 h 30"/>
                <a:gd name="T28" fmla="*/ 21 w 36"/>
                <a:gd name="T29" fmla="*/ 14 h 30"/>
                <a:gd name="T30" fmla="*/ 19 w 36"/>
                <a:gd name="T31" fmla="*/ 13 h 30"/>
                <a:gd name="T32" fmla="*/ 16 w 36"/>
                <a:gd name="T33" fmla="*/ 18 h 30"/>
                <a:gd name="T34" fmla="*/ 16 w 36"/>
                <a:gd name="T35" fmla="*/ 18 h 30"/>
                <a:gd name="T36" fmla="*/ 21 w 36"/>
                <a:gd name="T37" fmla="*/ 20 h 30"/>
                <a:gd name="T38" fmla="*/ 20 w 36"/>
                <a:gd name="T39" fmla="*/ 24 h 30"/>
                <a:gd name="T40" fmla="*/ 20 w 36"/>
                <a:gd name="T41" fmla="*/ 27 h 30"/>
                <a:gd name="T42" fmla="*/ 14 w 36"/>
                <a:gd name="T43" fmla="*/ 27 h 30"/>
                <a:gd name="T44" fmla="*/ 15 w 36"/>
                <a:gd name="T45" fmla="*/ 21 h 30"/>
                <a:gd name="T46" fmla="*/ 14 w 36"/>
                <a:gd name="T47" fmla="*/ 21 h 30"/>
                <a:gd name="T48" fmla="*/ 9 w 36"/>
                <a:gd name="T49" fmla="*/ 28 h 30"/>
                <a:gd name="T50" fmla="*/ 9 w 36"/>
                <a:gd name="T51" fmla="*/ 28 h 30"/>
                <a:gd name="T52" fmla="*/ 9 w 36"/>
                <a:gd name="T53" fmla="*/ 22 h 30"/>
                <a:gd name="T54" fmla="*/ 11 w 36"/>
                <a:gd name="T55" fmla="*/ 20 h 30"/>
                <a:gd name="T56" fmla="*/ 8 w 36"/>
                <a:gd name="T57" fmla="*/ 20 h 30"/>
                <a:gd name="T58" fmla="*/ 6 w 36"/>
                <a:gd name="T59" fmla="*/ 21 h 30"/>
                <a:gd name="T60" fmla="*/ 1 w 36"/>
                <a:gd name="T61" fmla="*/ 23 h 30"/>
                <a:gd name="T62" fmla="*/ 0 w 36"/>
                <a:gd name="T63" fmla="*/ 22 h 30"/>
                <a:gd name="T64" fmla="*/ 1 w 36"/>
                <a:gd name="T65" fmla="*/ 19 h 30"/>
                <a:gd name="T66" fmla="*/ 3 w 36"/>
                <a:gd name="T67" fmla="*/ 15 h 30"/>
                <a:gd name="T68" fmla="*/ 13 w 36"/>
                <a:gd name="T69" fmla="*/ 13 h 30"/>
                <a:gd name="T70" fmla="*/ 16 w 36"/>
                <a:gd name="T71" fmla="*/ 14 h 30"/>
                <a:gd name="T72" fmla="*/ 16 w 36"/>
                <a:gd name="T73" fmla="*/ 14 h 30"/>
                <a:gd name="T74" fmla="*/ 16 w 36"/>
                <a:gd name="T75" fmla="*/ 13 h 30"/>
                <a:gd name="T76" fmla="*/ 15 w 36"/>
                <a:gd name="T77" fmla="*/ 13 h 30"/>
                <a:gd name="T78" fmla="*/ 13 w 36"/>
                <a:gd name="T79" fmla="*/ 8 h 30"/>
                <a:gd name="T80" fmla="*/ 13 w 36"/>
                <a:gd name="T81" fmla="*/ 8 h 30"/>
                <a:gd name="T82" fmla="*/ 18 w 36"/>
                <a:gd name="T83" fmla="*/ 11 h 30"/>
                <a:gd name="T84" fmla="*/ 20 w 36"/>
                <a:gd name="T85" fmla="*/ 9 h 30"/>
                <a:gd name="T86" fmla="*/ 21 w 36"/>
                <a:gd name="T87" fmla="*/ 7 h 30"/>
                <a:gd name="T88" fmla="*/ 24 w 36"/>
                <a:gd name="T89" fmla="*/ 4 h 30"/>
                <a:gd name="T90" fmla="*/ 26 w 36"/>
                <a:gd name="T91" fmla="*/ 1 h 30"/>
                <a:gd name="T92" fmla="*/ 26 w 36"/>
                <a:gd name="T93" fmla="*/ 1 h 30"/>
                <a:gd name="T94" fmla="*/ 31 w 36"/>
                <a:gd name="T95" fmla="*/ 3 h 30"/>
                <a:gd name="T96" fmla="*/ 35 w 36"/>
                <a:gd name="T97" fmla="*/ 7 h 30"/>
                <a:gd name="T98" fmla="*/ 36 w 36"/>
                <a:gd name="T99" fmla="*/ 9 h 30"/>
                <a:gd name="T100" fmla="*/ 31 w 36"/>
                <a:gd name="T101" fmla="*/ 10 h 30"/>
                <a:gd name="T102" fmla="*/ 31 w 36"/>
                <a:gd name="T103" fmla="*/ 8 h 30"/>
                <a:gd name="T104" fmla="*/ 30 w 36"/>
                <a:gd name="T105" fmla="*/ 8 h 30"/>
                <a:gd name="T106" fmla="*/ 31 w 36"/>
                <a:gd name="T107" fmla="*/ 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6" h="30">
                  <a:moveTo>
                    <a:pt x="13" y="14"/>
                  </a:moveTo>
                  <a:cubicBezTo>
                    <a:pt x="13" y="14"/>
                    <a:pt x="10" y="16"/>
                    <a:pt x="10" y="17"/>
                  </a:cubicBezTo>
                  <a:cubicBezTo>
                    <a:pt x="10" y="17"/>
                    <a:pt x="10" y="17"/>
                    <a:pt x="10" y="17"/>
                  </a:cubicBezTo>
                  <a:cubicBezTo>
                    <a:pt x="13" y="19"/>
                    <a:pt x="14" y="17"/>
                    <a:pt x="13" y="14"/>
                  </a:cubicBezTo>
                  <a:cubicBezTo>
                    <a:pt x="13" y="14"/>
                    <a:pt x="13" y="14"/>
                    <a:pt x="13" y="14"/>
                  </a:cubicBezTo>
                  <a:close/>
                  <a:moveTo>
                    <a:pt x="26" y="1"/>
                  </a:moveTo>
                  <a:cubicBezTo>
                    <a:pt x="26" y="1"/>
                    <a:pt x="26" y="1"/>
                    <a:pt x="27" y="1"/>
                  </a:cubicBezTo>
                  <a:cubicBezTo>
                    <a:pt x="27" y="2"/>
                    <a:pt x="25" y="6"/>
                    <a:pt x="25" y="7"/>
                  </a:cubicBezTo>
                  <a:cubicBezTo>
                    <a:pt x="24" y="8"/>
                    <a:pt x="22" y="10"/>
                    <a:pt x="22" y="10"/>
                  </a:cubicBezTo>
                  <a:cubicBezTo>
                    <a:pt x="22" y="10"/>
                    <a:pt x="22" y="10"/>
                    <a:pt x="22" y="11"/>
                  </a:cubicBezTo>
                  <a:cubicBezTo>
                    <a:pt x="23" y="12"/>
                    <a:pt x="25" y="12"/>
                    <a:pt x="25" y="11"/>
                  </a:cubicBezTo>
                  <a:cubicBezTo>
                    <a:pt x="26" y="10"/>
                    <a:pt x="25" y="10"/>
                    <a:pt x="26" y="10"/>
                  </a:cubicBezTo>
                  <a:cubicBezTo>
                    <a:pt x="27" y="10"/>
                    <a:pt x="29" y="12"/>
                    <a:pt x="29" y="13"/>
                  </a:cubicBezTo>
                  <a:cubicBezTo>
                    <a:pt x="29" y="13"/>
                    <a:pt x="29" y="14"/>
                    <a:pt x="28" y="14"/>
                  </a:cubicBezTo>
                  <a:cubicBezTo>
                    <a:pt x="25" y="13"/>
                    <a:pt x="23" y="14"/>
                    <a:pt x="21" y="14"/>
                  </a:cubicBezTo>
                  <a:cubicBezTo>
                    <a:pt x="20" y="14"/>
                    <a:pt x="20" y="13"/>
                    <a:pt x="19" y="13"/>
                  </a:cubicBezTo>
                  <a:cubicBezTo>
                    <a:pt x="18" y="14"/>
                    <a:pt x="16" y="17"/>
                    <a:pt x="16" y="18"/>
                  </a:cubicBezTo>
                  <a:cubicBezTo>
                    <a:pt x="16" y="18"/>
                    <a:pt x="16" y="18"/>
                    <a:pt x="16" y="18"/>
                  </a:cubicBezTo>
                  <a:cubicBezTo>
                    <a:pt x="18" y="19"/>
                    <a:pt x="19" y="17"/>
                    <a:pt x="21" y="20"/>
                  </a:cubicBezTo>
                  <a:cubicBezTo>
                    <a:pt x="21" y="22"/>
                    <a:pt x="20" y="22"/>
                    <a:pt x="20" y="24"/>
                  </a:cubicBezTo>
                  <a:cubicBezTo>
                    <a:pt x="19" y="25"/>
                    <a:pt x="20" y="26"/>
                    <a:pt x="20" y="27"/>
                  </a:cubicBezTo>
                  <a:cubicBezTo>
                    <a:pt x="19" y="30"/>
                    <a:pt x="15" y="29"/>
                    <a:pt x="14" y="27"/>
                  </a:cubicBezTo>
                  <a:cubicBezTo>
                    <a:pt x="13" y="26"/>
                    <a:pt x="15" y="22"/>
                    <a:pt x="15" y="21"/>
                  </a:cubicBezTo>
                  <a:cubicBezTo>
                    <a:pt x="14" y="21"/>
                    <a:pt x="14" y="21"/>
                    <a:pt x="14" y="21"/>
                  </a:cubicBezTo>
                  <a:cubicBezTo>
                    <a:pt x="11" y="22"/>
                    <a:pt x="11" y="26"/>
                    <a:pt x="9" y="28"/>
                  </a:cubicBezTo>
                  <a:cubicBezTo>
                    <a:pt x="9" y="28"/>
                    <a:pt x="9" y="28"/>
                    <a:pt x="9" y="28"/>
                  </a:cubicBezTo>
                  <a:cubicBezTo>
                    <a:pt x="8" y="27"/>
                    <a:pt x="9" y="24"/>
                    <a:pt x="9" y="22"/>
                  </a:cubicBezTo>
                  <a:cubicBezTo>
                    <a:pt x="10" y="22"/>
                    <a:pt x="11" y="21"/>
                    <a:pt x="11" y="20"/>
                  </a:cubicBezTo>
                  <a:cubicBezTo>
                    <a:pt x="10" y="20"/>
                    <a:pt x="9" y="19"/>
                    <a:pt x="8" y="20"/>
                  </a:cubicBezTo>
                  <a:cubicBezTo>
                    <a:pt x="7" y="20"/>
                    <a:pt x="7" y="21"/>
                    <a:pt x="6" y="21"/>
                  </a:cubicBezTo>
                  <a:cubicBezTo>
                    <a:pt x="5" y="22"/>
                    <a:pt x="3" y="23"/>
                    <a:pt x="1" y="23"/>
                  </a:cubicBezTo>
                  <a:cubicBezTo>
                    <a:pt x="1" y="23"/>
                    <a:pt x="1" y="22"/>
                    <a:pt x="0" y="22"/>
                  </a:cubicBezTo>
                  <a:cubicBezTo>
                    <a:pt x="1" y="20"/>
                    <a:pt x="1" y="20"/>
                    <a:pt x="1" y="19"/>
                  </a:cubicBezTo>
                  <a:cubicBezTo>
                    <a:pt x="1" y="18"/>
                    <a:pt x="3" y="17"/>
                    <a:pt x="3" y="15"/>
                  </a:cubicBezTo>
                  <a:cubicBezTo>
                    <a:pt x="7" y="15"/>
                    <a:pt x="9" y="13"/>
                    <a:pt x="13" y="13"/>
                  </a:cubicBezTo>
                  <a:cubicBezTo>
                    <a:pt x="14" y="13"/>
                    <a:pt x="15" y="15"/>
                    <a:pt x="16" y="14"/>
                  </a:cubicBezTo>
                  <a:cubicBezTo>
                    <a:pt x="16" y="14"/>
                    <a:pt x="16" y="14"/>
                    <a:pt x="16" y="14"/>
                  </a:cubicBezTo>
                  <a:cubicBezTo>
                    <a:pt x="16" y="14"/>
                    <a:pt x="16" y="14"/>
                    <a:pt x="16" y="13"/>
                  </a:cubicBezTo>
                  <a:cubicBezTo>
                    <a:pt x="15" y="13"/>
                    <a:pt x="15" y="13"/>
                    <a:pt x="15" y="13"/>
                  </a:cubicBezTo>
                  <a:cubicBezTo>
                    <a:pt x="12" y="12"/>
                    <a:pt x="12" y="10"/>
                    <a:pt x="13" y="8"/>
                  </a:cubicBezTo>
                  <a:cubicBezTo>
                    <a:pt x="13" y="8"/>
                    <a:pt x="13" y="8"/>
                    <a:pt x="13" y="8"/>
                  </a:cubicBezTo>
                  <a:cubicBezTo>
                    <a:pt x="14" y="10"/>
                    <a:pt x="17" y="11"/>
                    <a:pt x="18" y="11"/>
                  </a:cubicBezTo>
                  <a:cubicBezTo>
                    <a:pt x="19" y="10"/>
                    <a:pt x="19" y="10"/>
                    <a:pt x="20" y="9"/>
                  </a:cubicBezTo>
                  <a:cubicBezTo>
                    <a:pt x="20" y="8"/>
                    <a:pt x="21" y="8"/>
                    <a:pt x="21" y="7"/>
                  </a:cubicBezTo>
                  <a:cubicBezTo>
                    <a:pt x="22" y="6"/>
                    <a:pt x="23" y="5"/>
                    <a:pt x="24" y="4"/>
                  </a:cubicBezTo>
                  <a:cubicBezTo>
                    <a:pt x="24" y="4"/>
                    <a:pt x="25" y="1"/>
                    <a:pt x="26" y="1"/>
                  </a:cubicBezTo>
                  <a:cubicBezTo>
                    <a:pt x="25" y="0"/>
                    <a:pt x="26" y="1"/>
                    <a:pt x="26" y="1"/>
                  </a:cubicBezTo>
                  <a:close/>
                  <a:moveTo>
                    <a:pt x="31" y="3"/>
                  </a:moveTo>
                  <a:cubicBezTo>
                    <a:pt x="32" y="4"/>
                    <a:pt x="34" y="5"/>
                    <a:pt x="35" y="7"/>
                  </a:cubicBezTo>
                  <a:cubicBezTo>
                    <a:pt x="35" y="8"/>
                    <a:pt x="36" y="9"/>
                    <a:pt x="36" y="9"/>
                  </a:cubicBezTo>
                  <a:cubicBezTo>
                    <a:pt x="35" y="12"/>
                    <a:pt x="32" y="12"/>
                    <a:pt x="31" y="10"/>
                  </a:cubicBezTo>
                  <a:cubicBezTo>
                    <a:pt x="31" y="10"/>
                    <a:pt x="31" y="9"/>
                    <a:pt x="31" y="8"/>
                  </a:cubicBezTo>
                  <a:cubicBezTo>
                    <a:pt x="30" y="8"/>
                    <a:pt x="30" y="8"/>
                    <a:pt x="30" y="8"/>
                  </a:cubicBezTo>
                  <a:cubicBezTo>
                    <a:pt x="31" y="6"/>
                    <a:pt x="29" y="4"/>
                    <a:pt x="3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7" name="Freeform 48"/>
            <p:cNvSpPr>
              <a:spLocks noEditPoints="1"/>
            </p:cNvSpPr>
            <p:nvPr userDrawn="1"/>
          </p:nvSpPr>
          <p:spPr bwMode="auto">
            <a:xfrm>
              <a:off x="8913891" y="4588168"/>
              <a:ext cx="36513" cy="52388"/>
            </a:xfrm>
            <a:custGeom>
              <a:avLst/>
              <a:gdLst>
                <a:gd name="T0" fmla="*/ 14 w 24"/>
                <a:gd name="T1" fmla="*/ 5 h 34"/>
                <a:gd name="T2" fmla="*/ 14 w 24"/>
                <a:gd name="T3" fmla="*/ 5 h 34"/>
                <a:gd name="T4" fmla="*/ 14 w 24"/>
                <a:gd name="T5" fmla="*/ 5 h 34"/>
                <a:gd name="T6" fmla="*/ 14 w 24"/>
                <a:gd name="T7" fmla="*/ 4 h 34"/>
                <a:gd name="T8" fmla="*/ 14 w 24"/>
                <a:gd name="T9" fmla="*/ 4 h 34"/>
                <a:gd name="T10" fmla="*/ 14 w 24"/>
                <a:gd name="T11" fmla="*/ 4 h 34"/>
                <a:gd name="T12" fmla="*/ 14 w 24"/>
                <a:gd name="T13" fmla="*/ 4 h 34"/>
                <a:gd name="T14" fmla="*/ 20 w 24"/>
                <a:gd name="T15" fmla="*/ 2 h 34"/>
                <a:gd name="T16" fmla="*/ 14 w 24"/>
                <a:gd name="T17" fmla="*/ 7 h 34"/>
                <a:gd name="T18" fmla="*/ 22 w 24"/>
                <a:gd name="T19" fmla="*/ 15 h 34"/>
                <a:gd name="T20" fmla="*/ 16 w 24"/>
                <a:gd name="T21" fmla="*/ 18 h 34"/>
                <a:gd name="T22" fmla="*/ 15 w 24"/>
                <a:gd name="T23" fmla="*/ 23 h 34"/>
                <a:gd name="T24" fmla="*/ 17 w 24"/>
                <a:gd name="T25" fmla="*/ 22 h 34"/>
                <a:gd name="T26" fmla="*/ 24 w 24"/>
                <a:gd name="T27" fmla="*/ 24 h 34"/>
                <a:gd name="T28" fmla="*/ 18 w 24"/>
                <a:gd name="T29" fmla="*/ 26 h 34"/>
                <a:gd name="T30" fmla="*/ 9 w 24"/>
                <a:gd name="T31" fmla="*/ 32 h 34"/>
                <a:gd name="T32" fmla="*/ 16 w 24"/>
                <a:gd name="T33" fmla="*/ 27 h 34"/>
                <a:gd name="T34" fmla="*/ 10 w 24"/>
                <a:gd name="T35" fmla="*/ 29 h 34"/>
                <a:gd name="T36" fmla="*/ 7 w 24"/>
                <a:gd name="T37" fmla="*/ 28 h 34"/>
                <a:gd name="T38" fmla="*/ 14 w 24"/>
                <a:gd name="T39" fmla="*/ 25 h 34"/>
                <a:gd name="T40" fmla="*/ 13 w 24"/>
                <a:gd name="T41" fmla="*/ 24 h 34"/>
                <a:gd name="T42" fmla="*/ 14 w 24"/>
                <a:gd name="T43" fmla="*/ 19 h 34"/>
                <a:gd name="T44" fmla="*/ 9 w 24"/>
                <a:gd name="T45" fmla="*/ 22 h 34"/>
                <a:gd name="T46" fmla="*/ 9 w 24"/>
                <a:gd name="T47" fmla="*/ 20 h 34"/>
                <a:gd name="T48" fmla="*/ 17 w 24"/>
                <a:gd name="T49" fmla="*/ 16 h 34"/>
                <a:gd name="T50" fmla="*/ 14 w 24"/>
                <a:gd name="T51" fmla="*/ 10 h 34"/>
                <a:gd name="T52" fmla="*/ 7 w 24"/>
                <a:gd name="T53" fmla="*/ 17 h 34"/>
                <a:gd name="T54" fmla="*/ 4 w 24"/>
                <a:gd name="T55" fmla="*/ 26 h 34"/>
                <a:gd name="T56" fmla="*/ 2 w 24"/>
                <a:gd name="T57" fmla="*/ 19 h 34"/>
                <a:gd name="T58" fmla="*/ 6 w 24"/>
                <a:gd name="T59" fmla="*/ 12 h 34"/>
                <a:gd name="T60" fmla="*/ 12 w 24"/>
                <a:gd name="T61" fmla="*/ 7 h 34"/>
                <a:gd name="T62" fmla="*/ 8 w 24"/>
                <a:gd name="T63" fmla="*/ 6 h 34"/>
                <a:gd name="T64" fmla="*/ 1 w 24"/>
                <a:gd name="T65" fmla="*/ 3 h 34"/>
                <a:gd name="T66" fmla="*/ 4 w 24"/>
                <a:gd name="T67" fmla="*/ 7 h 34"/>
                <a:gd name="T68" fmla="*/ 0 w 24"/>
                <a:gd name="T69" fmla="*/ 5 h 34"/>
                <a:gd name="T70" fmla="*/ 1 w 24"/>
                <a:gd name="T71" fmla="*/ 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4" h="34">
                  <a:moveTo>
                    <a:pt x="14" y="5"/>
                  </a:moveTo>
                  <a:cubicBezTo>
                    <a:pt x="14" y="5"/>
                    <a:pt x="14" y="5"/>
                    <a:pt x="14" y="5"/>
                  </a:cubicBezTo>
                  <a:cubicBezTo>
                    <a:pt x="14" y="5"/>
                    <a:pt x="14" y="5"/>
                    <a:pt x="14" y="5"/>
                  </a:cubicBezTo>
                  <a:cubicBezTo>
                    <a:pt x="14" y="5"/>
                    <a:pt x="14" y="5"/>
                    <a:pt x="14" y="5"/>
                  </a:cubicBezTo>
                  <a:cubicBezTo>
                    <a:pt x="14" y="5"/>
                    <a:pt x="14" y="5"/>
                    <a:pt x="14" y="5"/>
                  </a:cubicBezTo>
                  <a:cubicBezTo>
                    <a:pt x="14" y="5"/>
                    <a:pt x="14" y="5"/>
                    <a:pt x="14" y="5"/>
                  </a:cubicBezTo>
                  <a:cubicBezTo>
                    <a:pt x="14" y="5"/>
                    <a:pt x="14" y="5"/>
                    <a:pt x="14" y="5"/>
                  </a:cubicBezTo>
                  <a:close/>
                  <a:moveTo>
                    <a:pt x="14" y="4"/>
                  </a:moveTo>
                  <a:cubicBezTo>
                    <a:pt x="14" y="4"/>
                    <a:pt x="14" y="4"/>
                    <a:pt x="14" y="4"/>
                  </a:cubicBezTo>
                  <a:cubicBezTo>
                    <a:pt x="14" y="4"/>
                    <a:pt x="14" y="4"/>
                    <a:pt x="14" y="4"/>
                  </a:cubicBezTo>
                  <a:cubicBezTo>
                    <a:pt x="14" y="4"/>
                    <a:pt x="14" y="4"/>
                    <a:pt x="14" y="4"/>
                  </a:cubicBezTo>
                  <a:cubicBezTo>
                    <a:pt x="14" y="4"/>
                    <a:pt x="14" y="4"/>
                    <a:pt x="14" y="4"/>
                  </a:cubicBezTo>
                  <a:cubicBezTo>
                    <a:pt x="14" y="4"/>
                    <a:pt x="14" y="4"/>
                    <a:pt x="14" y="4"/>
                  </a:cubicBezTo>
                  <a:cubicBezTo>
                    <a:pt x="14" y="4"/>
                    <a:pt x="14" y="4"/>
                    <a:pt x="14" y="4"/>
                  </a:cubicBezTo>
                  <a:close/>
                  <a:moveTo>
                    <a:pt x="16" y="1"/>
                  </a:moveTo>
                  <a:cubicBezTo>
                    <a:pt x="17" y="0"/>
                    <a:pt x="19" y="1"/>
                    <a:pt x="20" y="2"/>
                  </a:cubicBezTo>
                  <a:cubicBezTo>
                    <a:pt x="20" y="2"/>
                    <a:pt x="21" y="2"/>
                    <a:pt x="20" y="2"/>
                  </a:cubicBezTo>
                  <a:cubicBezTo>
                    <a:pt x="20" y="4"/>
                    <a:pt x="16" y="5"/>
                    <a:pt x="14" y="7"/>
                  </a:cubicBezTo>
                  <a:cubicBezTo>
                    <a:pt x="15" y="8"/>
                    <a:pt x="16" y="7"/>
                    <a:pt x="18" y="8"/>
                  </a:cubicBezTo>
                  <a:cubicBezTo>
                    <a:pt x="20" y="8"/>
                    <a:pt x="24" y="12"/>
                    <a:pt x="22" y="15"/>
                  </a:cubicBezTo>
                  <a:cubicBezTo>
                    <a:pt x="21" y="16"/>
                    <a:pt x="20" y="16"/>
                    <a:pt x="19" y="16"/>
                  </a:cubicBezTo>
                  <a:cubicBezTo>
                    <a:pt x="18" y="17"/>
                    <a:pt x="17" y="16"/>
                    <a:pt x="16" y="18"/>
                  </a:cubicBezTo>
                  <a:cubicBezTo>
                    <a:pt x="16" y="18"/>
                    <a:pt x="16" y="19"/>
                    <a:pt x="17" y="20"/>
                  </a:cubicBezTo>
                  <a:cubicBezTo>
                    <a:pt x="16" y="21"/>
                    <a:pt x="16" y="22"/>
                    <a:pt x="15" y="23"/>
                  </a:cubicBezTo>
                  <a:cubicBezTo>
                    <a:pt x="16" y="24"/>
                    <a:pt x="16" y="24"/>
                    <a:pt x="17" y="24"/>
                  </a:cubicBezTo>
                  <a:cubicBezTo>
                    <a:pt x="17" y="23"/>
                    <a:pt x="17" y="23"/>
                    <a:pt x="17" y="22"/>
                  </a:cubicBezTo>
                  <a:cubicBezTo>
                    <a:pt x="18" y="22"/>
                    <a:pt x="21" y="22"/>
                    <a:pt x="22" y="22"/>
                  </a:cubicBezTo>
                  <a:cubicBezTo>
                    <a:pt x="23" y="22"/>
                    <a:pt x="23" y="24"/>
                    <a:pt x="24" y="24"/>
                  </a:cubicBezTo>
                  <a:cubicBezTo>
                    <a:pt x="23" y="25"/>
                    <a:pt x="23" y="25"/>
                    <a:pt x="23" y="26"/>
                  </a:cubicBezTo>
                  <a:cubicBezTo>
                    <a:pt x="21" y="27"/>
                    <a:pt x="20" y="24"/>
                    <a:pt x="18" y="26"/>
                  </a:cubicBezTo>
                  <a:cubicBezTo>
                    <a:pt x="17" y="27"/>
                    <a:pt x="19" y="29"/>
                    <a:pt x="19" y="31"/>
                  </a:cubicBezTo>
                  <a:cubicBezTo>
                    <a:pt x="18" y="34"/>
                    <a:pt x="11" y="34"/>
                    <a:pt x="9" y="32"/>
                  </a:cubicBezTo>
                  <a:cubicBezTo>
                    <a:pt x="9" y="32"/>
                    <a:pt x="9" y="32"/>
                    <a:pt x="9" y="32"/>
                  </a:cubicBezTo>
                  <a:cubicBezTo>
                    <a:pt x="12" y="30"/>
                    <a:pt x="16" y="30"/>
                    <a:pt x="16" y="27"/>
                  </a:cubicBezTo>
                  <a:cubicBezTo>
                    <a:pt x="16" y="27"/>
                    <a:pt x="16" y="27"/>
                    <a:pt x="16" y="27"/>
                  </a:cubicBezTo>
                  <a:cubicBezTo>
                    <a:pt x="14" y="27"/>
                    <a:pt x="12" y="29"/>
                    <a:pt x="10" y="29"/>
                  </a:cubicBezTo>
                  <a:cubicBezTo>
                    <a:pt x="10" y="29"/>
                    <a:pt x="8" y="29"/>
                    <a:pt x="8" y="29"/>
                  </a:cubicBezTo>
                  <a:cubicBezTo>
                    <a:pt x="8" y="28"/>
                    <a:pt x="7" y="28"/>
                    <a:pt x="7" y="28"/>
                  </a:cubicBezTo>
                  <a:cubicBezTo>
                    <a:pt x="7" y="28"/>
                    <a:pt x="7" y="28"/>
                    <a:pt x="7" y="28"/>
                  </a:cubicBezTo>
                  <a:cubicBezTo>
                    <a:pt x="9" y="27"/>
                    <a:pt x="14" y="26"/>
                    <a:pt x="14" y="25"/>
                  </a:cubicBezTo>
                  <a:cubicBezTo>
                    <a:pt x="14" y="24"/>
                    <a:pt x="14" y="24"/>
                    <a:pt x="14" y="24"/>
                  </a:cubicBezTo>
                  <a:cubicBezTo>
                    <a:pt x="14" y="24"/>
                    <a:pt x="13" y="24"/>
                    <a:pt x="13" y="24"/>
                  </a:cubicBezTo>
                  <a:cubicBezTo>
                    <a:pt x="13" y="23"/>
                    <a:pt x="13" y="22"/>
                    <a:pt x="13" y="22"/>
                  </a:cubicBezTo>
                  <a:cubicBezTo>
                    <a:pt x="13" y="21"/>
                    <a:pt x="14" y="20"/>
                    <a:pt x="14" y="19"/>
                  </a:cubicBezTo>
                  <a:cubicBezTo>
                    <a:pt x="14" y="19"/>
                    <a:pt x="14" y="19"/>
                    <a:pt x="13" y="19"/>
                  </a:cubicBezTo>
                  <a:cubicBezTo>
                    <a:pt x="12" y="18"/>
                    <a:pt x="10" y="21"/>
                    <a:pt x="9" y="22"/>
                  </a:cubicBezTo>
                  <a:cubicBezTo>
                    <a:pt x="9" y="22"/>
                    <a:pt x="9" y="22"/>
                    <a:pt x="9" y="22"/>
                  </a:cubicBezTo>
                  <a:cubicBezTo>
                    <a:pt x="9" y="22"/>
                    <a:pt x="9" y="21"/>
                    <a:pt x="9" y="20"/>
                  </a:cubicBezTo>
                  <a:cubicBezTo>
                    <a:pt x="9" y="18"/>
                    <a:pt x="12" y="16"/>
                    <a:pt x="14" y="17"/>
                  </a:cubicBezTo>
                  <a:cubicBezTo>
                    <a:pt x="15" y="17"/>
                    <a:pt x="16" y="16"/>
                    <a:pt x="17" y="16"/>
                  </a:cubicBezTo>
                  <a:cubicBezTo>
                    <a:pt x="17" y="15"/>
                    <a:pt x="18" y="14"/>
                    <a:pt x="18" y="14"/>
                  </a:cubicBezTo>
                  <a:cubicBezTo>
                    <a:pt x="19" y="11"/>
                    <a:pt x="16" y="10"/>
                    <a:pt x="14" y="10"/>
                  </a:cubicBezTo>
                  <a:cubicBezTo>
                    <a:pt x="12" y="10"/>
                    <a:pt x="10" y="12"/>
                    <a:pt x="10" y="13"/>
                  </a:cubicBezTo>
                  <a:cubicBezTo>
                    <a:pt x="9" y="14"/>
                    <a:pt x="8" y="16"/>
                    <a:pt x="7" y="17"/>
                  </a:cubicBezTo>
                  <a:cubicBezTo>
                    <a:pt x="6" y="18"/>
                    <a:pt x="6" y="19"/>
                    <a:pt x="5" y="20"/>
                  </a:cubicBezTo>
                  <a:cubicBezTo>
                    <a:pt x="4" y="22"/>
                    <a:pt x="5" y="24"/>
                    <a:pt x="4" y="26"/>
                  </a:cubicBezTo>
                  <a:cubicBezTo>
                    <a:pt x="1" y="26"/>
                    <a:pt x="0" y="24"/>
                    <a:pt x="0" y="21"/>
                  </a:cubicBezTo>
                  <a:cubicBezTo>
                    <a:pt x="0" y="21"/>
                    <a:pt x="1" y="20"/>
                    <a:pt x="2" y="19"/>
                  </a:cubicBezTo>
                  <a:cubicBezTo>
                    <a:pt x="2" y="18"/>
                    <a:pt x="3" y="17"/>
                    <a:pt x="3" y="16"/>
                  </a:cubicBezTo>
                  <a:cubicBezTo>
                    <a:pt x="4" y="15"/>
                    <a:pt x="5" y="14"/>
                    <a:pt x="6" y="12"/>
                  </a:cubicBezTo>
                  <a:cubicBezTo>
                    <a:pt x="8" y="11"/>
                    <a:pt x="11" y="9"/>
                    <a:pt x="12" y="7"/>
                  </a:cubicBezTo>
                  <a:cubicBezTo>
                    <a:pt x="12" y="7"/>
                    <a:pt x="12" y="7"/>
                    <a:pt x="12" y="7"/>
                  </a:cubicBezTo>
                  <a:cubicBezTo>
                    <a:pt x="10" y="7"/>
                    <a:pt x="8" y="7"/>
                    <a:pt x="8" y="6"/>
                  </a:cubicBezTo>
                  <a:cubicBezTo>
                    <a:pt x="8" y="6"/>
                    <a:pt x="8" y="6"/>
                    <a:pt x="8" y="6"/>
                  </a:cubicBezTo>
                  <a:cubicBezTo>
                    <a:pt x="12" y="4"/>
                    <a:pt x="14" y="2"/>
                    <a:pt x="16" y="1"/>
                  </a:cubicBezTo>
                  <a:close/>
                  <a:moveTo>
                    <a:pt x="1" y="3"/>
                  </a:moveTo>
                  <a:cubicBezTo>
                    <a:pt x="2" y="3"/>
                    <a:pt x="2" y="3"/>
                    <a:pt x="2" y="3"/>
                  </a:cubicBezTo>
                  <a:cubicBezTo>
                    <a:pt x="2" y="4"/>
                    <a:pt x="4" y="7"/>
                    <a:pt x="4" y="7"/>
                  </a:cubicBezTo>
                  <a:cubicBezTo>
                    <a:pt x="4" y="9"/>
                    <a:pt x="5" y="9"/>
                    <a:pt x="4" y="10"/>
                  </a:cubicBezTo>
                  <a:cubicBezTo>
                    <a:pt x="1" y="10"/>
                    <a:pt x="0" y="9"/>
                    <a:pt x="0" y="5"/>
                  </a:cubicBezTo>
                  <a:cubicBezTo>
                    <a:pt x="0" y="4"/>
                    <a:pt x="0" y="4"/>
                    <a:pt x="0" y="3"/>
                  </a:cubicBezTo>
                  <a:cubicBezTo>
                    <a:pt x="0" y="3"/>
                    <a:pt x="1" y="3"/>
                    <a:pt x="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8" name="Freeform 49"/>
            <p:cNvSpPr>
              <a:spLocks noEditPoints="1"/>
            </p:cNvSpPr>
            <p:nvPr userDrawn="1"/>
          </p:nvSpPr>
          <p:spPr bwMode="auto">
            <a:xfrm>
              <a:off x="8971042" y="4589759"/>
              <a:ext cx="50800" cy="52388"/>
            </a:xfrm>
            <a:custGeom>
              <a:avLst/>
              <a:gdLst>
                <a:gd name="T0" fmla="*/ 17 w 34"/>
                <a:gd name="T1" fmla="*/ 16 h 34"/>
                <a:gd name="T2" fmla="*/ 20 w 34"/>
                <a:gd name="T3" fmla="*/ 27 h 34"/>
                <a:gd name="T4" fmla="*/ 18 w 34"/>
                <a:gd name="T5" fmla="*/ 21 h 34"/>
                <a:gd name="T6" fmla="*/ 20 w 34"/>
                <a:gd name="T7" fmla="*/ 21 h 34"/>
                <a:gd name="T8" fmla="*/ 25 w 34"/>
                <a:gd name="T9" fmla="*/ 18 h 34"/>
                <a:gd name="T10" fmla="*/ 22 w 34"/>
                <a:gd name="T11" fmla="*/ 20 h 34"/>
                <a:gd name="T12" fmla="*/ 21 w 34"/>
                <a:gd name="T13" fmla="*/ 14 h 34"/>
                <a:gd name="T14" fmla="*/ 28 w 34"/>
                <a:gd name="T15" fmla="*/ 6 h 34"/>
                <a:gd name="T16" fmla="*/ 26 w 34"/>
                <a:gd name="T17" fmla="*/ 10 h 34"/>
                <a:gd name="T18" fmla="*/ 28 w 34"/>
                <a:gd name="T19" fmla="*/ 6 h 34"/>
                <a:gd name="T20" fmla="*/ 26 w 34"/>
                <a:gd name="T21" fmla="*/ 0 h 34"/>
                <a:gd name="T22" fmla="*/ 28 w 34"/>
                <a:gd name="T23" fmla="*/ 5 h 34"/>
                <a:gd name="T24" fmla="*/ 34 w 34"/>
                <a:gd name="T25" fmla="*/ 9 h 34"/>
                <a:gd name="T26" fmla="*/ 28 w 34"/>
                <a:gd name="T27" fmla="*/ 13 h 34"/>
                <a:gd name="T28" fmla="*/ 28 w 34"/>
                <a:gd name="T29" fmla="*/ 17 h 34"/>
                <a:gd name="T30" fmla="*/ 27 w 34"/>
                <a:gd name="T31" fmla="*/ 25 h 34"/>
                <a:gd name="T32" fmla="*/ 32 w 34"/>
                <a:gd name="T33" fmla="*/ 31 h 34"/>
                <a:gd name="T34" fmla="*/ 26 w 34"/>
                <a:gd name="T35" fmla="*/ 30 h 34"/>
                <a:gd name="T36" fmla="*/ 22 w 34"/>
                <a:gd name="T37" fmla="*/ 30 h 34"/>
                <a:gd name="T38" fmla="*/ 15 w 34"/>
                <a:gd name="T39" fmla="*/ 29 h 34"/>
                <a:gd name="T40" fmla="*/ 13 w 34"/>
                <a:gd name="T41" fmla="*/ 26 h 34"/>
                <a:gd name="T42" fmla="*/ 13 w 34"/>
                <a:gd name="T43" fmla="*/ 31 h 34"/>
                <a:gd name="T44" fmla="*/ 10 w 34"/>
                <a:gd name="T45" fmla="*/ 27 h 34"/>
                <a:gd name="T46" fmla="*/ 8 w 34"/>
                <a:gd name="T47" fmla="*/ 23 h 34"/>
                <a:gd name="T48" fmla="*/ 2 w 34"/>
                <a:gd name="T49" fmla="*/ 19 h 34"/>
                <a:gd name="T50" fmla="*/ 4 w 34"/>
                <a:gd name="T51" fmla="*/ 16 h 34"/>
                <a:gd name="T52" fmla="*/ 13 w 34"/>
                <a:gd name="T53" fmla="*/ 15 h 34"/>
                <a:gd name="T54" fmla="*/ 16 w 34"/>
                <a:gd name="T55" fmla="*/ 9 h 34"/>
                <a:gd name="T56" fmla="*/ 11 w 34"/>
                <a:gd name="T57" fmla="*/ 7 h 34"/>
                <a:gd name="T58" fmla="*/ 10 w 34"/>
                <a:gd name="T59" fmla="*/ 5 h 34"/>
                <a:gd name="T60" fmla="*/ 12 w 34"/>
                <a:gd name="T61" fmla="*/ 6 h 34"/>
                <a:gd name="T62" fmla="*/ 20 w 34"/>
                <a:gd name="T63" fmla="*/ 0 h 34"/>
                <a:gd name="T64" fmla="*/ 23 w 34"/>
                <a:gd name="T65" fmla="*/ 1 h 34"/>
                <a:gd name="T66" fmla="*/ 17 w 34"/>
                <a:gd name="T67" fmla="*/ 11 h 34"/>
                <a:gd name="T68" fmla="*/ 19 w 34"/>
                <a:gd name="T69" fmla="*/ 11 h 34"/>
                <a:gd name="T70" fmla="*/ 23 w 34"/>
                <a:gd name="T71" fmla="*/ 7 h 34"/>
                <a:gd name="T72" fmla="*/ 26 w 34"/>
                <a:gd name="T73"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4" h="34">
                  <a:moveTo>
                    <a:pt x="21" y="13"/>
                  </a:moveTo>
                  <a:cubicBezTo>
                    <a:pt x="19" y="14"/>
                    <a:pt x="18" y="15"/>
                    <a:pt x="17" y="16"/>
                  </a:cubicBezTo>
                  <a:cubicBezTo>
                    <a:pt x="16" y="18"/>
                    <a:pt x="12" y="21"/>
                    <a:pt x="14" y="24"/>
                  </a:cubicBezTo>
                  <a:cubicBezTo>
                    <a:pt x="15" y="26"/>
                    <a:pt x="17" y="28"/>
                    <a:pt x="20" y="27"/>
                  </a:cubicBezTo>
                  <a:cubicBezTo>
                    <a:pt x="20" y="27"/>
                    <a:pt x="20" y="27"/>
                    <a:pt x="21" y="27"/>
                  </a:cubicBezTo>
                  <a:cubicBezTo>
                    <a:pt x="20" y="25"/>
                    <a:pt x="19" y="22"/>
                    <a:pt x="18" y="21"/>
                  </a:cubicBezTo>
                  <a:cubicBezTo>
                    <a:pt x="18" y="21"/>
                    <a:pt x="18" y="21"/>
                    <a:pt x="18" y="21"/>
                  </a:cubicBezTo>
                  <a:cubicBezTo>
                    <a:pt x="19" y="21"/>
                    <a:pt x="20" y="21"/>
                    <a:pt x="20" y="21"/>
                  </a:cubicBezTo>
                  <a:cubicBezTo>
                    <a:pt x="21" y="22"/>
                    <a:pt x="24" y="24"/>
                    <a:pt x="24" y="23"/>
                  </a:cubicBezTo>
                  <a:cubicBezTo>
                    <a:pt x="25" y="22"/>
                    <a:pt x="26" y="19"/>
                    <a:pt x="25" y="18"/>
                  </a:cubicBezTo>
                  <a:cubicBezTo>
                    <a:pt x="25" y="18"/>
                    <a:pt x="25" y="18"/>
                    <a:pt x="24" y="18"/>
                  </a:cubicBezTo>
                  <a:cubicBezTo>
                    <a:pt x="24" y="18"/>
                    <a:pt x="23" y="19"/>
                    <a:pt x="22" y="20"/>
                  </a:cubicBezTo>
                  <a:cubicBezTo>
                    <a:pt x="22" y="20"/>
                    <a:pt x="22" y="19"/>
                    <a:pt x="21" y="19"/>
                  </a:cubicBezTo>
                  <a:cubicBezTo>
                    <a:pt x="21" y="17"/>
                    <a:pt x="21" y="16"/>
                    <a:pt x="21" y="14"/>
                  </a:cubicBezTo>
                  <a:cubicBezTo>
                    <a:pt x="22" y="13"/>
                    <a:pt x="21" y="13"/>
                    <a:pt x="21" y="13"/>
                  </a:cubicBezTo>
                  <a:close/>
                  <a:moveTo>
                    <a:pt x="28" y="6"/>
                  </a:moveTo>
                  <a:cubicBezTo>
                    <a:pt x="28" y="7"/>
                    <a:pt x="26" y="9"/>
                    <a:pt x="26" y="10"/>
                  </a:cubicBezTo>
                  <a:cubicBezTo>
                    <a:pt x="26" y="10"/>
                    <a:pt x="26" y="10"/>
                    <a:pt x="26" y="10"/>
                  </a:cubicBezTo>
                  <a:cubicBezTo>
                    <a:pt x="27" y="10"/>
                    <a:pt x="30" y="9"/>
                    <a:pt x="30" y="9"/>
                  </a:cubicBezTo>
                  <a:cubicBezTo>
                    <a:pt x="30" y="8"/>
                    <a:pt x="29" y="7"/>
                    <a:pt x="28" y="6"/>
                  </a:cubicBezTo>
                  <a:cubicBezTo>
                    <a:pt x="28" y="6"/>
                    <a:pt x="28" y="6"/>
                    <a:pt x="28" y="6"/>
                  </a:cubicBezTo>
                  <a:close/>
                  <a:moveTo>
                    <a:pt x="26" y="0"/>
                  </a:moveTo>
                  <a:cubicBezTo>
                    <a:pt x="28" y="1"/>
                    <a:pt x="29" y="1"/>
                    <a:pt x="29" y="3"/>
                  </a:cubicBezTo>
                  <a:cubicBezTo>
                    <a:pt x="29" y="3"/>
                    <a:pt x="28" y="4"/>
                    <a:pt x="28" y="5"/>
                  </a:cubicBezTo>
                  <a:cubicBezTo>
                    <a:pt x="29" y="7"/>
                    <a:pt x="32" y="7"/>
                    <a:pt x="34" y="8"/>
                  </a:cubicBezTo>
                  <a:cubicBezTo>
                    <a:pt x="34" y="9"/>
                    <a:pt x="34" y="9"/>
                    <a:pt x="34" y="9"/>
                  </a:cubicBezTo>
                  <a:cubicBezTo>
                    <a:pt x="32" y="11"/>
                    <a:pt x="30" y="11"/>
                    <a:pt x="29" y="11"/>
                  </a:cubicBezTo>
                  <a:cubicBezTo>
                    <a:pt x="28" y="12"/>
                    <a:pt x="28" y="12"/>
                    <a:pt x="28" y="13"/>
                  </a:cubicBezTo>
                  <a:cubicBezTo>
                    <a:pt x="26" y="13"/>
                    <a:pt x="25" y="13"/>
                    <a:pt x="24" y="15"/>
                  </a:cubicBezTo>
                  <a:cubicBezTo>
                    <a:pt x="25" y="16"/>
                    <a:pt x="28" y="16"/>
                    <a:pt x="28" y="17"/>
                  </a:cubicBezTo>
                  <a:cubicBezTo>
                    <a:pt x="28" y="18"/>
                    <a:pt x="28" y="21"/>
                    <a:pt x="28" y="22"/>
                  </a:cubicBezTo>
                  <a:cubicBezTo>
                    <a:pt x="27" y="23"/>
                    <a:pt x="26" y="24"/>
                    <a:pt x="27" y="25"/>
                  </a:cubicBezTo>
                  <a:cubicBezTo>
                    <a:pt x="27" y="26"/>
                    <a:pt x="29" y="26"/>
                    <a:pt x="30" y="27"/>
                  </a:cubicBezTo>
                  <a:cubicBezTo>
                    <a:pt x="31" y="28"/>
                    <a:pt x="32" y="29"/>
                    <a:pt x="32" y="31"/>
                  </a:cubicBezTo>
                  <a:cubicBezTo>
                    <a:pt x="32" y="32"/>
                    <a:pt x="30" y="34"/>
                    <a:pt x="28" y="33"/>
                  </a:cubicBezTo>
                  <a:cubicBezTo>
                    <a:pt x="27" y="33"/>
                    <a:pt x="26" y="31"/>
                    <a:pt x="26" y="30"/>
                  </a:cubicBezTo>
                  <a:cubicBezTo>
                    <a:pt x="25" y="30"/>
                    <a:pt x="25" y="30"/>
                    <a:pt x="24" y="29"/>
                  </a:cubicBezTo>
                  <a:cubicBezTo>
                    <a:pt x="24" y="29"/>
                    <a:pt x="22" y="30"/>
                    <a:pt x="22" y="30"/>
                  </a:cubicBezTo>
                  <a:cubicBezTo>
                    <a:pt x="21" y="30"/>
                    <a:pt x="21" y="30"/>
                    <a:pt x="20" y="30"/>
                  </a:cubicBezTo>
                  <a:cubicBezTo>
                    <a:pt x="19" y="30"/>
                    <a:pt x="17" y="30"/>
                    <a:pt x="15" y="29"/>
                  </a:cubicBezTo>
                  <a:cubicBezTo>
                    <a:pt x="15" y="28"/>
                    <a:pt x="14" y="27"/>
                    <a:pt x="14" y="26"/>
                  </a:cubicBezTo>
                  <a:cubicBezTo>
                    <a:pt x="14" y="26"/>
                    <a:pt x="14" y="26"/>
                    <a:pt x="13" y="26"/>
                  </a:cubicBezTo>
                  <a:cubicBezTo>
                    <a:pt x="13" y="26"/>
                    <a:pt x="13" y="26"/>
                    <a:pt x="13" y="26"/>
                  </a:cubicBezTo>
                  <a:cubicBezTo>
                    <a:pt x="13" y="27"/>
                    <a:pt x="14" y="31"/>
                    <a:pt x="13" y="31"/>
                  </a:cubicBezTo>
                  <a:cubicBezTo>
                    <a:pt x="12" y="31"/>
                    <a:pt x="12" y="30"/>
                    <a:pt x="11" y="30"/>
                  </a:cubicBezTo>
                  <a:cubicBezTo>
                    <a:pt x="10" y="29"/>
                    <a:pt x="11" y="28"/>
                    <a:pt x="10" y="27"/>
                  </a:cubicBezTo>
                  <a:cubicBezTo>
                    <a:pt x="10" y="26"/>
                    <a:pt x="9" y="25"/>
                    <a:pt x="9" y="25"/>
                  </a:cubicBezTo>
                  <a:cubicBezTo>
                    <a:pt x="8" y="24"/>
                    <a:pt x="9" y="23"/>
                    <a:pt x="8" y="23"/>
                  </a:cubicBezTo>
                  <a:cubicBezTo>
                    <a:pt x="8" y="23"/>
                    <a:pt x="4" y="24"/>
                    <a:pt x="3" y="23"/>
                  </a:cubicBezTo>
                  <a:cubicBezTo>
                    <a:pt x="2" y="23"/>
                    <a:pt x="0" y="21"/>
                    <a:pt x="2" y="19"/>
                  </a:cubicBezTo>
                  <a:cubicBezTo>
                    <a:pt x="2" y="19"/>
                    <a:pt x="3" y="19"/>
                    <a:pt x="3" y="18"/>
                  </a:cubicBezTo>
                  <a:cubicBezTo>
                    <a:pt x="4" y="18"/>
                    <a:pt x="3" y="17"/>
                    <a:pt x="4" y="16"/>
                  </a:cubicBezTo>
                  <a:cubicBezTo>
                    <a:pt x="4" y="16"/>
                    <a:pt x="6" y="17"/>
                    <a:pt x="6" y="17"/>
                  </a:cubicBezTo>
                  <a:cubicBezTo>
                    <a:pt x="8" y="17"/>
                    <a:pt x="12" y="16"/>
                    <a:pt x="13" y="15"/>
                  </a:cubicBezTo>
                  <a:cubicBezTo>
                    <a:pt x="13" y="14"/>
                    <a:pt x="14" y="12"/>
                    <a:pt x="14" y="11"/>
                  </a:cubicBezTo>
                  <a:cubicBezTo>
                    <a:pt x="14" y="10"/>
                    <a:pt x="15" y="10"/>
                    <a:pt x="16" y="9"/>
                  </a:cubicBezTo>
                  <a:cubicBezTo>
                    <a:pt x="16" y="9"/>
                    <a:pt x="16" y="9"/>
                    <a:pt x="15" y="8"/>
                  </a:cubicBezTo>
                  <a:cubicBezTo>
                    <a:pt x="14" y="8"/>
                    <a:pt x="13" y="8"/>
                    <a:pt x="11" y="7"/>
                  </a:cubicBezTo>
                  <a:cubicBezTo>
                    <a:pt x="11" y="7"/>
                    <a:pt x="11" y="7"/>
                    <a:pt x="10" y="6"/>
                  </a:cubicBezTo>
                  <a:cubicBezTo>
                    <a:pt x="10" y="6"/>
                    <a:pt x="10" y="6"/>
                    <a:pt x="10" y="5"/>
                  </a:cubicBezTo>
                  <a:cubicBezTo>
                    <a:pt x="10" y="5"/>
                    <a:pt x="10" y="5"/>
                    <a:pt x="11" y="5"/>
                  </a:cubicBezTo>
                  <a:cubicBezTo>
                    <a:pt x="12" y="5"/>
                    <a:pt x="12" y="6"/>
                    <a:pt x="12" y="6"/>
                  </a:cubicBezTo>
                  <a:cubicBezTo>
                    <a:pt x="13" y="6"/>
                    <a:pt x="17" y="5"/>
                    <a:pt x="17" y="4"/>
                  </a:cubicBezTo>
                  <a:cubicBezTo>
                    <a:pt x="18" y="3"/>
                    <a:pt x="18" y="1"/>
                    <a:pt x="20" y="0"/>
                  </a:cubicBezTo>
                  <a:cubicBezTo>
                    <a:pt x="21" y="0"/>
                    <a:pt x="22" y="0"/>
                    <a:pt x="23" y="1"/>
                  </a:cubicBezTo>
                  <a:cubicBezTo>
                    <a:pt x="23" y="1"/>
                    <a:pt x="23" y="1"/>
                    <a:pt x="23" y="1"/>
                  </a:cubicBezTo>
                  <a:cubicBezTo>
                    <a:pt x="22" y="3"/>
                    <a:pt x="21" y="3"/>
                    <a:pt x="20" y="5"/>
                  </a:cubicBezTo>
                  <a:cubicBezTo>
                    <a:pt x="18" y="6"/>
                    <a:pt x="18" y="9"/>
                    <a:pt x="17" y="11"/>
                  </a:cubicBezTo>
                  <a:cubicBezTo>
                    <a:pt x="17" y="11"/>
                    <a:pt x="16" y="12"/>
                    <a:pt x="16" y="13"/>
                  </a:cubicBezTo>
                  <a:cubicBezTo>
                    <a:pt x="18" y="13"/>
                    <a:pt x="18" y="11"/>
                    <a:pt x="19" y="11"/>
                  </a:cubicBezTo>
                  <a:cubicBezTo>
                    <a:pt x="20" y="11"/>
                    <a:pt x="22" y="11"/>
                    <a:pt x="22" y="10"/>
                  </a:cubicBezTo>
                  <a:cubicBezTo>
                    <a:pt x="23" y="9"/>
                    <a:pt x="22" y="8"/>
                    <a:pt x="23" y="7"/>
                  </a:cubicBezTo>
                  <a:cubicBezTo>
                    <a:pt x="24" y="6"/>
                    <a:pt x="24" y="4"/>
                    <a:pt x="25" y="3"/>
                  </a:cubicBezTo>
                  <a:cubicBezTo>
                    <a:pt x="26" y="2"/>
                    <a:pt x="25" y="1"/>
                    <a:pt x="2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9" name="Freeform 50"/>
            <p:cNvSpPr>
              <a:spLocks noEditPoints="1"/>
            </p:cNvSpPr>
            <p:nvPr userDrawn="1"/>
          </p:nvSpPr>
          <p:spPr bwMode="auto">
            <a:xfrm>
              <a:off x="8756730" y="4715171"/>
              <a:ext cx="52389" cy="44450"/>
            </a:xfrm>
            <a:custGeom>
              <a:avLst/>
              <a:gdLst>
                <a:gd name="T0" fmla="*/ 15 w 35"/>
                <a:gd name="T1" fmla="*/ 20 h 30"/>
                <a:gd name="T2" fmla="*/ 16 w 35"/>
                <a:gd name="T3" fmla="*/ 24 h 30"/>
                <a:gd name="T4" fmla="*/ 18 w 35"/>
                <a:gd name="T5" fmla="*/ 23 h 30"/>
                <a:gd name="T6" fmla="*/ 20 w 35"/>
                <a:gd name="T7" fmla="*/ 24 h 30"/>
                <a:gd name="T8" fmla="*/ 20 w 35"/>
                <a:gd name="T9" fmla="*/ 24 h 30"/>
                <a:gd name="T10" fmla="*/ 21 w 35"/>
                <a:gd name="T11" fmla="*/ 22 h 30"/>
                <a:gd name="T12" fmla="*/ 16 w 35"/>
                <a:gd name="T13" fmla="*/ 20 h 30"/>
                <a:gd name="T14" fmla="*/ 15 w 35"/>
                <a:gd name="T15" fmla="*/ 20 h 30"/>
                <a:gd name="T16" fmla="*/ 14 w 35"/>
                <a:gd name="T17" fmla="*/ 7 h 30"/>
                <a:gd name="T18" fmla="*/ 16 w 35"/>
                <a:gd name="T19" fmla="*/ 13 h 30"/>
                <a:gd name="T20" fmla="*/ 18 w 35"/>
                <a:gd name="T21" fmla="*/ 13 h 30"/>
                <a:gd name="T22" fmla="*/ 18 w 35"/>
                <a:gd name="T23" fmla="*/ 13 h 30"/>
                <a:gd name="T24" fmla="*/ 14 w 35"/>
                <a:gd name="T25" fmla="*/ 6 h 30"/>
                <a:gd name="T26" fmla="*/ 14 w 35"/>
                <a:gd name="T27" fmla="*/ 6 h 30"/>
                <a:gd name="T28" fmla="*/ 14 w 35"/>
                <a:gd name="T29" fmla="*/ 7 h 30"/>
                <a:gd name="T30" fmla="*/ 0 w 35"/>
                <a:gd name="T31" fmla="*/ 14 h 30"/>
                <a:gd name="T32" fmla="*/ 6 w 35"/>
                <a:gd name="T33" fmla="*/ 9 h 30"/>
                <a:gd name="T34" fmla="*/ 11 w 35"/>
                <a:gd name="T35" fmla="*/ 10 h 30"/>
                <a:gd name="T36" fmla="*/ 12 w 35"/>
                <a:gd name="T37" fmla="*/ 3 h 30"/>
                <a:gd name="T38" fmla="*/ 15 w 35"/>
                <a:gd name="T39" fmla="*/ 0 h 30"/>
                <a:gd name="T40" fmla="*/ 18 w 35"/>
                <a:gd name="T41" fmla="*/ 6 h 30"/>
                <a:gd name="T42" fmla="*/ 20 w 35"/>
                <a:gd name="T43" fmla="*/ 10 h 30"/>
                <a:gd name="T44" fmla="*/ 20 w 35"/>
                <a:gd name="T45" fmla="*/ 9 h 30"/>
                <a:gd name="T46" fmla="*/ 22 w 35"/>
                <a:gd name="T47" fmla="*/ 5 h 30"/>
                <a:gd name="T48" fmla="*/ 24 w 35"/>
                <a:gd name="T49" fmla="*/ 5 h 30"/>
                <a:gd name="T50" fmla="*/ 24 w 35"/>
                <a:gd name="T51" fmla="*/ 9 h 30"/>
                <a:gd name="T52" fmla="*/ 25 w 35"/>
                <a:gd name="T53" fmla="*/ 14 h 30"/>
                <a:gd name="T54" fmla="*/ 25 w 35"/>
                <a:gd name="T55" fmla="*/ 16 h 30"/>
                <a:gd name="T56" fmla="*/ 30 w 35"/>
                <a:gd name="T57" fmla="*/ 18 h 30"/>
                <a:gd name="T58" fmla="*/ 31 w 35"/>
                <a:gd name="T59" fmla="*/ 20 h 30"/>
                <a:gd name="T60" fmla="*/ 34 w 35"/>
                <a:gd name="T61" fmla="*/ 22 h 30"/>
                <a:gd name="T62" fmla="*/ 35 w 35"/>
                <a:gd name="T63" fmla="*/ 23 h 30"/>
                <a:gd name="T64" fmla="*/ 35 w 35"/>
                <a:gd name="T65" fmla="*/ 23 h 30"/>
                <a:gd name="T66" fmla="*/ 29 w 35"/>
                <a:gd name="T67" fmla="*/ 23 h 30"/>
                <a:gd name="T68" fmla="*/ 26 w 35"/>
                <a:gd name="T69" fmla="*/ 23 h 30"/>
                <a:gd name="T70" fmla="*/ 25 w 35"/>
                <a:gd name="T71" fmla="*/ 24 h 30"/>
                <a:gd name="T72" fmla="*/ 21 w 35"/>
                <a:gd name="T73" fmla="*/ 26 h 30"/>
                <a:gd name="T74" fmla="*/ 21 w 35"/>
                <a:gd name="T75" fmla="*/ 28 h 30"/>
                <a:gd name="T76" fmla="*/ 19 w 35"/>
                <a:gd name="T77" fmla="*/ 28 h 30"/>
                <a:gd name="T78" fmla="*/ 17 w 35"/>
                <a:gd name="T79" fmla="*/ 30 h 30"/>
                <a:gd name="T80" fmla="*/ 14 w 35"/>
                <a:gd name="T81" fmla="*/ 30 h 30"/>
                <a:gd name="T82" fmla="*/ 14 w 35"/>
                <a:gd name="T83" fmla="*/ 30 h 30"/>
                <a:gd name="T84" fmla="*/ 9 w 35"/>
                <a:gd name="T85" fmla="*/ 28 h 30"/>
                <a:gd name="T86" fmla="*/ 11 w 35"/>
                <a:gd name="T87" fmla="*/ 26 h 30"/>
                <a:gd name="T88" fmla="*/ 11 w 35"/>
                <a:gd name="T89" fmla="*/ 23 h 30"/>
                <a:gd name="T90" fmla="*/ 10 w 35"/>
                <a:gd name="T91" fmla="*/ 17 h 30"/>
                <a:gd name="T92" fmla="*/ 8 w 35"/>
                <a:gd name="T93" fmla="*/ 16 h 30"/>
                <a:gd name="T94" fmla="*/ 6 w 35"/>
                <a:gd name="T95" fmla="*/ 16 h 30"/>
                <a:gd name="T96" fmla="*/ 4 w 35"/>
                <a:gd name="T97" fmla="*/ 15 h 30"/>
                <a:gd name="T98" fmla="*/ 0 w 35"/>
                <a:gd name="T99" fmla="*/ 14 h 30"/>
                <a:gd name="T100" fmla="*/ 0 w 35"/>
                <a:gd name="T101" fmla="*/ 1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5" h="30">
                  <a:moveTo>
                    <a:pt x="15" y="20"/>
                  </a:moveTo>
                  <a:cubicBezTo>
                    <a:pt x="15" y="22"/>
                    <a:pt x="16" y="22"/>
                    <a:pt x="16" y="24"/>
                  </a:cubicBezTo>
                  <a:cubicBezTo>
                    <a:pt x="18" y="24"/>
                    <a:pt x="18" y="23"/>
                    <a:pt x="18" y="23"/>
                  </a:cubicBezTo>
                  <a:cubicBezTo>
                    <a:pt x="19" y="23"/>
                    <a:pt x="20" y="24"/>
                    <a:pt x="20" y="24"/>
                  </a:cubicBezTo>
                  <a:cubicBezTo>
                    <a:pt x="20" y="24"/>
                    <a:pt x="20" y="24"/>
                    <a:pt x="20" y="24"/>
                  </a:cubicBezTo>
                  <a:cubicBezTo>
                    <a:pt x="20" y="24"/>
                    <a:pt x="21" y="23"/>
                    <a:pt x="21" y="22"/>
                  </a:cubicBezTo>
                  <a:cubicBezTo>
                    <a:pt x="20" y="21"/>
                    <a:pt x="18" y="20"/>
                    <a:pt x="16" y="20"/>
                  </a:cubicBezTo>
                  <a:cubicBezTo>
                    <a:pt x="15" y="20"/>
                    <a:pt x="15" y="20"/>
                    <a:pt x="15" y="20"/>
                  </a:cubicBezTo>
                  <a:close/>
                  <a:moveTo>
                    <a:pt x="14" y="7"/>
                  </a:moveTo>
                  <a:cubicBezTo>
                    <a:pt x="14" y="10"/>
                    <a:pt x="12" y="12"/>
                    <a:pt x="16" y="13"/>
                  </a:cubicBezTo>
                  <a:cubicBezTo>
                    <a:pt x="17" y="13"/>
                    <a:pt x="17" y="13"/>
                    <a:pt x="18" y="13"/>
                  </a:cubicBezTo>
                  <a:cubicBezTo>
                    <a:pt x="18" y="13"/>
                    <a:pt x="18" y="13"/>
                    <a:pt x="18" y="13"/>
                  </a:cubicBezTo>
                  <a:cubicBezTo>
                    <a:pt x="16" y="11"/>
                    <a:pt x="16" y="8"/>
                    <a:pt x="14" y="6"/>
                  </a:cubicBezTo>
                  <a:cubicBezTo>
                    <a:pt x="14" y="6"/>
                    <a:pt x="14" y="6"/>
                    <a:pt x="14" y="6"/>
                  </a:cubicBezTo>
                  <a:cubicBezTo>
                    <a:pt x="14" y="6"/>
                    <a:pt x="14" y="6"/>
                    <a:pt x="14" y="7"/>
                  </a:cubicBezTo>
                  <a:close/>
                  <a:moveTo>
                    <a:pt x="0" y="14"/>
                  </a:moveTo>
                  <a:cubicBezTo>
                    <a:pt x="1" y="13"/>
                    <a:pt x="5" y="9"/>
                    <a:pt x="6" y="9"/>
                  </a:cubicBezTo>
                  <a:cubicBezTo>
                    <a:pt x="8" y="9"/>
                    <a:pt x="9" y="10"/>
                    <a:pt x="11" y="10"/>
                  </a:cubicBezTo>
                  <a:cubicBezTo>
                    <a:pt x="12" y="8"/>
                    <a:pt x="12" y="6"/>
                    <a:pt x="12" y="3"/>
                  </a:cubicBezTo>
                  <a:cubicBezTo>
                    <a:pt x="12" y="2"/>
                    <a:pt x="14" y="0"/>
                    <a:pt x="15" y="0"/>
                  </a:cubicBezTo>
                  <a:cubicBezTo>
                    <a:pt x="16" y="2"/>
                    <a:pt x="17" y="4"/>
                    <a:pt x="18" y="6"/>
                  </a:cubicBezTo>
                  <a:cubicBezTo>
                    <a:pt x="18" y="7"/>
                    <a:pt x="18" y="9"/>
                    <a:pt x="20" y="10"/>
                  </a:cubicBezTo>
                  <a:cubicBezTo>
                    <a:pt x="20" y="10"/>
                    <a:pt x="20" y="10"/>
                    <a:pt x="20" y="9"/>
                  </a:cubicBezTo>
                  <a:cubicBezTo>
                    <a:pt x="21" y="9"/>
                    <a:pt x="21" y="6"/>
                    <a:pt x="22" y="5"/>
                  </a:cubicBezTo>
                  <a:cubicBezTo>
                    <a:pt x="22" y="5"/>
                    <a:pt x="23" y="5"/>
                    <a:pt x="24" y="5"/>
                  </a:cubicBezTo>
                  <a:cubicBezTo>
                    <a:pt x="25" y="6"/>
                    <a:pt x="24" y="8"/>
                    <a:pt x="24" y="9"/>
                  </a:cubicBezTo>
                  <a:cubicBezTo>
                    <a:pt x="24" y="11"/>
                    <a:pt x="25" y="12"/>
                    <a:pt x="25" y="14"/>
                  </a:cubicBezTo>
                  <a:cubicBezTo>
                    <a:pt x="26" y="15"/>
                    <a:pt x="25" y="15"/>
                    <a:pt x="25" y="16"/>
                  </a:cubicBezTo>
                  <a:cubicBezTo>
                    <a:pt x="26" y="18"/>
                    <a:pt x="29" y="17"/>
                    <a:pt x="30" y="18"/>
                  </a:cubicBezTo>
                  <a:cubicBezTo>
                    <a:pt x="31" y="19"/>
                    <a:pt x="31" y="20"/>
                    <a:pt x="31" y="20"/>
                  </a:cubicBezTo>
                  <a:cubicBezTo>
                    <a:pt x="32" y="21"/>
                    <a:pt x="33" y="21"/>
                    <a:pt x="34" y="22"/>
                  </a:cubicBezTo>
                  <a:cubicBezTo>
                    <a:pt x="34" y="22"/>
                    <a:pt x="35" y="22"/>
                    <a:pt x="35" y="23"/>
                  </a:cubicBezTo>
                  <a:cubicBezTo>
                    <a:pt x="35" y="23"/>
                    <a:pt x="35" y="23"/>
                    <a:pt x="35" y="23"/>
                  </a:cubicBezTo>
                  <a:cubicBezTo>
                    <a:pt x="33" y="22"/>
                    <a:pt x="31" y="23"/>
                    <a:pt x="29" y="23"/>
                  </a:cubicBezTo>
                  <a:cubicBezTo>
                    <a:pt x="28" y="23"/>
                    <a:pt x="27" y="22"/>
                    <a:pt x="26" y="23"/>
                  </a:cubicBezTo>
                  <a:cubicBezTo>
                    <a:pt x="26" y="23"/>
                    <a:pt x="25" y="24"/>
                    <a:pt x="25" y="24"/>
                  </a:cubicBezTo>
                  <a:cubicBezTo>
                    <a:pt x="24" y="25"/>
                    <a:pt x="22" y="24"/>
                    <a:pt x="21" y="26"/>
                  </a:cubicBezTo>
                  <a:cubicBezTo>
                    <a:pt x="21" y="26"/>
                    <a:pt x="21" y="27"/>
                    <a:pt x="21" y="28"/>
                  </a:cubicBezTo>
                  <a:cubicBezTo>
                    <a:pt x="20" y="28"/>
                    <a:pt x="20" y="28"/>
                    <a:pt x="19" y="28"/>
                  </a:cubicBezTo>
                  <a:cubicBezTo>
                    <a:pt x="18" y="28"/>
                    <a:pt x="18" y="29"/>
                    <a:pt x="17" y="30"/>
                  </a:cubicBezTo>
                  <a:cubicBezTo>
                    <a:pt x="16" y="30"/>
                    <a:pt x="15" y="28"/>
                    <a:pt x="14" y="30"/>
                  </a:cubicBezTo>
                  <a:cubicBezTo>
                    <a:pt x="14" y="30"/>
                    <a:pt x="14" y="30"/>
                    <a:pt x="14" y="30"/>
                  </a:cubicBezTo>
                  <a:cubicBezTo>
                    <a:pt x="13" y="28"/>
                    <a:pt x="11" y="28"/>
                    <a:pt x="9" y="28"/>
                  </a:cubicBezTo>
                  <a:cubicBezTo>
                    <a:pt x="10" y="26"/>
                    <a:pt x="11" y="26"/>
                    <a:pt x="11" y="26"/>
                  </a:cubicBezTo>
                  <a:cubicBezTo>
                    <a:pt x="12" y="25"/>
                    <a:pt x="11" y="24"/>
                    <a:pt x="11" y="23"/>
                  </a:cubicBezTo>
                  <a:cubicBezTo>
                    <a:pt x="10" y="21"/>
                    <a:pt x="10" y="19"/>
                    <a:pt x="10" y="17"/>
                  </a:cubicBezTo>
                  <a:cubicBezTo>
                    <a:pt x="9" y="17"/>
                    <a:pt x="9" y="17"/>
                    <a:pt x="8" y="16"/>
                  </a:cubicBezTo>
                  <a:cubicBezTo>
                    <a:pt x="7" y="16"/>
                    <a:pt x="6" y="16"/>
                    <a:pt x="6" y="16"/>
                  </a:cubicBezTo>
                  <a:cubicBezTo>
                    <a:pt x="5" y="16"/>
                    <a:pt x="4" y="15"/>
                    <a:pt x="4" y="15"/>
                  </a:cubicBezTo>
                  <a:cubicBezTo>
                    <a:pt x="2" y="14"/>
                    <a:pt x="1" y="15"/>
                    <a:pt x="0" y="14"/>
                  </a:cubicBezTo>
                  <a:cubicBezTo>
                    <a:pt x="0" y="14"/>
                    <a:pt x="0" y="14"/>
                    <a:pt x="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0" name="Freeform 51"/>
            <p:cNvSpPr>
              <a:spLocks noEditPoints="1"/>
            </p:cNvSpPr>
            <p:nvPr userDrawn="1"/>
          </p:nvSpPr>
          <p:spPr bwMode="auto">
            <a:xfrm>
              <a:off x="8791655" y="4653259"/>
              <a:ext cx="50800" cy="55563"/>
            </a:xfrm>
            <a:custGeom>
              <a:avLst/>
              <a:gdLst>
                <a:gd name="T0" fmla="*/ 20 w 34"/>
                <a:gd name="T1" fmla="*/ 18 h 37"/>
                <a:gd name="T2" fmla="*/ 22 w 34"/>
                <a:gd name="T3" fmla="*/ 19 h 37"/>
                <a:gd name="T4" fmla="*/ 20 w 34"/>
                <a:gd name="T5" fmla="*/ 17 h 37"/>
                <a:gd name="T6" fmla="*/ 14 w 34"/>
                <a:gd name="T7" fmla="*/ 22 h 37"/>
                <a:gd name="T8" fmla="*/ 14 w 34"/>
                <a:gd name="T9" fmla="*/ 24 h 37"/>
                <a:gd name="T10" fmla="*/ 15 w 34"/>
                <a:gd name="T11" fmla="*/ 22 h 37"/>
                <a:gd name="T12" fmla="*/ 14 w 34"/>
                <a:gd name="T13" fmla="*/ 22 h 37"/>
                <a:gd name="T14" fmla="*/ 16 w 34"/>
                <a:gd name="T15" fmla="*/ 20 h 37"/>
                <a:gd name="T16" fmla="*/ 16 w 34"/>
                <a:gd name="T17" fmla="*/ 20 h 37"/>
                <a:gd name="T18" fmla="*/ 16 w 34"/>
                <a:gd name="T19" fmla="*/ 19 h 37"/>
                <a:gd name="T20" fmla="*/ 10 w 34"/>
                <a:gd name="T21" fmla="*/ 5 h 37"/>
                <a:gd name="T22" fmla="*/ 6 w 34"/>
                <a:gd name="T23" fmla="*/ 17 h 37"/>
                <a:gd name="T24" fmla="*/ 8 w 34"/>
                <a:gd name="T25" fmla="*/ 20 h 37"/>
                <a:gd name="T26" fmla="*/ 15 w 34"/>
                <a:gd name="T27" fmla="*/ 16 h 37"/>
                <a:gd name="T28" fmla="*/ 20 w 34"/>
                <a:gd name="T29" fmla="*/ 14 h 37"/>
                <a:gd name="T30" fmla="*/ 25 w 34"/>
                <a:gd name="T31" fmla="*/ 15 h 37"/>
                <a:gd name="T32" fmla="*/ 23 w 34"/>
                <a:gd name="T33" fmla="*/ 27 h 37"/>
                <a:gd name="T34" fmla="*/ 18 w 34"/>
                <a:gd name="T35" fmla="*/ 27 h 37"/>
                <a:gd name="T36" fmla="*/ 17 w 34"/>
                <a:gd name="T37" fmla="*/ 24 h 37"/>
                <a:gd name="T38" fmla="*/ 13 w 34"/>
                <a:gd name="T39" fmla="*/ 25 h 37"/>
                <a:gd name="T40" fmla="*/ 12 w 34"/>
                <a:gd name="T41" fmla="*/ 17 h 37"/>
                <a:gd name="T42" fmla="*/ 10 w 34"/>
                <a:gd name="T43" fmla="*/ 22 h 37"/>
                <a:gd name="T44" fmla="*/ 17 w 34"/>
                <a:gd name="T45" fmla="*/ 32 h 37"/>
                <a:gd name="T46" fmla="*/ 20 w 34"/>
                <a:gd name="T47" fmla="*/ 33 h 37"/>
                <a:gd name="T48" fmla="*/ 24 w 34"/>
                <a:gd name="T49" fmla="*/ 29 h 37"/>
                <a:gd name="T50" fmla="*/ 23 w 34"/>
                <a:gd name="T51" fmla="*/ 28 h 37"/>
                <a:gd name="T52" fmla="*/ 26 w 34"/>
                <a:gd name="T53" fmla="*/ 25 h 37"/>
                <a:gd name="T54" fmla="*/ 21 w 34"/>
                <a:gd name="T55" fmla="*/ 10 h 37"/>
                <a:gd name="T56" fmla="*/ 17 w 34"/>
                <a:gd name="T57" fmla="*/ 6 h 37"/>
                <a:gd name="T58" fmla="*/ 10 w 34"/>
                <a:gd name="T59" fmla="*/ 5 h 37"/>
                <a:gd name="T60" fmla="*/ 12 w 34"/>
                <a:gd name="T61" fmla="*/ 1 h 37"/>
                <a:gd name="T62" fmla="*/ 27 w 34"/>
                <a:gd name="T63" fmla="*/ 12 h 37"/>
                <a:gd name="T64" fmla="*/ 31 w 34"/>
                <a:gd name="T65" fmla="*/ 27 h 37"/>
                <a:gd name="T66" fmla="*/ 26 w 34"/>
                <a:gd name="T67" fmla="*/ 30 h 37"/>
                <a:gd name="T68" fmla="*/ 20 w 34"/>
                <a:gd name="T69" fmla="*/ 35 h 37"/>
                <a:gd name="T70" fmla="*/ 19 w 34"/>
                <a:gd name="T71" fmla="*/ 37 h 37"/>
                <a:gd name="T72" fmla="*/ 14 w 34"/>
                <a:gd name="T73" fmla="*/ 35 h 37"/>
                <a:gd name="T74" fmla="*/ 8 w 34"/>
                <a:gd name="T75" fmla="*/ 27 h 37"/>
                <a:gd name="T76" fmla="*/ 3 w 34"/>
                <a:gd name="T77" fmla="*/ 23 h 37"/>
                <a:gd name="T78" fmla="*/ 4 w 34"/>
                <a:gd name="T79" fmla="*/ 8 h 37"/>
                <a:gd name="T80" fmla="*/ 5 w 34"/>
                <a:gd name="T81" fmla="*/ 5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 h="37">
                  <a:moveTo>
                    <a:pt x="20" y="17"/>
                  </a:moveTo>
                  <a:cubicBezTo>
                    <a:pt x="20" y="17"/>
                    <a:pt x="20" y="18"/>
                    <a:pt x="20" y="18"/>
                  </a:cubicBezTo>
                  <a:cubicBezTo>
                    <a:pt x="20" y="18"/>
                    <a:pt x="21" y="19"/>
                    <a:pt x="22" y="19"/>
                  </a:cubicBezTo>
                  <a:cubicBezTo>
                    <a:pt x="22" y="19"/>
                    <a:pt x="22" y="19"/>
                    <a:pt x="22" y="19"/>
                  </a:cubicBezTo>
                  <a:cubicBezTo>
                    <a:pt x="22" y="18"/>
                    <a:pt x="22" y="18"/>
                    <a:pt x="22" y="18"/>
                  </a:cubicBezTo>
                  <a:cubicBezTo>
                    <a:pt x="21" y="17"/>
                    <a:pt x="21" y="17"/>
                    <a:pt x="20" y="17"/>
                  </a:cubicBezTo>
                  <a:cubicBezTo>
                    <a:pt x="20" y="17"/>
                    <a:pt x="20" y="17"/>
                    <a:pt x="20" y="17"/>
                  </a:cubicBezTo>
                  <a:close/>
                  <a:moveTo>
                    <a:pt x="14" y="22"/>
                  </a:moveTo>
                  <a:cubicBezTo>
                    <a:pt x="14" y="23"/>
                    <a:pt x="14" y="23"/>
                    <a:pt x="14" y="24"/>
                  </a:cubicBezTo>
                  <a:cubicBezTo>
                    <a:pt x="14" y="24"/>
                    <a:pt x="14" y="24"/>
                    <a:pt x="14" y="24"/>
                  </a:cubicBezTo>
                  <a:cubicBezTo>
                    <a:pt x="14" y="24"/>
                    <a:pt x="14" y="24"/>
                    <a:pt x="14" y="24"/>
                  </a:cubicBezTo>
                  <a:cubicBezTo>
                    <a:pt x="15" y="23"/>
                    <a:pt x="14" y="23"/>
                    <a:pt x="15" y="22"/>
                  </a:cubicBezTo>
                  <a:cubicBezTo>
                    <a:pt x="15" y="22"/>
                    <a:pt x="14" y="22"/>
                    <a:pt x="14" y="22"/>
                  </a:cubicBezTo>
                  <a:cubicBezTo>
                    <a:pt x="14" y="22"/>
                    <a:pt x="14" y="22"/>
                    <a:pt x="14" y="22"/>
                  </a:cubicBezTo>
                  <a:close/>
                  <a:moveTo>
                    <a:pt x="16" y="19"/>
                  </a:moveTo>
                  <a:cubicBezTo>
                    <a:pt x="16" y="19"/>
                    <a:pt x="16" y="19"/>
                    <a:pt x="16" y="20"/>
                  </a:cubicBezTo>
                  <a:cubicBezTo>
                    <a:pt x="16" y="20"/>
                    <a:pt x="16" y="20"/>
                    <a:pt x="16" y="20"/>
                  </a:cubicBezTo>
                  <a:cubicBezTo>
                    <a:pt x="16" y="20"/>
                    <a:pt x="16" y="20"/>
                    <a:pt x="16" y="20"/>
                  </a:cubicBezTo>
                  <a:cubicBezTo>
                    <a:pt x="16" y="19"/>
                    <a:pt x="16" y="19"/>
                    <a:pt x="16" y="19"/>
                  </a:cubicBezTo>
                  <a:cubicBezTo>
                    <a:pt x="16" y="19"/>
                    <a:pt x="16" y="19"/>
                    <a:pt x="16" y="19"/>
                  </a:cubicBezTo>
                  <a:cubicBezTo>
                    <a:pt x="16" y="19"/>
                    <a:pt x="16" y="19"/>
                    <a:pt x="16" y="19"/>
                  </a:cubicBezTo>
                  <a:close/>
                  <a:moveTo>
                    <a:pt x="10" y="5"/>
                  </a:moveTo>
                  <a:cubicBezTo>
                    <a:pt x="9" y="6"/>
                    <a:pt x="8" y="7"/>
                    <a:pt x="7" y="8"/>
                  </a:cubicBezTo>
                  <a:cubicBezTo>
                    <a:pt x="5" y="11"/>
                    <a:pt x="6" y="14"/>
                    <a:pt x="6" y="17"/>
                  </a:cubicBezTo>
                  <a:cubicBezTo>
                    <a:pt x="6" y="18"/>
                    <a:pt x="7" y="20"/>
                    <a:pt x="8" y="20"/>
                  </a:cubicBezTo>
                  <a:cubicBezTo>
                    <a:pt x="8" y="20"/>
                    <a:pt x="8" y="20"/>
                    <a:pt x="8" y="20"/>
                  </a:cubicBezTo>
                  <a:cubicBezTo>
                    <a:pt x="9" y="19"/>
                    <a:pt x="8" y="12"/>
                    <a:pt x="12" y="12"/>
                  </a:cubicBezTo>
                  <a:cubicBezTo>
                    <a:pt x="13" y="12"/>
                    <a:pt x="14" y="15"/>
                    <a:pt x="15" y="16"/>
                  </a:cubicBezTo>
                  <a:cubicBezTo>
                    <a:pt x="16" y="16"/>
                    <a:pt x="18" y="16"/>
                    <a:pt x="19" y="15"/>
                  </a:cubicBezTo>
                  <a:cubicBezTo>
                    <a:pt x="19" y="15"/>
                    <a:pt x="19" y="15"/>
                    <a:pt x="20" y="14"/>
                  </a:cubicBezTo>
                  <a:cubicBezTo>
                    <a:pt x="21" y="14"/>
                    <a:pt x="22" y="13"/>
                    <a:pt x="24" y="13"/>
                  </a:cubicBezTo>
                  <a:cubicBezTo>
                    <a:pt x="24" y="14"/>
                    <a:pt x="24" y="14"/>
                    <a:pt x="25" y="15"/>
                  </a:cubicBezTo>
                  <a:cubicBezTo>
                    <a:pt x="25" y="16"/>
                    <a:pt x="24" y="17"/>
                    <a:pt x="24" y="18"/>
                  </a:cubicBezTo>
                  <a:cubicBezTo>
                    <a:pt x="24" y="21"/>
                    <a:pt x="24" y="24"/>
                    <a:pt x="23" y="27"/>
                  </a:cubicBezTo>
                  <a:cubicBezTo>
                    <a:pt x="22" y="27"/>
                    <a:pt x="22" y="28"/>
                    <a:pt x="21" y="29"/>
                  </a:cubicBezTo>
                  <a:cubicBezTo>
                    <a:pt x="20" y="28"/>
                    <a:pt x="19" y="28"/>
                    <a:pt x="18" y="27"/>
                  </a:cubicBezTo>
                  <a:cubicBezTo>
                    <a:pt x="18" y="26"/>
                    <a:pt x="18" y="25"/>
                    <a:pt x="18" y="25"/>
                  </a:cubicBezTo>
                  <a:cubicBezTo>
                    <a:pt x="18" y="25"/>
                    <a:pt x="17" y="25"/>
                    <a:pt x="17" y="24"/>
                  </a:cubicBezTo>
                  <a:cubicBezTo>
                    <a:pt x="17" y="24"/>
                    <a:pt x="17" y="25"/>
                    <a:pt x="16" y="25"/>
                  </a:cubicBezTo>
                  <a:cubicBezTo>
                    <a:pt x="15" y="25"/>
                    <a:pt x="14" y="26"/>
                    <a:pt x="13" y="25"/>
                  </a:cubicBezTo>
                  <a:cubicBezTo>
                    <a:pt x="13" y="25"/>
                    <a:pt x="12" y="24"/>
                    <a:pt x="12" y="24"/>
                  </a:cubicBezTo>
                  <a:cubicBezTo>
                    <a:pt x="12" y="23"/>
                    <a:pt x="15" y="17"/>
                    <a:pt x="12" y="17"/>
                  </a:cubicBezTo>
                  <a:cubicBezTo>
                    <a:pt x="12" y="17"/>
                    <a:pt x="12" y="17"/>
                    <a:pt x="12" y="17"/>
                  </a:cubicBezTo>
                  <a:cubicBezTo>
                    <a:pt x="12" y="18"/>
                    <a:pt x="10" y="21"/>
                    <a:pt x="10" y="22"/>
                  </a:cubicBezTo>
                  <a:cubicBezTo>
                    <a:pt x="10" y="23"/>
                    <a:pt x="11" y="23"/>
                    <a:pt x="11" y="25"/>
                  </a:cubicBezTo>
                  <a:cubicBezTo>
                    <a:pt x="12" y="27"/>
                    <a:pt x="15" y="30"/>
                    <a:pt x="17" y="32"/>
                  </a:cubicBezTo>
                  <a:cubicBezTo>
                    <a:pt x="18" y="33"/>
                    <a:pt x="18" y="33"/>
                    <a:pt x="18" y="33"/>
                  </a:cubicBezTo>
                  <a:cubicBezTo>
                    <a:pt x="19" y="33"/>
                    <a:pt x="20" y="33"/>
                    <a:pt x="20" y="33"/>
                  </a:cubicBezTo>
                  <a:cubicBezTo>
                    <a:pt x="21" y="33"/>
                    <a:pt x="23" y="29"/>
                    <a:pt x="24" y="29"/>
                  </a:cubicBezTo>
                  <a:cubicBezTo>
                    <a:pt x="24" y="29"/>
                    <a:pt x="24" y="29"/>
                    <a:pt x="24" y="29"/>
                  </a:cubicBezTo>
                  <a:cubicBezTo>
                    <a:pt x="24" y="29"/>
                    <a:pt x="24" y="29"/>
                    <a:pt x="23" y="28"/>
                  </a:cubicBezTo>
                  <a:cubicBezTo>
                    <a:pt x="23" y="28"/>
                    <a:pt x="23" y="28"/>
                    <a:pt x="23" y="28"/>
                  </a:cubicBezTo>
                  <a:cubicBezTo>
                    <a:pt x="24" y="27"/>
                    <a:pt x="25" y="28"/>
                    <a:pt x="26" y="27"/>
                  </a:cubicBezTo>
                  <a:cubicBezTo>
                    <a:pt x="26" y="26"/>
                    <a:pt x="26" y="25"/>
                    <a:pt x="26" y="25"/>
                  </a:cubicBezTo>
                  <a:cubicBezTo>
                    <a:pt x="27" y="24"/>
                    <a:pt x="29" y="24"/>
                    <a:pt x="30" y="23"/>
                  </a:cubicBezTo>
                  <a:cubicBezTo>
                    <a:pt x="31" y="19"/>
                    <a:pt x="25" y="12"/>
                    <a:pt x="21" y="10"/>
                  </a:cubicBezTo>
                  <a:cubicBezTo>
                    <a:pt x="21" y="9"/>
                    <a:pt x="20" y="8"/>
                    <a:pt x="19" y="7"/>
                  </a:cubicBezTo>
                  <a:cubicBezTo>
                    <a:pt x="18" y="7"/>
                    <a:pt x="18" y="7"/>
                    <a:pt x="17" y="6"/>
                  </a:cubicBezTo>
                  <a:cubicBezTo>
                    <a:pt x="15" y="5"/>
                    <a:pt x="14" y="3"/>
                    <a:pt x="12" y="3"/>
                  </a:cubicBezTo>
                  <a:cubicBezTo>
                    <a:pt x="11" y="3"/>
                    <a:pt x="10" y="4"/>
                    <a:pt x="10" y="5"/>
                  </a:cubicBezTo>
                  <a:close/>
                  <a:moveTo>
                    <a:pt x="7" y="5"/>
                  </a:moveTo>
                  <a:cubicBezTo>
                    <a:pt x="9" y="3"/>
                    <a:pt x="10" y="1"/>
                    <a:pt x="12" y="1"/>
                  </a:cubicBezTo>
                  <a:cubicBezTo>
                    <a:pt x="16" y="0"/>
                    <a:pt x="20" y="5"/>
                    <a:pt x="24" y="9"/>
                  </a:cubicBezTo>
                  <a:cubicBezTo>
                    <a:pt x="25" y="10"/>
                    <a:pt x="26" y="11"/>
                    <a:pt x="27" y="12"/>
                  </a:cubicBezTo>
                  <a:cubicBezTo>
                    <a:pt x="29" y="15"/>
                    <a:pt x="33" y="17"/>
                    <a:pt x="34" y="20"/>
                  </a:cubicBezTo>
                  <a:cubicBezTo>
                    <a:pt x="34" y="21"/>
                    <a:pt x="33" y="27"/>
                    <a:pt x="31" y="27"/>
                  </a:cubicBezTo>
                  <a:cubicBezTo>
                    <a:pt x="30" y="28"/>
                    <a:pt x="27" y="27"/>
                    <a:pt x="26" y="29"/>
                  </a:cubicBezTo>
                  <a:cubicBezTo>
                    <a:pt x="26" y="29"/>
                    <a:pt x="26" y="30"/>
                    <a:pt x="26" y="30"/>
                  </a:cubicBezTo>
                  <a:cubicBezTo>
                    <a:pt x="26" y="31"/>
                    <a:pt x="23" y="34"/>
                    <a:pt x="22" y="35"/>
                  </a:cubicBezTo>
                  <a:cubicBezTo>
                    <a:pt x="21" y="35"/>
                    <a:pt x="20" y="35"/>
                    <a:pt x="20" y="35"/>
                  </a:cubicBezTo>
                  <a:cubicBezTo>
                    <a:pt x="19" y="36"/>
                    <a:pt x="20" y="37"/>
                    <a:pt x="19" y="37"/>
                  </a:cubicBezTo>
                  <a:cubicBezTo>
                    <a:pt x="19" y="37"/>
                    <a:pt x="19" y="37"/>
                    <a:pt x="19" y="37"/>
                  </a:cubicBezTo>
                  <a:cubicBezTo>
                    <a:pt x="18" y="37"/>
                    <a:pt x="17" y="37"/>
                    <a:pt x="16" y="37"/>
                  </a:cubicBezTo>
                  <a:cubicBezTo>
                    <a:pt x="16" y="37"/>
                    <a:pt x="14" y="35"/>
                    <a:pt x="14" y="35"/>
                  </a:cubicBezTo>
                  <a:cubicBezTo>
                    <a:pt x="14" y="33"/>
                    <a:pt x="12" y="31"/>
                    <a:pt x="11" y="29"/>
                  </a:cubicBezTo>
                  <a:cubicBezTo>
                    <a:pt x="10" y="28"/>
                    <a:pt x="8" y="27"/>
                    <a:pt x="8" y="27"/>
                  </a:cubicBezTo>
                  <a:cubicBezTo>
                    <a:pt x="7" y="26"/>
                    <a:pt x="6" y="25"/>
                    <a:pt x="5" y="25"/>
                  </a:cubicBezTo>
                  <a:cubicBezTo>
                    <a:pt x="5" y="24"/>
                    <a:pt x="4" y="23"/>
                    <a:pt x="3" y="23"/>
                  </a:cubicBezTo>
                  <a:cubicBezTo>
                    <a:pt x="0" y="18"/>
                    <a:pt x="1" y="17"/>
                    <a:pt x="2" y="12"/>
                  </a:cubicBezTo>
                  <a:cubicBezTo>
                    <a:pt x="2" y="11"/>
                    <a:pt x="3" y="9"/>
                    <a:pt x="4" y="8"/>
                  </a:cubicBezTo>
                  <a:cubicBezTo>
                    <a:pt x="4" y="8"/>
                    <a:pt x="4" y="8"/>
                    <a:pt x="4" y="8"/>
                  </a:cubicBezTo>
                  <a:cubicBezTo>
                    <a:pt x="4" y="7"/>
                    <a:pt x="5" y="6"/>
                    <a:pt x="5" y="5"/>
                  </a:cubicBezTo>
                  <a:cubicBezTo>
                    <a:pt x="6" y="5"/>
                    <a:pt x="7" y="5"/>
                    <a:pt x="7"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1" name="Freeform 52"/>
            <p:cNvSpPr>
              <a:spLocks noEditPoints="1"/>
            </p:cNvSpPr>
            <p:nvPr userDrawn="1"/>
          </p:nvSpPr>
          <p:spPr bwMode="auto">
            <a:xfrm>
              <a:off x="8847216" y="4611977"/>
              <a:ext cx="46038" cy="58738"/>
            </a:xfrm>
            <a:custGeom>
              <a:avLst/>
              <a:gdLst>
                <a:gd name="T0" fmla="*/ 8 w 31"/>
                <a:gd name="T1" fmla="*/ 31 h 39"/>
                <a:gd name="T2" fmla="*/ 9 w 31"/>
                <a:gd name="T3" fmla="*/ 30 h 39"/>
                <a:gd name="T4" fmla="*/ 8 w 31"/>
                <a:gd name="T5" fmla="*/ 26 h 39"/>
                <a:gd name="T6" fmla="*/ 18 w 31"/>
                <a:gd name="T7" fmla="*/ 18 h 39"/>
                <a:gd name="T8" fmla="*/ 18 w 31"/>
                <a:gd name="T9" fmla="*/ 21 h 39"/>
                <a:gd name="T10" fmla="*/ 19 w 31"/>
                <a:gd name="T11" fmla="*/ 18 h 39"/>
                <a:gd name="T12" fmla="*/ 7 w 31"/>
                <a:gd name="T13" fmla="*/ 22 h 39"/>
                <a:gd name="T14" fmla="*/ 6 w 31"/>
                <a:gd name="T15" fmla="*/ 23 h 39"/>
                <a:gd name="T16" fmla="*/ 7 w 31"/>
                <a:gd name="T17" fmla="*/ 22 h 39"/>
                <a:gd name="T18" fmla="*/ 7 w 31"/>
                <a:gd name="T19" fmla="*/ 22 h 39"/>
                <a:gd name="T20" fmla="*/ 23 w 31"/>
                <a:gd name="T21" fmla="*/ 12 h 39"/>
                <a:gd name="T22" fmla="*/ 23 w 31"/>
                <a:gd name="T23" fmla="*/ 12 h 39"/>
                <a:gd name="T24" fmla="*/ 23 w 31"/>
                <a:gd name="T25" fmla="*/ 11 h 39"/>
                <a:gd name="T26" fmla="*/ 10 w 31"/>
                <a:gd name="T27" fmla="*/ 19 h 39"/>
                <a:gd name="T28" fmla="*/ 10 w 31"/>
                <a:gd name="T29" fmla="*/ 23 h 39"/>
                <a:gd name="T30" fmla="*/ 10 w 31"/>
                <a:gd name="T31" fmla="*/ 19 h 39"/>
                <a:gd name="T32" fmla="*/ 15 w 31"/>
                <a:gd name="T33" fmla="*/ 13 h 39"/>
                <a:gd name="T34" fmla="*/ 16 w 31"/>
                <a:gd name="T35" fmla="*/ 14 h 39"/>
                <a:gd name="T36" fmla="*/ 15 w 31"/>
                <a:gd name="T37" fmla="*/ 13 h 39"/>
                <a:gd name="T38" fmla="*/ 9 w 31"/>
                <a:gd name="T39" fmla="*/ 16 h 39"/>
                <a:gd name="T40" fmla="*/ 9 w 31"/>
                <a:gd name="T41" fmla="*/ 18 h 39"/>
                <a:gd name="T42" fmla="*/ 9 w 31"/>
                <a:gd name="T43" fmla="*/ 16 h 39"/>
                <a:gd name="T44" fmla="*/ 19 w 31"/>
                <a:gd name="T45" fmla="*/ 4 h 39"/>
                <a:gd name="T46" fmla="*/ 23 w 31"/>
                <a:gd name="T47" fmla="*/ 7 h 39"/>
                <a:gd name="T48" fmla="*/ 29 w 31"/>
                <a:gd name="T49" fmla="*/ 9 h 39"/>
                <a:gd name="T50" fmla="*/ 25 w 31"/>
                <a:gd name="T51" fmla="*/ 16 h 39"/>
                <a:gd name="T52" fmla="*/ 29 w 31"/>
                <a:gd name="T53" fmla="*/ 26 h 39"/>
                <a:gd name="T54" fmla="*/ 30 w 31"/>
                <a:gd name="T55" fmla="*/ 30 h 39"/>
                <a:gd name="T56" fmla="*/ 31 w 31"/>
                <a:gd name="T57" fmla="*/ 32 h 39"/>
                <a:gd name="T58" fmla="*/ 22 w 31"/>
                <a:gd name="T59" fmla="*/ 23 h 39"/>
                <a:gd name="T60" fmla="*/ 16 w 31"/>
                <a:gd name="T61" fmla="*/ 29 h 39"/>
                <a:gd name="T62" fmla="*/ 15 w 31"/>
                <a:gd name="T63" fmla="*/ 22 h 39"/>
                <a:gd name="T64" fmla="*/ 15 w 31"/>
                <a:gd name="T65" fmla="*/ 19 h 39"/>
                <a:gd name="T66" fmla="*/ 12 w 31"/>
                <a:gd name="T67" fmla="*/ 19 h 39"/>
                <a:gd name="T68" fmla="*/ 13 w 31"/>
                <a:gd name="T69" fmla="*/ 29 h 39"/>
                <a:gd name="T70" fmla="*/ 17 w 31"/>
                <a:gd name="T71" fmla="*/ 34 h 39"/>
                <a:gd name="T72" fmla="*/ 14 w 31"/>
                <a:gd name="T73" fmla="*/ 33 h 39"/>
                <a:gd name="T74" fmla="*/ 12 w 31"/>
                <a:gd name="T75" fmla="*/ 32 h 39"/>
                <a:gd name="T76" fmla="*/ 7 w 31"/>
                <a:gd name="T77" fmla="*/ 39 h 39"/>
                <a:gd name="T78" fmla="*/ 6 w 31"/>
                <a:gd name="T79" fmla="*/ 33 h 39"/>
                <a:gd name="T80" fmla="*/ 6 w 31"/>
                <a:gd name="T81" fmla="*/ 26 h 39"/>
                <a:gd name="T82" fmla="*/ 2 w 31"/>
                <a:gd name="T83" fmla="*/ 29 h 39"/>
                <a:gd name="T84" fmla="*/ 4 w 31"/>
                <a:gd name="T85" fmla="*/ 13 h 39"/>
                <a:gd name="T86" fmla="*/ 6 w 31"/>
                <a:gd name="T87" fmla="*/ 9 h 39"/>
                <a:gd name="T88" fmla="*/ 3 w 31"/>
                <a:gd name="T89" fmla="*/ 23 h 39"/>
                <a:gd name="T90" fmla="*/ 3 w 31"/>
                <a:gd name="T91" fmla="*/ 27 h 39"/>
                <a:gd name="T92" fmla="*/ 9 w 31"/>
                <a:gd name="T93" fmla="*/ 14 h 39"/>
                <a:gd name="T94" fmla="*/ 13 w 31"/>
                <a:gd name="T95" fmla="*/ 15 h 39"/>
                <a:gd name="T96" fmla="*/ 12 w 31"/>
                <a:gd name="T97" fmla="*/ 9 h 39"/>
                <a:gd name="T98" fmla="*/ 11 w 31"/>
                <a:gd name="T99" fmla="*/ 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1" h="39">
                  <a:moveTo>
                    <a:pt x="8" y="26"/>
                  </a:moveTo>
                  <a:cubicBezTo>
                    <a:pt x="8" y="27"/>
                    <a:pt x="8" y="30"/>
                    <a:pt x="8" y="31"/>
                  </a:cubicBezTo>
                  <a:cubicBezTo>
                    <a:pt x="8" y="31"/>
                    <a:pt x="8" y="31"/>
                    <a:pt x="8" y="31"/>
                  </a:cubicBezTo>
                  <a:cubicBezTo>
                    <a:pt x="8" y="31"/>
                    <a:pt x="9" y="31"/>
                    <a:pt x="9" y="30"/>
                  </a:cubicBezTo>
                  <a:cubicBezTo>
                    <a:pt x="9" y="29"/>
                    <a:pt x="11" y="27"/>
                    <a:pt x="9" y="26"/>
                  </a:cubicBezTo>
                  <a:cubicBezTo>
                    <a:pt x="9" y="26"/>
                    <a:pt x="9" y="26"/>
                    <a:pt x="8" y="26"/>
                  </a:cubicBezTo>
                  <a:cubicBezTo>
                    <a:pt x="9" y="26"/>
                    <a:pt x="8" y="26"/>
                    <a:pt x="8" y="26"/>
                  </a:cubicBezTo>
                  <a:close/>
                  <a:moveTo>
                    <a:pt x="18" y="18"/>
                  </a:moveTo>
                  <a:cubicBezTo>
                    <a:pt x="18" y="19"/>
                    <a:pt x="17" y="20"/>
                    <a:pt x="17" y="21"/>
                  </a:cubicBezTo>
                  <a:cubicBezTo>
                    <a:pt x="17" y="21"/>
                    <a:pt x="17" y="21"/>
                    <a:pt x="18" y="21"/>
                  </a:cubicBezTo>
                  <a:cubicBezTo>
                    <a:pt x="18" y="21"/>
                    <a:pt x="18" y="21"/>
                    <a:pt x="18" y="21"/>
                  </a:cubicBezTo>
                  <a:cubicBezTo>
                    <a:pt x="19" y="21"/>
                    <a:pt x="21" y="19"/>
                    <a:pt x="19" y="18"/>
                  </a:cubicBezTo>
                  <a:cubicBezTo>
                    <a:pt x="19" y="17"/>
                    <a:pt x="19" y="17"/>
                    <a:pt x="18" y="18"/>
                  </a:cubicBezTo>
                  <a:close/>
                  <a:moveTo>
                    <a:pt x="7" y="22"/>
                  </a:moveTo>
                  <a:cubicBezTo>
                    <a:pt x="7" y="22"/>
                    <a:pt x="7" y="23"/>
                    <a:pt x="6" y="23"/>
                  </a:cubicBezTo>
                  <a:cubicBezTo>
                    <a:pt x="6" y="23"/>
                    <a:pt x="6" y="23"/>
                    <a:pt x="6" y="23"/>
                  </a:cubicBezTo>
                  <a:cubicBezTo>
                    <a:pt x="7" y="23"/>
                    <a:pt x="7" y="23"/>
                    <a:pt x="7" y="23"/>
                  </a:cubicBezTo>
                  <a:cubicBezTo>
                    <a:pt x="7" y="22"/>
                    <a:pt x="7" y="22"/>
                    <a:pt x="7" y="22"/>
                  </a:cubicBezTo>
                  <a:cubicBezTo>
                    <a:pt x="7" y="22"/>
                    <a:pt x="7" y="22"/>
                    <a:pt x="7" y="22"/>
                  </a:cubicBezTo>
                  <a:cubicBezTo>
                    <a:pt x="7" y="22"/>
                    <a:pt x="7" y="22"/>
                    <a:pt x="7" y="22"/>
                  </a:cubicBezTo>
                  <a:close/>
                  <a:moveTo>
                    <a:pt x="23" y="11"/>
                  </a:moveTo>
                  <a:cubicBezTo>
                    <a:pt x="23" y="12"/>
                    <a:pt x="23" y="12"/>
                    <a:pt x="23" y="12"/>
                  </a:cubicBezTo>
                  <a:cubicBezTo>
                    <a:pt x="23" y="12"/>
                    <a:pt x="23" y="12"/>
                    <a:pt x="23" y="12"/>
                  </a:cubicBezTo>
                  <a:cubicBezTo>
                    <a:pt x="23" y="12"/>
                    <a:pt x="23" y="12"/>
                    <a:pt x="23" y="12"/>
                  </a:cubicBezTo>
                  <a:cubicBezTo>
                    <a:pt x="23" y="12"/>
                    <a:pt x="23" y="12"/>
                    <a:pt x="23" y="11"/>
                  </a:cubicBezTo>
                  <a:cubicBezTo>
                    <a:pt x="23" y="11"/>
                    <a:pt x="23" y="11"/>
                    <a:pt x="23" y="11"/>
                  </a:cubicBezTo>
                  <a:cubicBezTo>
                    <a:pt x="23" y="11"/>
                    <a:pt x="23" y="11"/>
                    <a:pt x="23" y="11"/>
                  </a:cubicBezTo>
                  <a:close/>
                  <a:moveTo>
                    <a:pt x="10" y="19"/>
                  </a:moveTo>
                  <a:cubicBezTo>
                    <a:pt x="9" y="20"/>
                    <a:pt x="9" y="23"/>
                    <a:pt x="10" y="23"/>
                  </a:cubicBezTo>
                  <a:cubicBezTo>
                    <a:pt x="10" y="23"/>
                    <a:pt x="10" y="23"/>
                    <a:pt x="10" y="23"/>
                  </a:cubicBezTo>
                  <a:cubicBezTo>
                    <a:pt x="11" y="22"/>
                    <a:pt x="11" y="20"/>
                    <a:pt x="11" y="19"/>
                  </a:cubicBezTo>
                  <a:cubicBezTo>
                    <a:pt x="11" y="19"/>
                    <a:pt x="10" y="19"/>
                    <a:pt x="10" y="19"/>
                  </a:cubicBezTo>
                  <a:close/>
                  <a:moveTo>
                    <a:pt x="15" y="13"/>
                  </a:moveTo>
                  <a:cubicBezTo>
                    <a:pt x="15" y="13"/>
                    <a:pt x="15" y="13"/>
                    <a:pt x="15" y="13"/>
                  </a:cubicBezTo>
                  <a:cubicBezTo>
                    <a:pt x="15" y="14"/>
                    <a:pt x="15" y="14"/>
                    <a:pt x="15" y="14"/>
                  </a:cubicBezTo>
                  <a:cubicBezTo>
                    <a:pt x="16" y="14"/>
                    <a:pt x="16" y="14"/>
                    <a:pt x="16" y="14"/>
                  </a:cubicBezTo>
                  <a:cubicBezTo>
                    <a:pt x="16" y="14"/>
                    <a:pt x="16" y="13"/>
                    <a:pt x="16" y="13"/>
                  </a:cubicBezTo>
                  <a:cubicBezTo>
                    <a:pt x="16" y="13"/>
                    <a:pt x="16" y="13"/>
                    <a:pt x="15" y="13"/>
                  </a:cubicBezTo>
                  <a:cubicBezTo>
                    <a:pt x="16" y="13"/>
                    <a:pt x="16" y="13"/>
                    <a:pt x="15" y="13"/>
                  </a:cubicBezTo>
                  <a:close/>
                  <a:moveTo>
                    <a:pt x="9" y="16"/>
                  </a:moveTo>
                  <a:cubicBezTo>
                    <a:pt x="8" y="17"/>
                    <a:pt x="8" y="18"/>
                    <a:pt x="9" y="18"/>
                  </a:cubicBezTo>
                  <a:cubicBezTo>
                    <a:pt x="9" y="18"/>
                    <a:pt x="9" y="18"/>
                    <a:pt x="9" y="18"/>
                  </a:cubicBezTo>
                  <a:cubicBezTo>
                    <a:pt x="9" y="17"/>
                    <a:pt x="9" y="17"/>
                    <a:pt x="9" y="16"/>
                  </a:cubicBezTo>
                  <a:cubicBezTo>
                    <a:pt x="9" y="15"/>
                    <a:pt x="9" y="16"/>
                    <a:pt x="9" y="16"/>
                  </a:cubicBezTo>
                  <a:close/>
                  <a:moveTo>
                    <a:pt x="11" y="1"/>
                  </a:moveTo>
                  <a:cubicBezTo>
                    <a:pt x="13" y="0"/>
                    <a:pt x="17" y="2"/>
                    <a:pt x="19" y="4"/>
                  </a:cubicBezTo>
                  <a:cubicBezTo>
                    <a:pt x="19" y="5"/>
                    <a:pt x="19" y="6"/>
                    <a:pt x="20" y="6"/>
                  </a:cubicBezTo>
                  <a:cubicBezTo>
                    <a:pt x="21" y="7"/>
                    <a:pt x="22" y="7"/>
                    <a:pt x="23" y="7"/>
                  </a:cubicBezTo>
                  <a:cubicBezTo>
                    <a:pt x="24" y="8"/>
                    <a:pt x="25" y="9"/>
                    <a:pt x="25" y="9"/>
                  </a:cubicBezTo>
                  <a:cubicBezTo>
                    <a:pt x="27" y="9"/>
                    <a:pt x="28" y="9"/>
                    <a:pt x="29" y="9"/>
                  </a:cubicBezTo>
                  <a:cubicBezTo>
                    <a:pt x="29" y="9"/>
                    <a:pt x="29" y="9"/>
                    <a:pt x="29" y="10"/>
                  </a:cubicBezTo>
                  <a:cubicBezTo>
                    <a:pt x="28" y="12"/>
                    <a:pt x="25" y="14"/>
                    <a:pt x="25" y="16"/>
                  </a:cubicBezTo>
                  <a:cubicBezTo>
                    <a:pt x="25" y="18"/>
                    <a:pt x="27" y="19"/>
                    <a:pt x="27" y="21"/>
                  </a:cubicBezTo>
                  <a:cubicBezTo>
                    <a:pt x="28" y="23"/>
                    <a:pt x="29" y="24"/>
                    <a:pt x="29" y="26"/>
                  </a:cubicBezTo>
                  <a:cubicBezTo>
                    <a:pt x="29" y="26"/>
                    <a:pt x="29" y="27"/>
                    <a:pt x="30" y="27"/>
                  </a:cubicBezTo>
                  <a:cubicBezTo>
                    <a:pt x="30" y="28"/>
                    <a:pt x="30" y="29"/>
                    <a:pt x="30" y="30"/>
                  </a:cubicBezTo>
                  <a:cubicBezTo>
                    <a:pt x="30" y="31"/>
                    <a:pt x="31" y="31"/>
                    <a:pt x="31" y="32"/>
                  </a:cubicBezTo>
                  <a:cubicBezTo>
                    <a:pt x="31" y="32"/>
                    <a:pt x="31" y="32"/>
                    <a:pt x="31" y="32"/>
                  </a:cubicBezTo>
                  <a:cubicBezTo>
                    <a:pt x="29" y="31"/>
                    <a:pt x="27" y="30"/>
                    <a:pt x="25" y="28"/>
                  </a:cubicBezTo>
                  <a:cubicBezTo>
                    <a:pt x="24" y="26"/>
                    <a:pt x="23" y="24"/>
                    <a:pt x="22" y="23"/>
                  </a:cubicBezTo>
                  <a:cubicBezTo>
                    <a:pt x="22" y="23"/>
                    <a:pt x="22" y="23"/>
                    <a:pt x="22" y="23"/>
                  </a:cubicBezTo>
                  <a:cubicBezTo>
                    <a:pt x="20" y="25"/>
                    <a:pt x="19" y="27"/>
                    <a:pt x="16" y="29"/>
                  </a:cubicBezTo>
                  <a:cubicBezTo>
                    <a:pt x="15" y="28"/>
                    <a:pt x="13" y="26"/>
                    <a:pt x="14" y="25"/>
                  </a:cubicBezTo>
                  <a:cubicBezTo>
                    <a:pt x="14" y="24"/>
                    <a:pt x="15" y="23"/>
                    <a:pt x="15" y="22"/>
                  </a:cubicBezTo>
                  <a:cubicBezTo>
                    <a:pt x="15" y="22"/>
                    <a:pt x="14" y="21"/>
                    <a:pt x="14" y="21"/>
                  </a:cubicBezTo>
                  <a:cubicBezTo>
                    <a:pt x="14" y="20"/>
                    <a:pt x="14" y="19"/>
                    <a:pt x="15" y="19"/>
                  </a:cubicBezTo>
                  <a:cubicBezTo>
                    <a:pt x="15" y="18"/>
                    <a:pt x="14" y="15"/>
                    <a:pt x="13" y="16"/>
                  </a:cubicBezTo>
                  <a:cubicBezTo>
                    <a:pt x="12" y="16"/>
                    <a:pt x="12" y="18"/>
                    <a:pt x="12" y="19"/>
                  </a:cubicBezTo>
                  <a:cubicBezTo>
                    <a:pt x="12" y="20"/>
                    <a:pt x="13" y="21"/>
                    <a:pt x="13" y="23"/>
                  </a:cubicBezTo>
                  <a:cubicBezTo>
                    <a:pt x="13" y="25"/>
                    <a:pt x="11" y="26"/>
                    <a:pt x="13" y="29"/>
                  </a:cubicBezTo>
                  <a:cubicBezTo>
                    <a:pt x="14" y="31"/>
                    <a:pt x="17" y="33"/>
                    <a:pt x="17" y="34"/>
                  </a:cubicBezTo>
                  <a:cubicBezTo>
                    <a:pt x="17" y="34"/>
                    <a:pt x="17" y="34"/>
                    <a:pt x="17" y="34"/>
                  </a:cubicBezTo>
                  <a:cubicBezTo>
                    <a:pt x="17" y="35"/>
                    <a:pt x="17" y="35"/>
                    <a:pt x="17" y="35"/>
                  </a:cubicBezTo>
                  <a:cubicBezTo>
                    <a:pt x="16" y="34"/>
                    <a:pt x="15" y="34"/>
                    <a:pt x="14" y="33"/>
                  </a:cubicBezTo>
                  <a:cubicBezTo>
                    <a:pt x="13" y="33"/>
                    <a:pt x="13" y="32"/>
                    <a:pt x="12" y="32"/>
                  </a:cubicBezTo>
                  <a:cubicBezTo>
                    <a:pt x="12" y="32"/>
                    <a:pt x="12" y="32"/>
                    <a:pt x="12" y="32"/>
                  </a:cubicBezTo>
                  <a:cubicBezTo>
                    <a:pt x="11" y="34"/>
                    <a:pt x="11" y="37"/>
                    <a:pt x="8" y="39"/>
                  </a:cubicBezTo>
                  <a:cubicBezTo>
                    <a:pt x="7" y="39"/>
                    <a:pt x="7" y="39"/>
                    <a:pt x="7" y="39"/>
                  </a:cubicBezTo>
                  <a:cubicBezTo>
                    <a:pt x="7" y="38"/>
                    <a:pt x="5" y="36"/>
                    <a:pt x="5" y="35"/>
                  </a:cubicBezTo>
                  <a:cubicBezTo>
                    <a:pt x="5" y="34"/>
                    <a:pt x="5" y="33"/>
                    <a:pt x="6" y="33"/>
                  </a:cubicBezTo>
                  <a:cubicBezTo>
                    <a:pt x="6" y="31"/>
                    <a:pt x="6" y="28"/>
                    <a:pt x="6" y="26"/>
                  </a:cubicBezTo>
                  <a:cubicBezTo>
                    <a:pt x="6" y="26"/>
                    <a:pt x="6" y="26"/>
                    <a:pt x="6" y="26"/>
                  </a:cubicBezTo>
                  <a:cubicBezTo>
                    <a:pt x="6" y="26"/>
                    <a:pt x="6" y="26"/>
                    <a:pt x="6" y="26"/>
                  </a:cubicBezTo>
                  <a:cubicBezTo>
                    <a:pt x="5" y="27"/>
                    <a:pt x="3" y="29"/>
                    <a:pt x="2" y="29"/>
                  </a:cubicBezTo>
                  <a:cubicBezTo>
                    <a:pt x="0" y="27"/>
                    <a:pt x="2" y="23"/>
                    <a:pt x="3" y="21"/>
                  </a:cubicBezTo>
                  <a:cubicBezTo>
                    <a:pt x="3" y="19"/>
                    <a:pt x="4" y="14"/>
                    <a:pt x="4" y="13"/>
                  </a:cubicBezTo>
                  <a:cubicBezTo>
                    <a:pt x="3" y="12"/>
                    <a:pt x="3" y="11"/>
                    <a:pt x="3" y="11"/>
                  </a:cubicBezTo>
                  <a:cubicBezTo>
                    <a:pt x="3" y="9"/>
                    <a:pt x="5" y="9"/>
                    <a:pt x="6" y="9"/>
                  </a:cubicBezTo>
                  <a:cubicBezTo>
                    <a:pt x="7" y="11"/>
                    <a:pt x="6" y="12"/>
                    <a:pt x="6" y="14"/>
                  </a:cubicBezTo>
                  <a:cubicBezTo>
                    <a:pt x="5" y="17"/>
                    <a:pt x="4" y="21"/>
                    <a:pt x="3" y="23"/>
                  </a:cubicBezTo>
                  <a:cubicBezTo>
                    <a:pt x="3" y="24"/>
                    <a:pt x="3" y="25"/>
                    <a:pt x="3" y="26"/>
                  </a:cubicBezTo>
                  <a:cubicBezTo>
                    <a:pt x="3" y="26"/>
                    <a:pt x="3" y="26"/>
                    <a:pt x="3" y="27"/>
                  </a:cubicBezTo>
                  <a:cubicBezTo>
                    <a:pt x="3" y="26"/>
                    <a:pt x="8" y="22"/>
                    <a:pt x="8" y="22"/>
                  </a:cubicBezTo>
                  <a:cubicBezTo>
                    <a:pt x="9" y="20"/>
                    <a:pt x="5" y="15"/>
                    <a:pt x="9" y="14"/>
                  </a:cubicBezTo>
                  <a:cubicBezTo>
                    <a:pt x="10" y="15"/>
                    <a:pt x="12" y="15"/>
                    <a:pt x="13" y="15"/>
                  </a:cubicBezTo>
                  <a:cubicBezTo>
                    <a:pt x="13" y="15"/>
                    <a:pt x="13" y="15"/>
                    <a:pt x="13" y="15"/>
                  </a:cubicBezTo>
                  <a:cubicBezTo>
                    <a:pt x="13" y="13"/>
                    <a:pt x="13" y="13"/>
                    <a:pt x="11" y="12"/>
                  </a:cubicBezTo>
                  <a:cubicBezTo>
                    <a:pt x="11" y="11"/>
                    <a:pt x="11" y="10"/>
                    <a:pt x="12" y="9"/>
                  </a:cubicBezTo>
                  <a:cubicBezTo>
                    <a:pt x="13" y="10"/>
                    <a:pt x="14" y="10"/>
                    <a:pt x="15" y="10"/>
                  </a:cubicBezTo>
                  <a:cubicBezTo>
                    <a:pt x="15" y="7"/>
                    <a:pt x="11" y="3"/>
                    <a:pt x="1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Tree>
    <p:extLst>
      <p:ext uri="{BB962C8B-B14F-4D97-AF65-F5344CB8AC3E}">
        <p14:creationId xmlns:p14="http://schemas.microsoft.com/office/powerpoint/2010/main" val="298451793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367160"/>
            <a:ext cx="10515600" cy="819355"/>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39788" y="987425"/>
            <a:ext cx="10515600" cy="337973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5186516"/>
            <a:ext cx="10514012" cy="682472"/>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5/16/2022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84781174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3534344"/>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839788" y="4489399"/>
            <a:ext cx="10514012" cy="1501826"/>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5/16/2022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97519984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365125"/>
            <a:ext cx="9302752" cy="2992904"/>
          </a:xfrm>
        </p:spPr>
        <p:txBody>
          <a:bodyPr anchor="ctr"/>
          <a:lstStyle>
            <a:lvl1pPr>
              <a:defRPr sz="44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838200" y="4501729"/>
            <a:ext cx="10512424" cy="1489496"/>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5/16/2022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
        <p:nvSpPr>
          <p:cNvPr id="9" name="TextBox 8"/>
          <p:cNvSpPr txBox="1"/>
          <p:nvPr/>
        </p:nvSpPr>
        <p:spPr>
          <a:xfrm>
            <a:off x="1111044"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16881601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39788" y="2326967"/>
            <a:ext cx="10515600" cy="2511835"/>
          </a:xfrm>
        </p:spPr>
        <p:txBody>
          <a:bodyPr anchor="b">
            <a:normAutofit/>
          </a:bodyPr>
          <a:lstStyle>
            <a:lvl1pPr>
              <a:defRPr sz="5400"/>
            </a:lvl1pPr>
          </a:lstStyle>
          <a:p>
            <a:r>
              <a:rPr lang="en-US"/>
              <a:t>Click to edit Master title style</a:t>
            </a:r>
            <a:endParaRPr lang="en-US" dirty="0"/>
          </a:p>
        </p:txBody>
      </p:sp>
      <p:sp>
        <p:nvSpPr>
          <p:cNvPr id="4" name="Text Placeholder 3"/>
          <p:cNvSpPr>
            <a:spLocks noGrp="1"/>
          </p:cNvSpPr>
          <p:nvPr>
            <p:ph type="body" sz="half" idx="2"/>
          </p:nvPr>
        </p:nvSpPr>
        <p:spPr>
          <a:xfrm>
            <a:off x="839788" y="4850581"/>
            <a:ext cx="10514012" cy="1140644"/>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5/16/2022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40266170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838200" y="365125"/>
            <a:ext cx="10515600" cy="1325563"/>
          </a:xfrm>
        </p:spPr>
        <p:txBody>
          <a:bodyPr/>
          <a:lstStyle/>
          <a:p>
            <a:r>
              <a:rPr lang="en-US"/>
              <a:t>Click to edit Master title style</a:t>
            </a:r>
            <a:endParaRPr lang="en-US" dirty="0"/>
          </a:p>
        </p:txBody>
      </p:sp>
      <p:sp>
        <p:nvSpPr>
          <p:cNvPr id="7" name="Text Placeholder 2"/>
          <p:cNvSpPr>
            <a:spLocks noGrp="1"/>
          </p:cNvSpPr>
          <p:nvPr>
            <p:ph type="body" idx="1"/>
          </p:nvPr>
        </p:nvSpPr>
        <p:spPr>
          <a:xfrm>
            <a:off x="1337282" y="1885950"/>
            <a:ext cx="2946866" cy="576262"/>
          </a:xfrm>
        </p:spPr>
        <p:txBody>
          <a:bodyPr anchor="b">
            <a:noAutofit/>
          </a:bodyPr>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1356798" y="257175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587994" y="1885950"/>
            <a:ext cx="2936241" cy="576262"/>
          </a:xfrm>
        </p:spPr>
        <p:txBody>
          <a:bodyPr vert="horz" lIns="91440" tIns="45720" rIns="91440" bIns="45720" rtlCol="0" anchor="b">
            <a:no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Edit Master text styles</a:t>
            </a:r>
          </a:p>
        </p:txBody>
      </p:sp>
      <p:sp>
        <p:nvSpPr>
          <p:cNvPr id="10" name="Text Placeholder 3"/>
          <p:cNvSpPr>
            <a:spLocks noGrp="1"/>
          </p:cNvSpPr>
          <p:nvPr>
            <p:ph type="body" sz="half" idx="16"/>
          </p:nvPr>
        </p:nvSpPr>
        <p:spPr>
          <a:xfrm>
            <a:off x="4577441" y="257175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829035" y="1885950"/>
            <a:ext cx="2932113" cy="576262"/>
          </a:xfrm>
        </p:spPr>
        <p:txBody>
          <a:bodyPr vert="horz" lIns="91440" tIns="45720" rIns="91440" bIns="45720" rtlCol="0" anchor="b">
            <a:noAutofit/>
          </a:bodyPr>
          <a:lstStyle>
            <a:lvl1pPr>
              <a:buNone/>
              <a:defRPr lang="en-US" sz="2400" b="0" dirty="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Edit Master text styles</a:t>
            </a:r>
          </a:p>
        </p:txBody>
      </p:sp>
      <p:sp>
        <p:nvSpPr>
          <p:cNvPr id="12" name="Text Placeholder 3"/>
          <p:cNvSpPr>
            <a:spLocks noGrp="1"/>
          </p:cNvSpPr>
          <p:nvPr>
            <p:ph type="body" sz="half" idx="17"/>
          </p:nvPr>
        </p:nvSpPr>
        <p:spPr>
          <a:xfrm>
            <a:off x="7829035" y="257175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pPr/>
              <a:t>5/16/2022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80808170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838200" y="365125"/>
            <a:ext cx="10515600" cy="1325563"/>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332085" y="4297503"/>
            <a:ext cx="2940050"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1332085" y="2256354"/>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1332085" y="4873765"/>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568997" y="4297503"/>
            <a:ext cx="2930525"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568996" y="2256354"/>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567644" y="4873764"/>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804322" y="4297503"/>
            <a:ext cx="2932113"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804321" y="2256354"/>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804197" y="4873762"/>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pPr/>
              <a:t>5/16/2022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381820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5/16/2022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32491817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5/16/2022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99971198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5/16/2022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67171676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48A87A34-81AB-432B-8DAE-1953F412C126}" type="datetimeFigureOut">
              <a:rPr lang="en-US" smtClean="0"/>
              <a:t>5/16/2022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8137996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目录页">
    <p:bg>
      <p:bgPr>
        <a:solidFill>
          <a:schemeClr val="accent1"/>
        </a:solidFill>
        <a:effectLst/>
      </p:bgPr>
    </p:bg>
    <p:spTree>
      <p:nvGrpSpPr>
        <p:cNvPr id="1" name=""/>
        <p:cNvGrpSpPr/>
        <p:nvPr/>
      </p:nvGrpSpPr>
      <p:grpSpPr>
        <a:xfrm>
          <a:off x="0" y="0"/>
          <a:ext cx="0" cy="0"/>
          <a:chOff x="0" y="0"/>
          <a:chExt cx="0" cy="0"/>
        </a:xfrm>
      </p:grpSpPr>
      <p:sp>
        <p:nvSpPr>
          <p:cNvPr id="71" name="矩形 70"/>
          <p:cNvSpPr/>
          <p:nvPr userDrawn="1"/>
        </p:nvSpPr>
        <p:spPr>
          <a:xfrm>
            <a:off x="0" y="0"/>
            <a:ext cx="12192000" cy="6861175"/>
          </a:xfrm>
          <a:prstGeom prst="rect">
            <a:avLst/>
          </a:prstGeom>
          <a:blipFill dpi="0" rotWithShape="1">
            <a:blip r:embed="rId2">
              <a:alphaModFix amt="10000"/>
            </a:blip>
            <a:srcRect/>
            <a:stretch>
              <a:fillRect l="-65111" t="-46" r="65111" b="4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任意多边形 74"/>
          <p:cNvSpPr/>
          <p:nvPr userDrawn="1"/>
        </p:nvSpPr>
        <p:spPr>
          <a:xfrm>
            <a:off x="3515360" y="-7017"/>
            <a:ext cx="8546252" cy="6865015"/>
          </a:xfrm>
          <a:custGeom>
            <a:avLst/>
            <a:gdLst>
              <a:gd name="connsiteX0" fmla="*/ 9869717 w 9869717"/>
              <a:gd name="connsiteY0" fmla="*/ 0 h 6865015"/>
              <a:gd name="connsiteX1" fmla="*/ 9869717 w 9869717"/>
              <a:gd name="connsiteY1" fmla="*/ 6865015 h 6865015"/>
              <a:gd name="connsiteX2" fmla="*/ 0 w 9869717"/>
              <a:gd name="connsiteY2" fmla="*/ 6865015 h 6865015"/>
              <a:gd name="connsiteX3" fmla="*/ 736287 w 9869717"/>
              <a:gd name="connsiteY3" fmla="*/ 3840 h 6865015"/>
            </a:gdLst>
            <a:ahLst/>
            <a:cxnLst>
              <a:cxn ang="0">
                <a:pos x="connsiteX0" y="connsiteY0"/>
              </a:cxn>
              <a:cxn ang="0">
                <a:pos x="connsiteX1" y="connsiteY1"/>
              </a:cxn>
              <a:cxn ang="0">
                <a:pos x="connsiteX2" y="connsiteY2"/>
              </a:cxn>
              <a:cxn ang="0">
                <a:pos x="connsiteX3" y="connsiteY3"/>
              </a:cxn>
            </a:cxnLst>
            <a:rect l="l" t="t" r="r" b="b"/>
            <a:pathLst>
              <a:path w="9869717" h="6865015">
                <a:moveTo>
                  <a:pt x="9869717" y="0"/>
                </a:moveTo>
                <a:lnTo>
                  <a:pt x="9869717" y="6865015"/>
                </a:lnTo>
                <a:lnTo>
                  <a:pt x="0" y="6865015"/>
                </a:lnTo>
                <a:lnTo>
                  <a:pt x="736287" y="384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任意多边形 73"/>
          <p:cNvSpPr/>
          <p:nvPr userDrawn="1"/>
        </p:nvSpPr>
        <p:spPr>
          <a:xfrm>
            <a:off x="3679375" y="-7017"/>
            <a:ext cx="8546252" cy="6865015"/>
          </a:xfrm>
          <a:custGeom>
            <a:avLst/>
            <a:gdLst>
              <a:gd name="connsiteX0" fmla="*/ 9869717 w 9869717"/>
              <a:gd name="connsiteY0" fmla="*/ 0 h 6865015"/>
              <a:gd name="connsiteX1" fmla="*/ 9869717 w 9869717"/>
              <a:gd name="connsiteY1" fmla="*/ 6865015 h 6865015"/>
              <a:gd name="connsiteX2" fmla="*/ 0 w 9869717"/>
              <a:gd name="connsiteY2" fmla="*/ 6865015 h 6865015"/>
              <a:gd name="connsiteX3" fmla="*/ 736287 w 9869717"/>
              <a:gd name="connsiteY3" fmla="*/ 3840 h 6865015"/>
            </a:gdLst>
            <a:ahLst/>
            <a:cxnLst>
              <a:cxn ang="0">
                <a:pos x="connsiteX0" y="connsiteY0"/>
              </a:cxn>
              <a:cxn ang="0">
                <a:pos x="connsiteX1" y="connsiteY1"/>
              </a:cxn>
              <a:cxn ang="0">
                <a:pos x="connsiteX2" y="connsiteY2"/>
              </a:cxn>
              <a:cxn ang="0">
                <a:pos x="connsiteX3" y="connsiteY3"/>
              </a:cxn>
            </a:cxnLst>
            <a:rect l="l" t="t" r="r" b="b"/>
            <a:pathLst>
              <a:path w="9869717" h="6865015">
                <a:moveTo>
                  <a:pt x="9869717" y="0"/>
                </a:moveTo>
                <a:lnTo>
                  <a:pt x="9869717" y="6865015"/>
                </a:lnTo>
                <a:lnTo>
                  <a:pt x="0" y="6865015"/>
                </a:lnTo>
                <a:lnTo>
                  <a:pt x="736287" y="384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任意多边形 76"/>
          <p:cNvSpPr/>
          <p:nvPr userDrawn="1"/>
        </p:nvSpPr>
        <p:spPr>
          <a:xfrm>
            <a:off x="11350755" y="6058959"/>
            <a:ext cx="874872" cy="662516"/>
          </a:xfrm>
          <a:custGeom>
            <a:avLst/>
            <a:gdLst>
              <a:gd name="connsiteX0" fmla="*/ 60660 w 874872"/>
              <a:gd name="connsiteY0" fmla="*/ 0 h 662516"/>
              <a:gd name="connsiteX1" fmla="*/ 874872 w 874872"/>
              <a:gd name="connsiteY1" fmla="*/ 0 h 662516"/>
              <a:gd name="connsiteX2" fmla="*/ 874872 w 874872"/>
              <a:gd name="connsiteY2" fmla="*/ 464985 h 662516"/>
              <a:gd name="connsiteX3" fmla="*/ 856786 w 874872"/>
              <a:gd name="connsiteY3" fmla="*/ 662516 h 662516"/>
              <a:gd name="connsiteX4" fmla="*/ 0 w 874872"/>
              <a:gd name="connsiteY4" fmla="*/ 662516 h 662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4872" h="662516">
                <a:moveTo>
                  <a:pt x="60660" y="0"/>
                </a:moveTo>
                <a:lnTo>
                  <a:pt x="874872" y="0"/>
                </a:lnTo>
                <a:lnTo>
                  <a:pt x="874872" y="464985"/>
                </a:lnTo>
                <a:lnTo>
                  <a:pt x="856786" y="662516"/>
                </a:lnTo>
                <a:lnTo>
                  <a:pt x="0" y="66251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76" name="任意多边形 75"/>
          <p:cNvSpPr/>
          <p:nvPr userDrawn="1"/>
        </p:nvSpPr>
        <p:spPr>
          <a:xfrm>
            <a:off x="11463205" y="6010275"/>
            <a:ext cx="762423" cy="662516"/>
          </a:xfrm>
          <a:custGeom>
            <a:avLst/>
            <a:gdLst>
              <a:gd name="connsiteX0" fmla="*/ 60660 w 762423"/>
              <a:gd name="connsiteY0" fmla="*/ 0 h 662516"/>
              <a:gd name="connsiteX1" fmla="*/ 762423 w 762423"/>
              <a:gd name="connsiteY1" fmla="*/ 0 h 662516"/>
              <a:gd name="connsiteX2" fmla="*/ 762423 w 762423"/>
              <a:gd name="connsiteY2" fmla="*/ 662516 h 662516"/>
              <a:gd name="connsiteX3" fmla="*/ 0 w 762423"/>
              <a:gd name="connsiteY3" fmla="*/ 662516 h 662516"/>
            </a:gdLst>
            <a:ahLst/>
            <a:cxnLst>
              <a:cxn ang="0">
                <a:pos x="connsiteX0" y="connsiteY0"/>
              </a:cxn>
              <a:cxn ang="0">
                <a:pos x="connsiteX1" y="connsiteY1"/>
              </a:cxn>
              <a:cxn ang="0">
                <a:pos x="connsiteX2" y="connsiteY2"/>
              </a:cxn>
              <a:cxn ang="0">
                <a:pos x="connsiteX3" y="connsiteY3"/>
              </a:cxn>
            </a:cxnLst>
            <a:rect l="l" t="t" r="r" b="b"/>
            <a:pathLst>
              <a:path w="762423" h="662516">
                <a:moveTo>
                  <a:pt x="60660" y="0"/>
                </a:moveTo>
                <a:lnTo>
                  <a:pt x="762423" y="0"/>
                </a:lnTo>
                <a:lnTo>
                  <a:pt x="762423" y="662516"/>
                </a:lnTo>
                <a:lnTo>
                  <a:pt x="0" y="662516"/>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72" name="任意多边形 71"/>
          <p:cNvSpPr/>
          <p:nvPr userDrawn="1"/>
        </p:nvSpPr>
        <p:spPr>
          <a:xfrm>
            <a:off x="0" y="1479303"/>
            <a:ext cx="3351345" cy="1040377"/>
          </a:xfrm>
          <a:custGeom>
            <a:avLst/>
            <a:gdLst>
              <a:gd name="connsiteX0" fmla="*/ 0 w 1724201"/>
              <a:gd name="connsiteY0" fmla="*/ 0 h 1253737"/>
              <a:gd name="connsiteX1" fmla="*/ 1724201 w 1724201"/>
              <a:gd name="connsiteY1" fmla="*/ 0 h 1253737"/>
              <a:gd name="connsiteX2" fmla="*/ 1609409 w 1724201"/>
              <a:gd name="connsiteY2" fmla="*/ 1253737 h 1253737"/>
              <a:gd name="connsiteX3" fmla="*/ 0 w 1724201"/>
              <a:gd name="connsiteY3" fmla="*/ 1253737 h 1253737"/>
            </a:gdLst>
            <a:ahLst/>
            <a:cxnLst>
              <a:cxn ang="0">
                <a:pos x="connsiteX0" y="connsiteY0"/>
              </a:cxn>
              <a:cxn ang="0">
                <a:pos x="connsiteX1" y="connsiteY1"/>
              </a:cxn>
              <a:cxn ang="0">
                <a:pos x="connsiteX2" y="connsiteY2"/>
              </a:cxn>
              <a:cxn ang="0">
                <a:pos x="connsiteX3" y="connsiteY3"/>
              </a:cxn>
            </a:cxnLst>
            <a:rect l="l" t="t" r="r" b="b"/>
            <a:pathLst>
              <a:path w="1724201" h="1253737">
                <a:moveTo>
                  <a:pt x="0" y="0"/>
                </a:moveTo>
                <a:lnTo>
                  <a:pt x="1724201" y="0"/>
                </a:lnTo>
                <a:lnTo>
                  <a:pt x="1609409" y="1253737"/>
                </a:lnTo>
                <a:lnTo>
                  <a:pt x="0" y="1253737"/>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46" name="任意多边形 45"/>
          <p:cNvSpPr/>
          <p:nvPr userDrawn="1"/>
        </p:nvSpPr>
        <p:spPr>
          <a:xfrm>
            <a:off x="0" y="1376196"/>
            <a:ext cx="3112008" cy="1050059"/>
          </a:xfrm>
          <a:custGeom>
            <a:avLst/>
            <a:gdLst>
              <a:gd name="connsiteX0" fmla="*/ 0 w 1523014"/>
              <a:gd name="connsiteY0" fmla="*/ 0 h 1265404"/>
              <a:gd name="connsiteX1" fmla="*/ 1523014 w 1523014"/>
              <a:gd name="connsiteY1" fmla="*/ 0 h 1265404"/>
              <a:gd name="connsiteX2" fmla="*/ 1407154 w 1523014"/>
              <a:gd name="connsiteY2" fmla="*/ 1265404 h 1265404"/>
              <a:gd name="connsiteX3" fmla="*/ 0 w 1523014"/>
              <a:gd name="connsiteY3" fmla="*/ 1265404 h 1265404"/>
            </a:gdLst>
            <a:ahLst/>
            <a:cxnLst>
              <a:cxn ang="0">
                <a:pos x="connsiteX0" y="connsiteY0"/>
              </a:cxn>
              <a:cxn ang="0">
                <a:pos x="connsiteX1" y="connsiteY1"/>
              </a:cxn>
              <a:cxn ang="0">
                <a:pos x="connsiteX2" y="connsiteY2"/>
              </a:cxn>
              <a:cxn ang="0">
                <a:pos x="connsiteX3" y="connsiteY3"/>
              </a:cxn>
            </a:cxnLst>
            <a:rect l="l" t="t" r="r" b="b"/>
            <a:pathLst>
              <a:path w="1523014" h="1265404">
                <a:moveTo>
                  <a:pt x="0" y="0"/>
                </a:moveTo>
                <a:lnTo>
                  <a:pt x="1523014" y="0"/>
                </a:lnTo>
                <a:lnTo>
                  <a:pt x="1407154" y="1265404"/>
                </a:lnTo>
                <a:lnTo>
                  <a:pt x="0" y="1265404"/>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41" name="标题 1"/>
          <p:cNvSpPr>
            <a:spLocks noGrp="1"/>
          </p:cNvSpPr>
          <p:nvPr>
            <p:ph type="title" hasCustomPrompt="1"/>
          </p:nvPr>
        </p:nvSpPr>
        <p:spPr>
          <a:xfrm>
            <a:off x="1" y="1376196"/>
            <a:ext cx="2861352" cy="1050059"/>
          </a:xfrm>
        </p:spPr>
        <p:txBody>
          <a:bodyPr anchor="ctr">
            <a:normAutofit/>
          </a:bodyPr>
          <a:lstStyle>
            <a:lvl1pPr algn="r">
              <a:defRPr sz="4400" b="1">
                <a:solidFill>
                  <a:schemeClr val="accent3"/>
                </a:solidFill>
              </a:defRPr>
            </a:lvl1pPr>
          </a:lstStyle>
          <a:p>
            <a:r>
              <a:rPr lang="zh-CN" altLang="en-US" dirty="0"/>
              <a:t>目录</a:t>
            </a:r>
          </a:p>
        </p:txBody>
      </p:sp>
      <p:sp>
        <p:nvSpPr>
          <p:cNvPr id="7" name="灯片编号占位符 6"/>
          <p:cNvSpPr>
            <a:spLocks noGrp="1"/>
          </p:cNvSpPr>
          <p:nvPr>
            <p:ph type="sldNum" sz="quarter" idx="12"/>
          </p:nvPr>
        </p:nvSpPr>
        <p:spPr/>
        <p:txBody>
          <a:bodyPr/>
          <a:lstStyle/>
          <a:p>
            <a:fld id="{27C45CD9-0508-4D1E-923D-4DFDAA610D19}" type="slidenum">
              <a:rPr lang="zh-CN" altLang="en-US" smtClean="0"/>
              <a:t>‹#›</a:t>
            </a:fld>
            <a:endParaRPr lang="zh-CN" altLang="en-US" dirty="0"/>
          </a:p>
        </p:txBody>
      </p:sp>
      <p:sp>
        <p:nvSpPr>
          <p:cNvPr id="5" name="内容占位符 4"/>
          <p:cNvSpPr>
            <a:spLocks noGrp="1"/>
          </p:cNvSpPr>
          <p:nvPr>
            <p:ph sz="quarter" idx="13"/>
          </p:nvPr>
        </p:nvSpPr>
        <p:spPr>
          <a:xfrm>
            <a:off x="4745168" y="1487414"/>
            <a:ext cx="6605587" cy="4343400"/>
          </a:xfrm>
        </p:spPr>
        <p:txBody>
          <a:bodyPr>
            <a:normAutofit/>
          </a:bodyPr>
          <a:lstStyle>
            <a:lvl1pPr marL="571500" indent="-571500">
              <a:lnSpc>
                <a:spcPct val="120000"/>
              </a:lnSpc>
              <a:buClr>
                <a:schemeClr val="accent2"/>
              </a:buClr>
              <a:buSzPct val="75000"/>
              <a:buFont typeface="Wingdings" panose="05000000000000000000" pitchFamily="2" charset="2"/>
              <a:buChar char="n"/>
              <a:defRPr sz="4000"/>
            </a:lvl1pPr>
            <a:lvl2pPr>
              <a:defRPr sz="3200"/>
            </a:lvl2pPr>
          </a:lstStyle>
          <a:p>
            <a:pPr lvl="0"/>
            <a:r>
              <a:rPr lang="zh-CN" altLang="en-US" dirty="0"/>
              <a:t>编辑母版文本样式</a:t>
            </a:r>
            <a:endParaRPr lang="en-US" altLang="zh-CN" dirty="0"/>
          </a:p>
        </p:txBody>
      </p:sp>
    </p:spTree>
    <p:extLst>
      <p:ext uri="{BB962C8B-B14F-4D97-AF65-F5344CB8AC3E}">
        <p14:creationId xmlns:p14="http://schemas.microsoft.com/office/powerpoint/2010/main" val="44522394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5/16/2022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08351946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5/16/2022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70123826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5/16/2022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4566179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48A87A34-81AB-432B-8DAE-1953F412C126}" type="datetimeFigureOut">
              <a:rPr lang="en-US" smtClean="0"/>
              <a:t>5/16/2022</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83770205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8A87A34-81AB-432B-8DAE-1953F412C126}" type="datetimeFigureOut">
              <a:rPr lang="en-US" smtClean="0"/>
              <a:t>5/16/2022</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52810467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7" name="Date Placeholder 4"/>
          <p:cNvSpPr>
            <a:spLocks noGrp="1"/>
          </p:cNvSpPr>
          <p:nvPr>
            <p:ph type="dt" sz="half" idx="10"/>
          </p:nvPr>
        </p:nvSpPr>
        <p:spPr/>
        <p:txBody>
          <a:bodyPr/>
          <a:lstStyle/>
          <a:p>
            <a:fld id="{48A87A34-81AB-432B-8DAE-1953F412C126}" type="datetimeFigureOut">
              <a:rPr lang="en-US" smtClean="0"/>
              <a:t>5/16/2022</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32111935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5/16/2022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12022569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5/16/2022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53667296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5/16/2022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87935729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5/16/2022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34357855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标题幻灯片-多行">
    <p:bg>
      <p:bgPr>
        <a:solidFill>
          <a:schemeClr val="accent1"/>
        </a:solidFill>
        <a:effectLst/>
      </p:bgPr>
    </p:bg>
    <p:spTree>
      <p:nvGrpSpPr>
        <p:cNvPr id="1" name=""/>
        <p:cNvGrpSpPr/>
        <p:nvPr/>
      </p:nvGrpSpPr>
      <p:grpSpPr>
        <a:xfrm>
          <a:off x="0" y="0"/>
          <a:ext cx="0" cy="0"/>
          <a:chOff x="0" y="0"/>
          <a:chExt cx="0" cy="0"/>
        </a:xfrm>
      </p:grpSpPr>
      <p:sp>
        <p:nvSpPr>
          <p:cNvPr id="71" name="矩形 70"/>
          <p:cNvSpPr/>
          <p:nvPr userDrawn="1"/>
        </p:nvSpPr>
        <p:spPr>
          <a:xfrm>
            <a:off x="0" y="-3177"/>
            <a:ext cx="12192000" cy="6861175"/>
          </a:xfrm>
          <a:prstGeom prst="rect">
            <a:avLst/>
          </a:prstGeom>
          <a:blipFill dpi="0" rotWithShape="1">
            <a:blip r:embed="rId2">
              <a:alphaModFix amt="10000"/>
            </a:blip>
            <a:srcRect/>
            <a:stretch>
              <a:fillRect l="-69930" r="6993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任意多边形 74"/>
          <p:cNvSpPr/>
          <p:nvPr userDrawn="1"/>
        </p:nvSpPr>
        <p:spPr>
          <a:xfrm>
            <a:off x="2191895" y="-7017"/>
            <a:ext cx="9869717" cy="6865015"/>
          </a:xfrm>
          <a:custGeom>
            <a:avLst/>
            <a:gdLst>
              <a:gd name="connsiteX0" fmla="*/ 9869717 w 9869717"/>
              <a:gd name="connsiteY0" fmla="*/ 0 h 6865015"/>
              <a:gd name="connsiteX1" fmla="*/ 9869717 w 9869717"/>
              <a:gd name="connsiteY1" fmla="*/ 6865015 h 6865015"/>
              <a:gd name="connsiteX2" fmla="*/ 0 w 9869717"/>
              <a:gd name="connsiteY2" fmla="*/ 6865015 h 6865015"/>
              <a:gd name="connsiteX3" fmla="*/ 736287 w 9869717"/>
              <a:gd name="connsiteY3" fmla="*/ 3840 h 6865015"/>
            </a:gdLst>
            <a:ahLst/>
            <a:cxnLst>
              <a:cxn ang="0">
                <a:pos x="connsiteX0" y="connsiteY0"/>
              </a:cxn>
              <a:cxn ang="0">
                <a:pos x="connsiteX1" y="connsiteY1"/>
              </a:cxn>
              <a:cxn ang="0">
                <a:pos x="connsiteX2" y="connsiteY2"/>
              </a:cxn>
              <a:cxn ang="0">
                <a:pos x="connsiteX3" y="connsiteY3"/>
              </a:cxn>
            </a:cxnLst>
            <a:rect l="l" t="t" r="r" b="b"/>
            <a:pathLst>
              <a:path w="9869717" h="6865015">
                <a:moveTo>
                  <a:pt x="9869717" y="0"/>
                </a:moveTo>
                <a:lnTo>
                  <a:pt x="9869717" y="6865015"/>
                </a:lnTo>
                <a:lnTo>
                  <a:pt x="0" y="6865015"/>
                </a:lnTo>
                <a:lnTo>
                  <a:pt x="736287" y="384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任意多边形 73"/>
          <p:cNvSpPr/>
          <p:nvPr userDrawn="1"/>
        </p:nvSpPr>
        <p:spPr>
          <a:xfrm>
            <a:off x="2355910" y="-7017"/>
            <a:ext cx="9869717" cy="6865015"/>
          </a:xfrm>
          <a:custGeom>
            <a:avLst/>
            <a:gdLst>
              <a:gd name="connsiteX0" fmla="*/ 9869717 w 9869717"/>
              <a:gd name="connsiteY0" fmla="*/ 0 h 6865015"/>
              <a:gd name="connsiteX1" fmla="*/ 9869717 w 9869717"/>
              <a:gd name="connsiteY1" fmla="*/ 6865015 h 6865015"/>
              <a:gd name="connsiteX2" fmla="*/ 0 w 9869717"/>
              <a:gd name="connsiteY2" fmla="*/ 6865015 h 6865015"/>
              <a:gd name="connsiteX3" fmla="*/ 736287 w 9869717"/>
              <a:gd name="connsiteY3" fmla="*/ 3840 h 6865015"/>
            </a:gdLst>
            <a:ahLst/>
            <a:cxnLst>
              <a:cxn ang="0">
                <a:pos x="connsiteX0" y="connsiteY0"/>
              </a:cxn>
              <a:cxn ang="0">
                <a:pos x="connsiteX1" y="connsiteY1"/>
              </a:cxn>
              <a:cxn ang="0">
                <a:pos x="connsiteX2" y="connsiteY2"/>
              </a:cxn>
              <a:cxn ang="0">
                <a:pos x="connsiteX3" y="connsiteY3"/>
              </a:cxn>
            </a:cxnLst>
            <a:rect l="l" t="t" r="r" b="b"/>
            <a:pathLst>
              <a:path w="9869717" h="6865015">
                <a:moveTo>
                  <a:pt x="9869717" y="0"/>
                </a:moveTo>
                <a:lnTo>
                  <a:pt x="9869717" y="6865015"/>
                </a:lnTo>
                <a:lnTo>
                  <a:pt x="0" y="6865015"/>
                </a:lnTo>
                <a:lnTo>
                  <a:pt x="736287" y="384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任意多边形 76"/>
          <p:cNvSpPr/>
          <p:nvPr userDrawn="1"/>
        </p:nvSpPr>
        <p:spPr>
          <a:xfrm>
            <a:off x="11350755" y="6058959"/>
            <a:ext cx="874872" cy="662516"/>
          </a:xfrm>
          <a:custGeom>
            <a:avLst/>
            <a:gdLst>
              <a:gd name="connsiteX0" fmla="*/ 60660 w 874872"/>
              <a:gd name="connsiteY0" fmla="*/ 0 h 662516"/>
              <a:gd name="connsiteX1" fmla="*/ 874872 w 874872"/>
              <a:gd name="connsiteY1" fmla="*/ 0 h 662516"/>
              <a:gd name="connsiteX2" fmla="*/ 874872 w 874872"/>
              <a:gd name="connsiteY2" fmla="*/ 464985 h 662516"/>
              <a:gd name="connsiteX3" fmla="*/ 856786 w 874872"/>
              <a:gd name="connsiteY3" fmla="*/ 662516 h 662516"/>
              <a:gd name="connsiteX4" fmla="*/ 0 w 874872"/>
              <a:gd name="connsiteY4" fmla="*/ 662516 h 662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4872" h="662516">
                <a:moveTo>
                  <a:pt x="60660" y="0"/>
                </a:moveTo>
                <a:lnTo>
                  <a:pt x="874872" y="0"/>
                </a:lnTo>
                <a:lnTo>
                  <a:pt x="874872" y="464985"/>
                </a:lnTo>
                <a:lnTo>
                  <a:pt x="856786" y="662516"/>
                </a:lnTo>
                <a:lnTo>
                  <a:pt x="0" y="66251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76" name="任意多边形 75"/>
          <p:cNvSpPr/>
          <p:nvPr userDrawn="1"/>
        </p:nvSpPr>
        <p:spPr>
          <a:xfrm>
            <a:off x="11463205" y="6010275"/>
            <a:ext cx="762423" cy="662516"/>
          </a:xfrm>
          <a:custGeom>
            <a:avLst/>
            <a:gdLst>
              <a:gd name="connsiteX0" fmla="*/ 60660 w 762423"/>
              <a:gd name="connsiteY0" fmla="*/ 0 h 662516"/>
              <a:gd name="connsiteX1" fmla="*/ 762423 w 762423"/>
              <a:gd name="connsiteY1" fmla="*/ 0 h 662516"/>
              <a:gd name="connsiteX2" fmla="*/ 762423 w 762423"/>
              <a:gd name="connsiteY2" fmla="*/ 662516 h 662516"/>
              <a:gd name="connsiteX3" fmla="*/ 0 w 762423"/>
              <a:gd name="connsiteY3" fmla="*/ 662516 h 662516"/>
            </a:gdLst>
            <a:ahLst/>
            <a:cxnLst>
              <a:cxn ang="0">
                <a:pos x="connsiteX0" y="connsiteY0"/>
              </a:cxn>
              <a:cxn ang="0">
                <a:pos x="connsiteX1" y="connsiteY1"/>
              </a:cxn>
              <a:cxn ang="0">
                <a:pos x="connsiteX2" y="connsiteY2"/>
              </a:cxn>
              <a:cxn ang="0">
                <a:pos x="connsiteX3" y="connsiteY3"/>
              </a:cxn>
            </a:cxnLst>
            <a:rect l="l" t="t" r="r" b="b"/>
            <a:pathLst>
              <a:path w="762423" h="662516">
                <a:moveTo>
                  <a:pt x="60660" y="0"/>
                </a:moveTo>
                <a:lnTo>
                  <a:pt x="762423" y="0"/>
                </a:lnTo>
                <a:lnTo>
                  <a:pt x="762423" y="662516"/>
                </a:lnTo>
                <a:lnTo>
                  <a:pt x="0" y="662516"/>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72" name="任意多边形 71"/>
          <p:cNvSpPr/>
          <p:nvPr userDrawn="1"/>
        </p:nvSpPr>
        <p:spPr>
          <a:xfrm>
            <a:off x="0" y="1479303"/>
            <a:ext cx="1724201" cy="1253737"/>
          </a:xfrm>
          <a:custGeom>
            <a:avLst/>
            <a:gdLst>
              <a:gd name="connsiteX0" fmla="*/ 0 w 1724201"/>
              <a:gd name="connsiteY0" fmla="*/ 0 h 1253737"/>
              <a:gd name="connsiteX1" fmla="*/ 1724201 w 1724201"/>
              <a:gd name="connsiteY1" fmla="*/ 0 h 1253737"/>
              <a:gd name="connsiteX2" fmla="*/ 1609409 w 1724201"/>
              <a:gd name="connsiteY2" fmla="*/ 1253737 h 1253737"/>
              <a:gd name="connsiteX3" fmla="*/ 0 w 1724201"/>
              <a:gd name="connsiteY3" fmla="*/ 1253737 h 1253737"/>
            </a:gdLst>
            <a:ahLst/>
            <a:cxnLst>
              <a:cxn ang="0">
                <a:pos x="connsiteX0" y="connsiteY0"/>
              </a:cxn>
              <a:cxn ang="0">
                <a:pos x="connsiteX1" y="connsiteY1"/>
              </a:cxn>
              <a:cxn ang="0">
                <a:pos x="connsiteX2" y="connsiteY2"/>
              </a:cxn>
              <a:cxn ang="0">
                <a:pos x="connsiteX3" y="connsiteY3"/>
              </a:cxn>
            </a:cxnLst>
            <a:rect l="l" t="t" r="r" b="b"/>
            <a:pathLst>
              <a:path w="1724201" h="1253737">
                <a:moveTo>
                  <a:pt x="0" y="0"/>
                </a:moveTo>
                <a:lnTo>
                  <a:pt x="1724201" y="0"/>
                </a:lnTo>
                <a:lnTo>
                  <a:pt x="1609409" y="1253737"/>
                </a:lnTo>
                <a:lnTo>
                  <a:pt x="0" y="1253737"/>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46" name="任意多边形 45"/>
          <p:cNvSpPr/>
          <p:nvPr userDrawn="1"/>
        </p:nvSpPr>
        <p:spPr>
          <a:xfrm>
            <a:off x="0" y="1376196"/>
            <a:ext cx="1523014" cy="1265404"/>
          </a:xfrm>
          <a:custGeom>
            <a:avLst/>
            <a:gdLst>
              <a:gd name="connsiteX0" fmla="*/ 0 w 1523014"/>
              <a:gd name="connsiteY0" fmla="*/ 0 h 1265404"/>
              <a:gd name="connsiteX1" fmla="*/ 1523014 w 1523014"/>
              <a:gd name="connsiteY1" fmla="*/ 0 h 1265404"/>
              <a:gd name="connsiteX2" fmla="*/ 1407154 w 1523014"/>
              <a:gd name="connsiteY2" fmla="*/ 1265404 h 1265404"/>
              <a:gd name="connsiteX3" fmla="*/ 0 w 1523014"/>
              <a:gd name="connsiteY3" fmla="*/ 1265404 h 1265404"/>
            </a:gdLst>
            <a:ahLst/>
            <a:cxnLst>
              <a:cxn ang="0">
                <a:pos x="connsiteX0" y="connsiteY0"/>
              </a:cxn>
              <a:cxn ang="0">
                <a:pos x="connsiteX1" y="connsiteY1"/>
              </a:cxn>
              <a:cxn ang="0">
                <a:pos x="connsiteX2" y="connsiteY2"/>
              </a:cxn>
              <a:cxn ang="0">
                <a:pos x="connsiteX3" y="connsiteY3"/>
              </a:cxn>
            </a:cxnLst>
            <a:rect l="l" t="t" r="r" b="b"/>
            <a:pathLst>
              <a:path w="1523014" h="1265404">
                <a:moveTo>
                  <a:pt x="0" y="0"/>
                </a:moveTo>
                <a:lnTo>
                  <a:pt x="1523014" y="0"/>
                </a:lnTo>
                <a:lnTo>
                  <a:pt x="1407154" y="1265404"/>
                </a:lnTo>
                <a:lnTo>
                  <a:pt x="0" y="1265404"/>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41" name="标题 1"/>
          <p:cNvSpPr>
            <a:spLocks noGrp="1"/>
          </p:cNvSpPr>
          <p:nvPr>
            <p:ph type="title" hasCustomPrompt="1"/>
          </p:nvPr>
        </p:nvSpPr>
        <p:spPr>
          <a:xfrm>
            <a:off x="3426832" y="1206856"/>
            <a:ext cx="8281907" cy="1152806"/>
          </a:xfrm>
        </p:spPr>
        <p:txBody>
          <a:bodyPr anchor="b"/>
          <a:lstStyle>
            <a:lvl1pPr>
              <a:defRPr sz="6000" b="1"/>
            </a:lvl1pPr>
          </a:lstStyle>
          <a:p>
            <a:r>
              <a:rPr lang="zh-CN" altLang="en-US" dirty="0"/>
              <a:t>小节标题</a:t>
            </a:r>
          </a:p>
        </p:txBody>
      </p:sp>
      <p:sp>
        <p:nvSpPr>
          <p:cNvPr id="42" name="文本占位符 2"/>
          <p:cNvSpPr>
            <a:spLocks noGrp="1"/>
          </p:cNvSpPr>
          <p:nvPr>
            <p:ph type="body" idx="1" hasCustomPrompt="1"/>
          </p:nvPr>
        </p:nvSpPr>
        <p:spPr>
          <a:xfrm>
            <a:off x="3426832" y="2386651"/>
            <a:ext cx="8281907" cy="513778"/>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小节副标题</a:t>
            </a:r>
          </a:p>
        </p:txBody>
      </p:sp>
      <p:sp>
        <p:nvSpPr>
          <p:cNvPr id="10" name="文本占位符 9"/>
          <p:cNvSpPr>
            <a:spLocks noGrp="1"/>
          </p:cNvSpPr>
          <p:nvPr>
            <p:ph type="body" sz="quarter" idx="13" hasCustomPrompt="1"/>
          </p:nvPr>
        </p:nvSpPr>
        <p:spPr>
          <a:xfrm>
            <a:off x="0" y="1479303"/>
            <a:ext cx="1339403" cy="1049700"/>
          </a:xfrm>
        </p:spPr>
        <p:txBody>
          <a:bodyPr anchor="ctr">
            <a:noAutofit/>
          </a:bodyPr>
          <a:lstStyle>
            <a:lvl1pPr marL="0" indent="0" algn="ctr">
              <a:buNone/>
              <a:defRPr sz="7200" b="1">
                <a:solidFill>
                  <a:schemeClr val="accent3"/>
                </a:solidFill>
                <a:latin typeface="+mj-lt"/>
              </a:defRPr>
            </a:lvl1pPr>
          </a:lstStyle>
          <a:p>
            <a:pPr lvl="0"/>
            <a:r>
              <a:rPr lang="en-US" altLang="zh-CN" dirty="0"/>
              <a:t>01</a:t>
            </a:r>
            <a:endParaRPr lang="zh-CN" altLang="en-US" dirty="0"/>
          </a:p>
        </p:txBody>
      </p:sp>
      <p:sp>
        <p:nvSpPr>
          <p:cNvPr id="7" name="灯片编号占位符 6"/>
          <p:cNvSpPr>
            <a:spLocks noGrp="1"/>
          </p:cNvSpPr>
          <p:nvPr>
            <p:ph type="sldNum" sz="quarter" idx="12"/>
          </p:nvPr>
        </p:nvSpPr>
        <p:spPr/>
        <p:txBody>
          <a:bodyPr/>
          <a:lstStyle/>
          <a:p>
            <a:fld id="{27C45CD9-0508-4D1E-923D-4DFDAA610D19}" type="slidenum">
              <a:rPr lang="zh-CN" altLang="en-US" smtClean="0"/>
              <a:t>‹#›</a:t>
            </a:fld>
            <a:endParaRPr lang="zh-CN" altLang="en-US" dirty="0"/>
          </a:p>
        </p:txBody>
      </p:sp>
    </p:spTree>
    <p:extLst>
      <p:ext uri="{BB962C8B-B14F-4D97-AF65-F5344CB8AC3E}">
        <p14:creationId xmlns:p14="http://schemas.microsoft.com/office/powerpoint/2010/main" val="335469359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5/16/2022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14941726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8A87A34-81AB-432B-8DAE-1953F412C126}" type="datetimeFigureOut">
              <a:rPr lang="en-US" smtClean="0"/>
              <a:pPr/>
              <a:t>5/16/2022</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01908544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8A87A34-81AB-432B-8DAE-1953F412C126}" type="datetimeFigureOut">
              <a:rPr lang="en-US" smtClean="0"/>
              <a:pPr/>
              <a:t>5/16/2022</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63193229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5/16/2022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30925261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5/16/2022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24383006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cSld name="1_Name Card">
    <p:spTree>
      <p:nvGrpSpPr>
        <p:cNvPr id="1" name=""/>
        <p:cNvGrpSpPr/>
        <p:nvPr/>
      </p:nvGrpSpPr>
      <p:grpSpPr>
        <a:xfrm>
          <a:off x="0" y="0"/>
          <a:ext cx="0" cy="0"/>
          <a:chOff x="0" y="0"/>
          <a:chExt cx="0" cy="0"/>
        </a:xfrm>
      </p:grpSpPr>
      <p:sp>
        <p:nvSpPr>
          <p:cNvPr id="2" name="Title 1"/>
          <p:cNvSpPr>
            <a:spLocks noGrp="1"/>
          </p:cNvSpPr>
          <p:nvPr>
            <p:ph type="title"/>
          </p:nvPr>
        </p:nvSpPr>
        <p:spPr>
          <a:xfrm>
            <a:off x="839788" y="2326967"/>
            <a:ext cx="10515600" cy="2511835"/>
          </a:xfrm>
        </p:spPr>
        <p:txBody>
          <a:bodyPr anchor="b">
            <a:normAutofit/>
          </a:bodyPr>
          <a:lstStyle>
            <a:lvl1pPr>
              <a:defRPr sz="5400"/>
            </a:lvl1pPr>
          </a:lstStyle>
          <a:p>
            <a:r>
              <a:rPr lang="en-US"/>
              <a:t>Click to edit Master title style</a:t>
            </a:r>
            <a:endParaRPr lang="en-US" dirty="0"/>
          </a:p>
        </p:txBody>
      </p:sp>
      <p:sp>
        <p:nvSpPr>
          <p:cNvPr id="4" name="Text Placeholder 3"/>
          <p:cNvSpPr>
            <a:spLocks noGrp="1"/>
          </p:cNvSpPr>
          <p:nvPr>
            <p:ph type="body" sz="half" idx="2"/>
          </p:nvPr>
        </p:nvSpPr>
        <p:spPr>
          <a:xfrm>
            <a:off x="839788" y="4850581"/>
            <a:ext cx="10514012" cy="1140644"/>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5/16/2022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1557809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6" name="任意多边形 25"/>
          <p:cNvSpPr/>
          <p:nvPr userDrawn="1"/>
        </p:nvSpPr>
        <p:spPr>
          <a:xfrm>
            <a:off x="1" y="6477000"/>
            <a:ext cx="10559881" cy="381000"/>
          </a:xfrm>
          <a:custGeom>
            <a:avLst/>
            <a:gdLst>
              <a:gd name="connsiteX0" fmla="*/ 0 w 10559881"/>
              <a:gd name="connsiteY0" fmla="*/ 0 h 381000"/>
              <a:gd name="connsiteX1" fmla="*/ 10559881 w 10559881"/>
              <a:gd name="connsiteY1" fmla="*/ 0 h 381000"/>
              <a:gd name="connsiteX2" fmla="*/ 10519784 w 10559881"/>
              <a:gd name="connsiteY2" fmla="*/ 381000 h 381000"/>
              <a:gd name="connsiteX3" fmla="*/ 0 w 10559881"/>
              <a:gd name="connsiteY3" fmla="*/ 381000 h 381000"/>
            </a:gdLst>
            <a:ahLst/>
            <a:cxnLst>
              <a:cxn ang="0">
                <a:pos x="connsiteX0" y="connsiteY0"/>
              </a:cxn>
              <a:cxn ang="0">
                <a:pos x="connsiteX1" y="connsiteY1"/>
              </a:cxn>
              <a:cxn ang="0">
                <a:pos x="connsiteX2" y="connsiteY2"/>
              </a:cxn>
              <a:cxn ang="0">
                <a:pos x="connsiteX3" y="connsiteY3"/>
              </a:cxn>
            </a:cxnLst>
            <a:rect l="l" t="t" r="r" b="b"/>
            <a:pathLst>
              <a:path w="10559881" h="381000">
                <a:moveTo>
                  <a:pt x="0" y="0"/>
                </a:moveTo>
                <a:lnTo>
                  <a:pt x="10559881" y="0"/>
                </a:lnTo>
                <a:lnTo>
                  <a:pt x="10519784" y="381000"/>
                </a:lnTo>
                <a:lnTo>
                  <a:pt x="0" y="38100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任意多边形 6"/>
          <p:cNvSpPr/>
          <p:nvPr userDrawn="1"/>
        </p:nvSpPr>
        <p:spPr>
          <a:xfrm>
            <a:off x="11350755" y="6058959"/>
            <a:ext cx="874872" cy="662516"/>
          </a:xfrm>
          <a:custGeom>
            <a:avLst/>
            <a:gdLst>
              <a:gd name="connsiteX0" fmla="*/ 60660 w 874872"/>
              <a:gd name="connsiteY0" fmla="*/ 0 h 662516"/>
              <a:gd name="connsiteX1" fmla="*/ 874872 w 874872"/>
              <a:gd name="connsiteY1" fmla="*/ 0 h 662516"/>
              <a:gd name="connsiteX2" fmla="*/ 874872 w 874872"/>
              <a:gd name="connsiteY2" fmla="*/ 464985 h 662516"/>
              <a:gd name="connsiteX3" fmla="*/ 856786 w 874872"/>
              <a:gd name="connsiteY3" fmla="*/ 662516 h 662516"/>
              <a:gd name="connsiteX4" fmla="*/ 0 w 874872"/>
              <a:gd name="connsiteY4" fmla="*/ 662516 h 662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4872" h="662516">
                <a:moveTo>
                  <a:pt x="60660" y="0"/>
                </a:moveTo>
                <a:lnTo>
                  <a:pt x="874872" y="0"/>
                </a:lnTo>
                <a:lnTo>
                  <a:pt x="874872" y="464985"/>
                </a:lnTo>
                <a:lnTo>
                  <a:pt x="856786" y="662516"/>
                </a:lnTo>
                <a:lnTo>
                  <a:pt x="0" y="66251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8" name="任意多边形 7"/>
          <p:cNvSpPr/>
          <p:nvPr userDrawn="1"/>
        </p:nvSpPr>
        <p:spPr>
          <a:xfrm>
            <a:off x="11463205" y="6010275"/>
            <a:ext cx="762423" cy="662516"/>
          </a:xfrm>
          <a:custGeom>
            <a:avLst/>
            <a:gdLst>
              <a:gd name="connsiteX0" fmla="*/ 60660 w 762423"/>
              <a:gd name="connsiteY0" fmla="*/ 0 h 662516"/>
              <a:gd name="connsiteX1" fmla="*/ 762423 w 762423"/>
              <a:gd name="connsiteY1" fmla="*/ 0 h 662516"/>
              <a:gd name="connsiteX2" fmla="*/ 762423 w 762423"/>
              <a:gd name="connsiteY2" fmla="*/ 662516 h 662516"/>
              <a:gd name="connsiteX3" fmla="*/ 0 w 762423"/>
              <a:gd name="connsiteY3" fmla="*/ 662516 h 662516"/>
            </a:gdLst>
            <a:ahLst/>
            <a:cxnLst>
              <a:cxn ang="0">
                <a:pos x="connsiteX0" y="connsiteY0"/>
              </a:cxn>
              <a:cxn ang="0">
                <a:pos x="connsiteX1" y="connsiteY1"/>
              </a:cxn>
              <a:cxn ang="0">
                <a:pos x="connsiteX2" y="connsiteY2"/>
              </a:cxn>
              <a:cxn ang="0">
                <a:pos x="connsiteX3" y="connsiteY3"/>
              </a:cxn>
            </a:cxnLst>
            <a:rect l="l" t="t" r="r" b="b"/>
            <a:pathLst>
              <a:path w="762423" h="662516">
                <a:moveTo>
                  <a:pt x="60660" y="0"/>
                </a:moveTo>
                <a:lnTo>
                  <a:pt x="762423" y="0"/>
                </a:lnTo>
                <a:lnTo>
                  <a:pt x="762423" y="662516"/>
                </a:lnTo>
                <a:lnTo>
                  <a:pt x="0" y="662516"/>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2" name="标题 1"/>
          <p:cNvSpPr>
            <a:spLocks noGrp="1"/>
          </p:cNvSpPr>
          <p:nvPr>
            <p:ph type="title"/>
          </p:nvPr>
        </p:nvSpPr>
        <p:spPr>
          <a:xfrm>
            <a:off x="609600" y="264459"/>
            <a:ext cx="10744200" cy="665816"/>
          </a:xfrm>
        </p:spPr>
        <p:txBody>
          <a:bodyPr>
            <a:noAutofit/>
          </a:bodyPr>
          <a:lstStyle>
            <a:lvl1pPr>
              <a:defRPr sz="3600" b="1"/>
            </a:lvl1pPr>
          </a:lstStyle>
          <a:p>
            <a:r>
              <a:rPr lang="zh-CN" altLang="en-US" dirty="0"/>
              <a:t>单击此处编辑母版标题样式</a:t>
            </a:r>
          </a:p>
        </p:txBody>
      </p:sp>
      <p:sp>
        <p:nvSpPr>
          <p:cNvPr id="3" name="内容占位符 2"/>
          <p:cNvSpPr>
            <a:spLocks noGrp="1"/>
          </p:cNvSpPr>
          <p:nvPr>
            <p:ph idx="1"/>
          </p:nvPr>
        </p:nvSpPr>
        <p:spPr>
          <a:xfrm>
            <a:off x="609599" y="1227667"/>
            <a:ext cx="10741155" cy="4698999"/>
          </a:xfrm>
        </p:spPr>
        <p:txBody>
          <a:bodyPr/>
          <a:lstStyle>
            <a:lvl1pPr>
              <a:defRPr baseline="0">
                <a:latin typeface="微软雅黑" panose="020B0503020204020204" pitchFamily="34" charset="-122"/>
                <a:ea typeface="微软雅黑" panose="020B0503020204020204" pitchFamily="34" charset="-122"/>
              </a:defRPr>
            </a:lvl1pPr>
            <a:lvl2pPr>
              <a:defRPr baseline="0">
                <a:latin typeface="微软雅黑" panose="020B0503020204020204" pitchFamily="34" charset="-122"/>
                <a:ea typeface="微软雅黑" panose="020B0503020204020204" pitchFamily="34" charset="-122"/>
              </a:defRPr>
            </a:lvl2pPr>
            <a:lvl3pPr>
              <a:defRPr baseline="0">
                <a:latin typeface="微软雅黑" panose="020B0503020204020204" pitchFamily="34" charset="-122"/>
                <a:ea typeface="微软雅黑" panose="020B0503020204020204" pitchFamily="34" charset="-122"/>
              </a:defRPr>
            </a:lvl3pPr>
            <a:lvl4pPr>
              <a:defRPr baseline="0">
                <a:latin typeface="微软雅黑" panose="020B0503020204020204" pitchFamily="34" charset="-122"/>
                <a:ea typeface="微软雅黑" panose="020B0503020204020204" pitchFamily="34" charset="-122"/>
              </a:defRPr>
            </a:lvl4pPr>
            <a:lvl5pPr>
              <a:defRPr baseline="0">
                <a:latin typeface="微软雅黑" panose="020B0503020204020204" pitchFamily="34" charset="-122"/>
                <a:ea typeface="微软雅黑" panose="020B0503020204020204" pitchFamily="34" charset="-122"/>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6" name="灯片编号占位符 5"/>
          <p:cNvSpPr>
            <a:spLocks noGrp="1"/>
          </p:cNvSpPr>
          <p:nvPr>
            <p:ph type="sldNum" sz="quarter" idx="12"/>
          </p:nvPr>
        </p:nvSpPr>
        <p:spPr/>
        <p:txBody>
          <a:bodyPr/>
          <a:lstStyle/>
          <a:p>
            <a:fld id="{27C45CD9-0508-4D1E-923D-4DFDAA610D19}" type="slidenum">
              <a:rPr lang="zh-CN" altLang="en-US" smtClean="0"/>
              <a:t>‹#›</a:t>
            </a:fld>
            <a:endParaRPr lang="zh-CN" altLang="en-US"/>
          </a:p>
        </p:txBody>
      </p:sp>
      <p:sp>
        <p:nvSpPr>
          <p:cNvPr id="16" name="任意多边形 15"/>
          <p:cNvSpPr/>
          <p:nvPr userDrawn="1"/>
        </p:nvSpPr>
        <p:spPr>
          <a:xfrm>
            <a:off x="0" y="316846"/>
            <a:ext cx="366713" cy="613429"/>
          </a:xfrm>
          <a:custGeom>
            <a:avLst/>
            <a:gdLst>
              <a:gd name="connsiteX0" fmla="*/ 0 w 366713"/>
              <a:gd name="connsiteY0" fmla="*/ 0 h 613429"/>
              <a:gd name="connsiteX1" fmla="*/ 366713 w 366713"/>
              <a:gd name="connsiteY1" fmla="*/ 0 h 613429"/>
              <a:gd name="connsiteX2" fmla="*/ 315070 w 366713"/>
              <a:gd name="connsiteY2" fmla="*/ 613429 h 613429"/>
              <a:gd name="connsiteX3" fmla="*/ 0 w 366713"/>
              <a:gd name="connsiteY3" fmla="*/ 613429 h 613429"/>
            </a:gdLst>
            <a:ahLst/>
            <a:cxnLst>
              <a:cxn ang="0">
                <a:pos x="connsiteX0" y="connsiteY0"/>
              </a:cxn>
              <a:cxn ang="0">
                <a:pos x="connsiteX1" y="connsiteY1"/>
              </a:cxn>
              <a:cxn ang="0">
                <a:pos x="connsiteX2" y="connsiteY2"/>
              </a:cxn>
              <a:cxn ang="0">
                <a:pos x="connsiteX3" y="connsiteY3"/>
              </a:cxn>
            </a:cxnLst>
            <a:rect l="l" t="t" r="r" b="b"/>
            <a:pathLst>
              <a:path w="366713" h="613429">
                <a:moveTo>
                  <a:pt x="0" y="0"/>
                </a:moveTo>
                <a:lnTo>
                  <a:pt x="366713" y="0"/>
                </a:lnTo>
                <a:lnTo>
                  <a:pt x="315070" y="613429"/>
                </a:lnTo>
                <a:lnTo>
                  <a:pt x="0" y="61342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任意多边形 17"/>
          <p:cNvSpPr/>
          <p:nvPr userDrawn="1"/>
        </p:nvSpPr>
        <p:spPr>
          <a:xfrm>
            <a:off x="0" y="264459"/>
            <a:ext cx="271463" cy="613429"/>
          </a:xfrm>
          <a:custGeom>
            <a:avLst/>
            <a:gdLst>
              <a:gd name="connsiteX0" fmla="*/ 0 w 271463"/>
              <a:gd name="connsiteY0" fmla="*/ 0 h 613429"/>
              <a:gd name="connsiteX1" fmla="*/ 271463 w 271463"/>
              <a:gd name="connsiteY1" fmla="*/ 0 h 613429"/>
              <a:gd name="connsiteX2" fmla="*/ 219820 w 271463"/>
              <a:gd name="connsiteY2" fmla="*/ 613429 h 613429"/>
              <a:gd name="connsiteX3" fmla="*/ 0 w 271463"/>
              <a:gd name="connsiteY3" fmla="*/ 613429 h 613429"/>
            </a:gdLst>
            <a:ahLst/>
            <a:cxnLst>
              <a:cxn ang="0">
                <a:pos x="connsiteX0" y="connsiteY0"/>
              </a:cxn>
              <a:cxn ang="0">
                <a:pos x="connsiteX1" y="connsiteY1"/>
              </a:cxn>
              <a:cxn ang="0">
                <a:pos x="connsiteX2" y="connsiteY2"/>
              </a:cxn>
              <a:cxn ang="0">
                <a:pos x="connsiteX3" y="connsiteY3"/>
              </a:cxn>
            </a:cxnLst>
            <a:rect l="l" t="t" r="r" b="b"/>
            <a:pathLst>
              <a:path w="271463" h="613429">
                <a:moveTo>
                  <a:pt x="0" y="0"/>
                </a:moveTo>
                <a:lnTo>
                  <a:pt x="271463" y="0"/>
                </a:lnTo>
                <a:lnTo>
                  <a:pt x="219820" y="613429"/>
                </a:lnTo>
                <a:lnTo>
                  <a:pt x="0" y="613429"/>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任意多边形 21"/>
          <p:cNvSpPr/>
          <p:nvPr userDrawn="1"/>
        </p:nvSpPr>
        <p:spPr>
          <a:xfrm>
            <a:off x="0" y="6336063"/>
            <a:ext cx="10388896" cy="521937"/>
          </a:xfrm>
          <a:custGeom>
            <a:avLst/>
            <a:gdLst>
              <a:gd name="connsiteX0" fmla="*/ 0 w 10388896"/>
              <a:gd name="connsiteY0" fmla="*/ 0 h 521937"/>
              <a:gd name="connsiteX1" fmla="*/ 10388896 w 10388896"/>
              <a:gd name="connsiteY1" fmla="*/ 0 h 521937"/>
              <a:gd name="connsiteX2" fmla="*/ 10333967 w 10388896"/>
              <a:gd name="connsiteY2" fmla="*/ 521937 h 521937"/>
              <a:gd name="connsiteX3" fmla="*/ 0 w 10388896"/>
              <a:gd name="connsiteY3" fmla="*/ 521937 h 521937"/>
            </a:gdLst>
            <a:ahLst/>
            <a:cxnLst>
              <a:cxn ang="0">
                <a:pos x="connsiteX0" y="connsiteY0"/>
              </a:cxn>
              <a:cxn ang="0">
                <a:pos x="connsiteX1" y="connsiteY1"/>
              </a:cxn>
              <a:cxn ang="0">
                <a:pos x="connsiteX2" y="connsiteY2"/>
              </a:cxn>
              <a:cxn ang="0">
                <a:pos x="connsiteX3" y="connsiteY3"/>
              </a:cxn>
            </a:cxnLst>
            <a:rect l="l" t="t" r="r" b="b"/>
            <a:pathLst>
              <a:path w="10388896" h="521937">
                <a:moveTo>
                  <a:pt x="0" y="0"/>
                </a:moveTo>
                <a:lnTo>
                  <a:pt x="10388896" y="0"/>
                </a:lnTo>
                <a:lnTo>
                  <a:pt x="10333967" y="521937"/>
                </a:lnTo>
                <a:lnTo>
                  <a:pt x="0" y="521937"/>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0" name="组合 49"/>
          <p:cNvGrpSpPr/>
          <p:nvPr userDrawn="1"/>
        </p:nvGrpSpPr>
        <p:grpSpPr>
          <a:xfrm>
            <a:off x="183356" y="6466052"/>
            <a:ext cx="1663478" cy="280823"/>
            <a:chOff x="8729742" y="4570696"/>
            <a:chExt cx="2830517" cy="477836"/>
          </a:xfrm>
          <a:solidFill>
            <a:schemeClr val="accent4"/>
          </a:solidFill>
        </p:grpSpPr>
        <p:sp>
          <p:nvSpPr>
            <p:cNvPr id="51" name="Freeform 34"/>
            <p:cNvSpPr>
              <a:spLocks noEditPoints="1"/>
            </p:cNvSpPr>
            <p:nvPr userDrawn="1"/>
          </p:nvSpPr>
          <p:spPr bwMode="auto">
            <a:xfrm>
              <a:off x="9304417" y="4945345"/>
              <a:ext cx="1363665" cy="101600"/>
            </a:xfrm>
            <a:custGeom>
              <a:avLst/>
              <a:gdLst>
                <a:gd name="T0" fmla="*/ 15 w 915"/>
                <a:gd name="T1" fmla="*/ 51 h 68"/>
                <a:gd name="T2" fmla="*/ 14 w 915"/>
                <a:gd name="T3" fmla="*/ 11 h 68"/>
                <a:gd name="T4" fmla="*/ 35 w 915"/>
                <a:gd name="T5" fmla="*/ 4 h 68"/>
                <a:gd name="T6" fmla="*/ 77 w 915"/>
                <a:gd name="T7" fmla="*/ 51 h 68"/>
                <a:gd name="T8" fmla="*/ 74 w 915"/>
                <a:gd name="T9" fmla="*/ 51 h 68"/>
                <a:gd name="T10" fmla="*/ 57 w 915"/>
                <a:gd name="T11" fmla="*/ 21 h 68"/>
                <a:gd name="T12" fmla="*/ 108 w 915"/>
                <a:gd name="T13" fmla="*/ 0 h 68"/>
                <a:gd name="T14" fmla="*/ 104 w 915"/>
                <a:gd name="T15" fmla="*/ 32 h 68"/>
                <a:gd name="T16" fmla="*/ 134 w 915"/>
                <a:gd name="T17" fmla="*/ 21 h 68"/>
                <a:gd name="T18" fmla="*/ 155 w 915"/>
                <a:gd name="T19" fmla="*/ 21 h 68"/>
                <a:gd name="T20" fmla="*/ 187 w 915"/>
                <a:gd name="T21" fmla="*/ 46 h 68"/>
                <a:gd name="T22" fmla="*/ 169 w 915"/>
                <a:gd name="T23" fmla="*/ 29 h 68"/>
                <a:gd name="T24" fmla="*/ 221 w 915"/>
                <a:gd name="T25" fmla="*/ 24 h 68"/>
                <a:gd name="T26" fmla="*/ 198 w 915"/>
                <a:gd name="T27" fmla="*/ 52 h 68"/>
                <a:gd name="T28" fmla="*/ 209 w 915"/>
                <a:gd name="T29" fmla="*/ 18 h 68"/>
                <a:gd name="T30" fmla="*/ 247 w 915"/>
                <a:gd name="T31" fmla="*/ 51 h 68"/>
                <a:gd name="T32" fmla="*/ 244 w 915"/>
                <a:gd name="T33" fmla="*/ 42 h 68"/>
                <a:gd name="T34" fmla="*/ 271 w 915"/>
                <a:gd name="T35" fmla="*/ 1 h 68"/>
                <a:gd name="T36" fmla="*/ 276 w 915"/>
                <a:gd name="T37" fmla="*/ 51 h 68"/>
                <a:gd name="T38" fmla="*/ 259 w 915"/>
                <a:gd name="T39" fmla="*/ 22 h 68"/>
                <a:gd name="T40" fmla="*/ 301 w 915"/>
                <a:gd name="T41" fmla="*/ 46 h 68"/>
                <a:gd name="T42" fmla="*/ 292 w 915"/>
                <a:gd name="T43" fmla="*/ 7 h 68"/>
                <a:gd name="T44" fmla="*/ 333 w 915"/>
                <a:gd name="T45" fmla="*/ 20 h 68"/>
                <a:gd name="T46" fmla="*/ 309 w 915"/>
                <a:gd name="T47" fmla="*/ 67 h 68"/>
                <a:gd name="T48" fmla="*/ 305 w 915"/>
                <a:gd name="T49" fmla="*/ 19 h 68"/>
                <a:gd name="T50" fmla="*/ 379 w 915"/>
                <a:gd name="T51" fmla="*/ 18 h 68"/>
                <a:gd name="T52" fmla="*/ 415 w 915"/>
                <a:gd name="T53" fmla="*/ 44 h 68"/>
                <a:gd name="T54" fmla="*/ 403 w 915"/>
                <a:gd name="T55" fmla="*/ 21 h 68"/>
                <a:gd name="T56" fmla="*/ 425 w 915"/>
                <a:gd name="T57" fmla="*/ 5 h 68"/>
                <a:gd name="T58" fmla="*/ 475 w 915"/>
                <a:gd name="T59" fmla="*/ 19 h 68"/>
                <a:gd name="T60" fmla="*/ 465 w 915"/>
                <a:gd name="T61" fmla="*/ 54 h 68"/>
                <a:gd name="T62" fmla="*/ 471 w 915"/>
                <a:gd name="T63" fmla="*/ 48 h 68"/>
                <a:gd name="T64" fmla="*/ 474 w 915"/>
                <a:gd name="T65" fmla="*/ 4 h 68"/>
                <a:gd name="T66" fmla="*/ 516 w 915"/>
                <a:gd name="T67" fmla="*/ 28 h 68"/>
                <a:gd name="T68" fmla="*/ 517 w 915"/>
                <a:gd name="T69" fmla="*/ 40 h 68"/>
                <a:gd name="T70" fmla="*/ 537 w 915"/>
                <a:gd name="T71" fmla="*/ 49 h 68"/>
                <a:gd name="T72" fmla="*/ 528 w 915"/>
                <a:gd name="T73" fmla="*/ 23 h 68"/>
                <a:gd name="T74" fmla="*/ 565 w 915"/>
                <a:gd name="T75" fmla="*/ 53 h 68"/>
                <a:gd name="T76" fmla="*/ 563 w 915"/>
                <a:gd name="T77" fmla="*/ 21 h 68"/>
                <a:gd name="T78" fmla="*/ 620 w 915"/>
                <a:gd name="T79" fmla="*/ 52 h 68"/>
                <a:gd name="T80" fmla="*/ 596 w 915"/>
                <a:gd name="T81" fmla="*/ 49 h 68"/>
                <a:gd name="T82" fmla="*/ 587 w 915"/>
                <a:gd name="T83" fmla="*/ 22 h 68"/>
                <a:gd name="T84" fmla="*/ 642 w 915"/>
                <a:gd name="T85" fmla="*/ 17 h 68"/>
                <a:gd name="T86" fmla="*/ 643 w 915"/>
                <a:gd name="T87" fmla="*/ 48 h 68"/>
                <a:gd name="T88" fmla="*/ 667 w 915"/>
                <a:gd name="T89" fmla="*/ 49 h 68"/>
                <a:gd name="T90" fmla="*/ 671 w 915"/>
                <a:gd name="T91" fmla="*/ 23 h 68"/>
                <a:gd name="T92" fmla="*/ 726 w 915"/>
                <a:gd name="T93" fmla="*/ 20 h 68"/>
                <a:gd name="T94" fmla="*/ 739 w 915"/>
                <a:gd name="T95" fmla="*/ 29 h 68"/>
                <a:gd name="T96" fmla="*/ 731 w 915"/>
                <a:gd name="T97" fmla="*/ 33 h 68"/>
                <a:gd name="T98" fmla="*/ 778 w 915"/>
                <a:gd name="T99" fmla="*/ 45 h 68"/>
                <a:gd name="T100" fmla="*/ 771 w 915"/>
                <a:gd name="T101" fmla="*/ 24 h 68"/>
                <a:gd name="T102" fmla="*/ 753 w 915"/>
                <a:gd name="T103" fmla="*/ 45 h 68"/>
                <a:gd name="T104" fmla="*/ 803 w 915"/>
                <a:gd name="T105" fmla="*/ 54 h 68"/>
                <a:gd name="T106" fmla="*/ 816 w 915"/>
                <a:gd name="T107" fmla="*/ 0 h 68"/>
                <a:gd name="T108" fmla="*/ 812 w 915"/>
                <a:gd name="T109" fmla="*/ 29 h 68"/>
                <a:gd name="T110" fmla="*/ 881 w 915"/>
                <a:gd name="T111" fmla="*/ 10 h 68"/>
                <a:gd name="T112" fmla="*/ 859 w 915"/>
                <a:gd name="T113" fmla="*/ 49 h 68"/>
                <a:gd name="T114" fmla="*/ 903 w 915"/>
                <a:gd name="T115" fmla="*/ 48 h 68"/>
                <a:gd name="T116" fmla="*/ 891 w 915"/>
                <a:gd name="T117" fmla="*/ 3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15" h="68">
                  <a:moveTo>
                    <a:pt x="35" y="4"/>
                  </a:moveTo>
                  <a:cubicBezTo>
                    <a:pt x="35" y="3"/>
                    <a:pt x="35" y="3"/>
                    <a:pt x="35" y="3"/>
                  </a:cubicBezTo>
                  <a:cubicBezTo>
                    <a:pt x="53" y="3"/>
                    <a:pt x="53" y="3"/>
                    <a:pt x="53" y="3"/>
                  </a:cubicBezTo>
                  <a:cubicBezTo>
                    <a:pt x="53" y="4"/>
                    <a:pt x="53" y="4"/>
                    <a:pt x="53" y="4"/>
                  </a:cubicBezTo>
                  <a:cubicBezTo>
                    <a:pt x="51" y="4"/>
                    <a:pt x="51" y="4"/>
                    <a:pt x="51" y="4"/>
                  </a:cubicBezTo>
                  <a:cubicBezTo>
                    <a:pt x="49" y="4"/>
                    <a:pt x="47" y="5"/>
                    <a:pt x="46" y="6"/>
                  </a:cubicBezTo>
                  <a:cubicBezTo>
                    <a:pt x="46" y="7"/>
                    <a:pt x="45" y="9"/>
                    <a:pt x="45" y="11"/>
                  </a:cubicBezTo>
                  <a:cubicBezTo>
                    <a:pt x="45" y="32"/>
                    <a:pt x="45" y="32"/>
                    <a:pt x="45" y="32"/>
                  </a:cubicBezTo>
                  <a:cubicBezTo>
                    <a:pt x="45" y="37"/>
                    <a:pt x="45" y="41"/>
                    <a:pt x="44" y="43"/>
                  </a:cubicBezTo>
                  <a:cubicBezTo>
                    <a:pt x="43" y="46"/>
                    <a:pt x="41" y="49"/>
                    <a:pt x="38" y="51"/>
                  </a:cubicBezTo>
                  <a:cubicBezTo>
                    <a:pt x="35" y="53"/>
                    <a:pt x="31" y="53"/>
                    <a:pt x="27" y="53"/>
                  </a:cubicBezTo>
                  <a:cubicBezTo>
                    <a:pt x="21" y="53"/>
                    <a:pt x="17" y="53"/>
                    <a:pt x="15" y="51"/>
                  </a:cubicBezTo>
                  <a:cubicBezTo>
                    <a:pt x="12" y="49"/>
                    <a:pt x="10" y="46"/>
                    <a:pt x="9" y="43"/>
                  </a:cubicBezTo>
                  <a:cubicBezTo>
                    <a:pt x="8" y="41"/>
                    <a:pt x="7" y="37"/>
                    <a:pt x="7" y="31"/>
                  </a:cubicBezTo>
                  <a:cubicBezTo>
                    <a:pt x="7" y="11"/>
                    <a:pt x="7" y="11"/>
                    <a:pt x="7" y="11"/>
                  </a:cubicBezTo>
                  <a:cubicBezTo>
                    <a:pt x="7" y="8"/>
                    <a:pt x="7" y="6"/>
                    <a:pt x="6" y="5"/>
                  </a:cubicBezTo>
                  <a:cubicBezTo>
                    <a:pt x="5" y="4"/>
                    <a:pt x="4" y="3"/>
                    <a:pt x="2" y="3"/>
                  </a:cubicBezTo>
                  <a:cubicBezTo>
                    <a:pt x="0" y="3"/>
                    <a:pt x="0" y="3"/>
                    <a:pt x="0" y="3"/>
                  </a:cubicBezTo>
                  <a:cubicBezTo>
                    <a:pt x="0" y="2"/>
                    <a:pt x="0" y="2"/>
                    <a:pt x="0" y="2"/>
                  </a:cubicBezTo>
                  <a:cubicBezTo>
                    <a:pt x="21" y="2"/>
                    <a:pt x="21" y="2"/>
                    <a:pt x="21" y="2"/>
                  </a:cubicBezTo>
                  <a:cubicBezTo>
                    <a:pt x="21" y="3"/>
                    <a:pt x="21" y="3"/>
                    <a:pt x="21" y="3"/>
                  </a:cubicBezTo>
                  <a:cubicBezTo>
                    <a:pt x="19" y="3"/>
                    <a:pt x="19" y="3"/>
                    <a:pt x="19" y="3"/>
                  </a:cubicBezTo>
                  <a:cubicBezTo>
                    <a:pt x="17" y="3"/>
                    <a:pt x="15" y="4"/>
                    <a:pt x="15" y="5"/>
                  </a:cubicBezTo>
                  <a:cubicBezTo>
                    <a:pt x="14" y="6"/>
                    <a:pt x="14" y="8"/>
                    <a:pt x="14" y="11"/>
                  </a:cubicBezTo>
                  <a:cubicBezTo>
                    <a:pt x="14" y="33"/>
                    <a:pt x="14" y="33"/>
                    <a:pt x="14" y="33"/>
                  </a:cubicBezTo>
                  <a:cubicBezTo>
                    <a:pt x="14" y="35"/>
                    <a:pt x="14" y="37"/>
                    <a:pt x="14" y="40"/>
                  </a:cubicBezTo>
                  <a:cubicBezTo>
                    <a:pt x="15" y="43"/>
                    <a:pt x="15" y="45"/>
                    <a:pt x="16" y="46"/>
                  </a:cubicBezTo>
                  <a:cubicBezTo>
                    <a:pt x="17" y="48"/>
                    <a:pt x="19" y="49"/>
                    <a:pt x="20" y="50"/>
                  </a:cubicBezTo>
                  <a:cubicBezTo>
                    <a:pt x="22" y="51"/>
                    <a:pt x="24" y="51"/>
                    <a:pt x="27" y="51"/>
                  </a:cubicBezTo>
                  <a:cubicBezTo>
                    <a:pt x="30" y="51"/>
                    <a:pt x="33" y="50"/>
                    <a:pt x="35" y="49"/>
                  </a:cubicBezTo>
                  <a:cubicBezTo>
                    <a:pt x="37" y="47"/>
                    <a:pt x="39" y="46"/>
                    <a:pt x="40" y="43"/>
                  </a:cubicBezTo>
                  <a:cubicBezTo>
                    <a:pt x="41" y="41"/>
                    <a:pt x="41" y="37"/>
                    <a:pt x="41" y="32"/>
                  </a:cubicBezTo>
                  <a:cubicBezTo>
                    <a:pt x="41" y="12"/>
                    <a:pt x="41" y="12"/>
                    <a:pt x="41" y="12"/>
                  </a:cubicBezTo>
                  <a:cubicBezTo>
                    <a:pt x="41" y="9"/>
                    <a:pt x="41" y="7"/>
                    <a:pt x="40" y="6"/>
                  </a:cubicBezTo>
                  <a:cubicBezTo>
                    <a:pt x="39" y="5"/>
                    <a:pt x="38" y="4"/>
                    <a:pt x="36" y="4"/>
                  </a:cubicBezTo>
                  <a:cubicBezTo>
                    <a:pt x="35" y="4"/>
                    <a:pt x="35" y="4"/>
                    <a:pt x="35" y="4"/>
                  </a:cubicBezTo>
                  <a:close/>
                  <a:moveTo>
                    <a:pt x="69" y="25"/>
                  </a:moveTo>
                  <a:cubicBezTo>
                    <a:pt x="73" y="20"/>
                    <a:pt x="76" y="18"/>
                    <a:pt x="79" y="18"/>
                  </a:cubicBezTo>
                  <a:cubicBezTo>
                    <a:pt x="81" y="18"/>
                    <a:pt x="83" y="18"/>
                    <a:pt x="84" y="19"/>
                  </a:cubicBezTo>
                  <a:cubicBezTo>
                    <a:pt x="85" y="20"/>
                    <a:pt x="87" y="21"/>
                    <a:pt x="87" y="23"/>
                  </a:cubicBezTo>
                  <a:cubicBezTo>
                    <a:pt x="88" y="25"/>
                    <a:pt x="88" y="27"/>
                    <a:pt x="88" y="30"/>
                  </a:cubicBezTo>
                  <a:cubicBezTo>
                    <a:pt x="88" y="45"/>
                    <a:pt x="88" y="45"/>
                    <a:pt x="88" y="45"/>
                  </a:cubicBezTo>
                  <a:cubicBezTo>
                    <a:pt x="88" y="47"/>
                    <a:pt x="88" y="48"/>
                    <a:pt x="89" y="49"/>
                  </a:cubicBezTo>
                  <a:cubicBezTo>
                    <a:pt x="89" y="50"/>
                    <a:pt x="89" y="50"/>
                    <a:pt x="90" y="51"/>
                  </a:cubicBezTo>
                  <a:cubicBezTo>
                    <a:pt x="90" y="51"/>
                    <a:pt x="91" y="51"/>
                    <a:pt x="93" y="51"/>
                  </a:cubicBezTo>
                  <a:cubicBezTo>
                    <a:pt x="93" y="52"/>
                    <a:pt x="93" y="52"/>
                    <a:pt x="93" y="52"/>
                  </a:cubicBezTo>
                  <a:cubicBezTo>
                    <a:pt x="77" y="52"/>
                    <a:pt x="77" y="52"/>
                    <a:pt x="77" y="52"/>
                  </a:cubicBezTo>
                  <a:cubicBezTo>
                    <a:pt x="77" y="51"/>
                    <a:pt x="77" y="51"/>
                    <a:pt x="77" y="51"/>
                  </a:cubicBezTo>
                  <a:cubicBezTo>
                    <a:pt x="78" y="51"/>
                    <a:pt x="78" y="51"/>
                    <a:pt x="78" y="51"/>
                  </a:cubicBezTo>
                  <a:cubicBezTo>
                    <a:pt x="79" y="51"/>
                    <a:pt x="80" y="51"/>
                    <a:pt x="81" y="50"/>
                  </a:cubicBezTo>
                  <a:cubicBezTo>
                    <a:pt x="82" y="50"/>
                    <a:pt x="82" y="49"/>
                    <a:pt x="82" y="48"/>
                  </a:cubicBezTo>
                  <a:cubicBezTo>
                    <a:pt x="82" y="48"/>
                    <a:pt x="82" y="47"/>
                    <a:pt x="82" y="45"/>
                  </a:cubicBezTo>
                  <a:cubicBezTo>
                    <a:pt x="82" y="31"/>
                    <a:pt x="82" y="31"/>
                    <a:pt x="82" y="31"/>
                  </a:cubicBezTo>
                  <a:cubicBezTo>
                    <a:pt x="82" y="27"/>
                    <a:pt x="82" y="25"/>
                    <a:pt x="81" y="24"/>
                  </a:cubicBezTo>
                  <a:cubicBezTo>
                    <a:pt x="80" y="23"/>
                    <a:pt x="79" y="22"/>
                    <a:pt x="77" y="22"/>
                  </a:cubicBezTo>
                  <a:cubicBezTo>
                    <a:pt x="74" y="22"/>
                    <a:pt x="71" y="23"/>
                    <a:pt x="69" y="27"/>
                  </a:cubicBezTo>
                  <a:cubicBezTo>
                    <a:pt x="69" y="45"/>
                    <a:pt x="69" y="45"/>
                    <a:pt x="69" y="45"/>
                  </a:cubicBezTo>
                  <a:cubicBezTo>
                    <a:pt x="69" y="47"/>
                    <a:pt x="69" y="48"/>
                    <a:pt x="69" y="49"/>
                  </a:cubicBezTo>
                  <a:cubicBezTo>
                    <a:pt x="69" y="50"/>
                    <a:pt x="70" y="50"/>
                    <a:pt x="70" y="51"/>
                  </a:cubicBezTo>
                  <a:cubicBezTo>
                    <a:pt x="71" y="51"/>
                    <a:pt x="72" y="51"/>
                    <a:pt x="74" y="51"/>
                  </a:cubicBezTo>
                  <a:cubicBezTo>
                    <a:pt x="74" y="52"/>
                    <a:pt x="74" y="52"/>
                    <a:pt x="74" y="52"/>
                  </a:cubicBezTo>
                  <a:cubicBezTo>
                    <a:pt x="58" y="52"/>
                    <a:pt x="58" y="52"/>
                    <a:pt x="58" y="52"/>
                  </a:cubicBezTo>
                  <a:cubicBezTo>
                    <a:pt x="58" y="51"/>
                    <a:pt x="58" y="51"/>
                    <a:pt x="58" y="51"/>
                  </a:cubicBezTo>
                  <a:cubicBezTo>
                    <a:pt x="59" y="51"/>
                    <a:pt x="59" y="51"/>
                    <a:pt x="59" y="51"/>
                  </a:cubicBezTo>
                  <a:cubicBezTo>
                    <a:pt x="60" y="51"/>
                    <a:pt x="61" y="51"/>
                    <a:pt x="62" y="50"/>
                  </a:cubicBezTo>
                  <a:cubicBezTo>
                    <a:pt x="62" y="49"/>
                    <a:pt x="63" y="47"/>
                    <a:pt x="63" y="45"/>
                  </a:cubicBezTo>
                  <a:cubicBezTo>
                    <a:pt x="63" y="32"/>
                    <a:pt x="63" y="32"/>
                    <a:pt x="63" y="32"/>
                  </a:cubicBezTo>
                  <a:cubicBezTo>
                    <a:pt x="63" y="28"/>
                    <a:pt x="63" y="25"/>
                    <a:pt x="62" y="24"/>
                  </a:cubicBezTo>
                  <a:cubicBezTo>
                    <a:pt x="62" y="23"/>
                    <a:pt x="62" y="23"/>
                    <a:pt x="61" y="22"/>
                  </a:cubicBezTo>
                  <a:cubicBezTo>
                    <a:pt x="61" y="22"/>
                    <a:pt x="61" y="22"/>
                    <a:pt x="60" y="22"/>
                  </a:cubicBezTo>
                  <a:cubicBezTo>
                    <a:pt x="59" y="22"/>
                    <a:pt x="58" y="22"/>
                    <a:pt x="57" y="22"/>
                  </a:cubicBezTo>
                  <a:cubicBezTo>
                    <a:pt x="57" y="21"/>
                    <a:pt x="57" y="21"/>
                    <a:pt x="57" y="21"/>
                  </a:cubicBezTo>
                  <a:cubicBezTo>
                    <a:pt x="67" y="17"/>
                    <a:pt x="67" y="17"/>
                    <a:pt x="67" y="17"/>
                  </a:cubicBezTo>
                  <a:cubicBezTo>
                    <a:pt x="69" y="17"/>
                    <a:pt x="69" y="17"/>
                    <a:pt x="69" y="17"/>
                  </a:cubicBezTo>
                  <a:cubicBezTo>
                    <a:pt x="69" y="25"/>
                    <a:pt x="69" y="25"/>
                    <a:pt x="69" y="25"/>
                  </a:cubicBezTo>
                  <a:close/>
                  <a:moveTo>
                    <a:pt x="108" y="0"/>
                  </a:moveTo>
                  <a:cubicBezTo>
                    <a:pt x="109" y="0"/>
                    <a:pt x="110" y="0"/>
                    <a:pt x="110" y="1"/>
                  </a:cubicBezTo>
                  <a:cubicBezTo>
                    <a:pt x="111" y="2"/>
                    <a:pt x="111" y="3"/>
                    <a:pt x="111" y="4"/>
                  </a:cubicBezTo>
                  <a:cubicBezTo>
                    <a:pt x="111" y="5"/>
                    <a:pt x="111" y="6"/>
                    <a:pt x="110" y="7"/>
                  </a:cubicBezTo>
                  <a:cubicBezTo>
                    <a:pt x="109" y="7"/>
                    <a:pt x="109" y="8"/>
                    <a:pt x="108" y="8"/>
                  </a:cubicBezTo>
                  <a:cubicBezTo>
                    <a:pt x="107" y="8"/>
                    <a:pt x="106" y="7"/>
                    <a:pt x="105" y="7"/>
                  </a:cubicBezTo>
                  <a:cubicBezTo>
                    <a:pt x="105" y="6"/>
                    <a:pt x="104" y="5"/>
                    <a:pt x="104" y="4"/>
                  </a:cubicBezTo>
                  <a:cubicBezTo>
                    <a:pt x="104" y="3"/>
                    <a:pt x="105" y="2"/>
                    <a:pt x="105" y="1"/>
                  </a:cubicBezTo>
                  <a:cubicBezTo>
                    <a:pt x="106" y="0"/>
                    <a:pt x="107" y="0"/>
                    <a:pt x="108" y="0"/>
                  </a:cubicBezTo>
                  <a:close/>
                  <a:moveTo>
                    <a:pt x="111" y="18"/>
                  </a:moveTo>
                  <a:cubicBezTo>
                    <a:pt x="111" y="45"/>
                    <a:pt x="111" y="45"/>
                    <a:pt x="111" y="45"/>
                  </a:cubicBezTo>
                  <a:cubicBezTo>
                    <a:pt x="111" y="47"/>
                    <a:pt x="111" y="49"/>
                    <a:pt x="111" y="49"/>
                  </a:cubicBezTo>
                  <a:cubicBezTo>
                    <a:pt x="111" y="50"/>
                    <a:pt x="112" y="51"/>
                    <a:pt x="112" y="51"/>
                  </a:cubicBezTo>
                  <a:cubicBezTo>
                    <a:pt x="113" y="51"/>
                    <a:pt x="114" y="51"/>
                    <a:pt x="115" y="51"/>
                  </a:cubicBezTo>
                  <a:cubicBezTo>
                    <a:pt x="115" y="53"/>
                    <a:pt x="115" y="53"/>
                    <a:pt x="115" y="53"/>
                  </a:cubicBezTo>
                  <a:cubicBezTo>
                    <a:pt x="99" y="53"/>
                    <a:pt x="99" y="53"/>
                    <a:pt x="99" y="53"/>
                  </a:cubicBezTo>
                  <a:cubicBezTo>
                    <a:pt x="99" y="51"/>
                    <a:pt x="99" y="51"/>
                    <a:pt x="99" y="51"/>
                  </a:cubicBezTo>
                  <a:cubicBezTo>
                    <a:pt x="101" y="51"/>
                    <a:pt x="102" y="51"/>
                    <a:pt x="103" y="51"/>
                  </a:cubicBezTo>
                  <a:cubicBezTo>
                    <a:pt x="103" y="51"/>
                    <a:pt x="103" y="50"/>
                    <a:pt x="104" y="49"/>
                  </a:cubicBezTo>
                  <a:cubicBezTo>
                    <a:pt x="104" y="49"/>
                    <a:pt x="104" y="47"/>
                    <a:pt x="104" y="45"/>
                  </a:cubicBezTo>
                  <a:cubicBezTo>
                    <a:pt x="104" y="32"/>
                    <a:pt x="104" y="32"/>
                    <a:pt x="104" y="32"/>
                  </a:cubicBezTo>
                  <a:cubicBezTo>
                    <a:pt x="104" y="28"/>
                    <a:pt x="104" y="26"/>
                    <a:pt x="104" y="25"/>
                  </a:cubicBezTo>
                  <a:cubicBezTo>
                    <a:pt x="104" y="24"/>
                    <a:pt x="103" y="23"/>
                    <a:pt x="103" y="23"/>
                  </a:cubicBezTo>
                  <a:cubicBezTo>
                    <a:pt x="103" y="23"/>
                    <a:pt x="102" y="23"/>
                    <a:pt x="101" y="23"/>
                  </a:cubicBezTo>
                  <a:cubicBezTo>
                    <a:pt x="101" y="23"/>
                    <a:pt x="100" y="23"/>
                    <a:pt x="99" y="23"/>
                  </a:cubicBezTo>
                  <a:cubicBezTo>
                    <a:pt x="99" y="22"/>
                    <a:pt x="99" y="22"/>
                    <a:pt x="99" y="22"/>
                  </a:cubicBezTo>
                  <a:cubicBezTo>
                    <a:pt x="109" y="18"/>
                    <a:pt x="109" y="18"/>
                    <a:pt x="109" y="18"/>
                  </a:cubicBezTo>
                  <a:cubicBezTo>
                    <a:pt x="111" y="18"/>
                    <a:pt x="111" y="18"/>
                    <a:pt x="111" y="18"/>
                  </a:cubicBezTo>
                  <a:close/>
                  <a:moveTo>
                    <a:pt x="122" y="19"/>
                  </a:moveTo>
                  <a:cubicBezTo>
                    <a:pt x="137" y="19"/>
                    <a:pt x="137" y="19"/>
                    <a:pt x="137" y="19"/>
                  </a:cubicBezTo>
                  <a:cubicBezTo>
                    <a:pt x="137" y="20"/>
                    <a:pt x="137" y="20"/>
                    <a:pt x="137" y="20"/>
                  </a:cubicBezTo>
                  <a:cubicBezTo>
                    <a:pt x="136" y="20"/>
                    <a:pt x="136" y="20"/>
                    <a:pt x="136" y="20"/>
                  </a:cubicBezTo>
                  <a:cubicBezTo>
                    <a:pt x="135" y="20"/>
                    <a:pt x="134" y="20"/>
                    <a:pt x="134" y="21"/>
                  </a:cubicBezTo>
                  <a:cubicBezTo>
                    <a:pt x="133" y="21"/>
                    <a:pt x="133" y="22"/>
                    <a:pt x="133" y="23"/>
                  </a:cubicBezTo>
                  <a:cubicBezTo>
                    <a:pt x="133" y="23"/>
                    <a:pt x="133" y="25"/>
                    <a:pt x="134" y="26"/>
                  </a:cubicBezTo>
                  <a:cubicBezTo>
                    <a:pt x="141" y="45"/>
                    <a:pt x="141" y="45"/>
                    <a:pt x="141" y="45"/>
                  </a:cubicBezTo>
                  <a:cubicBezTo>
                    <a:pt x="149" y="25"/>
                    <a:pt x="149" y="25"/>
                    <a:pt x="149" y="25"/>
                  </a:cubicBezTo>
                  <a:cubicBezTo>
                    <a:pt x="149" y="24"/>
                    <a:pt x="150" y="23"/>
                    <a:pt x="150" y="22"/>
                  </a:cubicBezTo>
                  <a:cubicBezTo>
                    <a:pt x="150" y="21"/>
                    <a:pt x="150" y="21"/>
                    <a:pt x="149" y="21"/>
                  </a:cubicBezTo>
                  <a:cubicBezTo>
                    <a:pt x="149" y="21"/>
                    <a:pt x="149" y="20"/>
                    <a:pt x="149" y="20"/>
                  </a:cubicBezTo>
                  <a:cubicBezTo>
                    <a:pt x="148" y="20"/>
                    <a:pt x="147" y="20"/>
                    <a:pt x="146" y="20"/>
                  </a:cubicBezTo>
                  <a:cubicBezTo>
                    <a:pt x="146" y="19"/>
                    <a:pt x="146" y="19"/>
                    <a:pt x="146" y="19"/>
                  </a:cubicBezTo>
                  <a:cubicBezTo>
                    <a:pt x="157" y="19"/>
                    <a:pt x="157" y="19"/>
                    <a:pt x="157" y="19"/>
                  </a:cubicBezTo>
                  <a:cubicBezTo>
                    <a:pt x="157" y="20"/>
                    <a:pt x="157" y="20"/>
                    <a:pt x="157" y="20"/>
                  </a:cubicBezTo>
                  <a:cubicBezTo>
                    <a:pt x="156" y="20"/>
                    <a:pt x="155" y="20"/>
                    <a:pt x="155" y="21"/>
                  </a:cubicBezTo>
                  <a:cubicBezTo>
                    <a:pt x="154" y="21"/>
                    <a:pt x="153" y="23"/>
                    <a:pt x="152" y="24"/>
                  </a:cubicBezTo>
                  <a:cubicBezTo>
                    <a:pt x="141" y="53"/>
                    <a:pt x="141" y="53"/>
                    <a:pt x="141" y="53"/>
                  </a:cubicBezTo>
                  <a:cubicBezTo>
                    <a:pt x="139" y="53"/>
                    <a:pt x="139" y="53"/>
                    <a:pt x="139" y="53"/>
                  </a:cubicBezTo>
                  <a:cubicBezTo>
                    <a:pt x="127" y="25"/>
                    <a:pt x="127" y="25"/>
                    <a:pt x="127" y="25"/>
                  </a:cubicBezTo>
                  <a:cubicBezTo>
                    <a:pt x="127" y="23"/>
                    <a:pt x="126" y="22"/>
                    <a:pt x="126" y="22"/>
                  </a:cubicBezTo>
                  <a:cubicBezTo>
                    <a:pt x="125" y="21"/>
                    <a:pt x="125" y="21"/>
                    <a:pt x="124" y="20"/>
                  </a:cubicBezTo>
                  <a:cubicBezTo>
                    <a:pt x="123" y="20"/>
                    <a:pt x="123" y="20"/>
                    <a:pt x="121" y="19"/>
                  </a:cubicBezTo>
                  <a:cubicBezTo>
                    <a:pt x="122" y="19"/>
                    <a:pt x="122" y="19"/>
                    <a:pt x="122" y="19"/>
                  </a:cubicBezTo>
                  <a:close/>
                  <a:moveTo>
                    <a:pt x="169" y="31"/>
                  </a:moveTo>
                  <a:cubicBezTo>
                    <a:pt x="169" y="37"/>
                    <a:pt x="170" y="40"/>
                    <a:pt x="173" y="43"/>
                  </a:cubicBezTo>
                  <a:cubicBezTo>
                    <a:pt x="175" y="46"/>
                    <a:pt x="178" y="48"/>
                    <a:pt x="181" y="48"/>
                  </a:cubicBezTo>
                  <a:cubicBezTo>
                    <a:pt x="183" y="48"/>
                    <a:pt x="185" y="47"/>
                    <a:pt x="187" y="46"/>
                  </a:cubicBezTo>
                  <a:cubicBezTo>
                    <a:pt x="188" y="45"/>
                    <a:pt x="189" y="43"/>
                    <a:pt x="191" y="39"/>
                  </a:cubicBezTo>
                  <a:cubicBezTo>
                    <a:pt x="192" y="40"/>
                    <a:pt x="192" y="40"/>
                    <a:pt x="192" y="40"/>
                  </a:cubicBezTo>
                  <a:cubicBezTo>
                    <a:pt x="191" y="43"/>
                    <a:pt x="190" y="47"/>
                    <a:pt x="187" y="49"/>
                  </a:cubicBezTo>
                  <a:cubicBezTo>
                    <a:pt x="185" y="52"/>
                    <a:pt x="182" y="53"/>
                    <a:pt x="178" y="53"/>
                  </a:cubicBezTo>
                  <a:cubicBezTo>
                    <a:pt x="174" y="53"/>
                    <a:pt x="171" y="52"/>
                    <a:pt x="168" y="49"/>
                  </a:cubicBezTo>
                  <a:cubicBezTo>
                    <a:pt x="165" y="45"/>
                    <a:pt x="164" y="41"/>
                    <a:pt x="164" y="36"/>
                  </a:cubicBezTo>
                  <a:cubicBezTo>
                    <a:pt x="164" y="30"/>
                    <a:pt x="166" y="25"/>
                    <a:pt x="169" y="22"/>
                  </a:cubicBezTo>
                  <a:cubicBezTo>
                    <a:pt x="171" y="19"/>
                    <a:pt x="175" y="17"/>
                    <a:pt x="179" y="17"/>
                  </a:cubicBezTo>
                  <a:cubicBezTo>
                    <a:pt x="183" y="17"/>
                    <a:pt x="186" y="19"/>
                    <a:pt x="189" y="21"/>
                  </a:cubicBezTo>
                  <a:cubicBezTo>
                    <a:pt x="191" y="23"/>
                    <a:pt x="192" y="27"/>
                    <a:pt x="192" y="31"/>
                  </a:cubicBezTo>
                  <a:cubicBezTo>
                    <a:pt x="169" y="31"/>
                    <a:pt x="169" y="31"/>
                    <a:pt x="169" y="31"/>
                  </a:cubicBezTo>
                  <a:close/>
                  <a:moveTo>
                    <a:pt x="169" y="29"/>
                  </a:moveTo>
                  <a:cubicBezTo>
                    <a:pt x="184" y="29"/>
                    <a:pt x="184" y="29"/>
                    <a:pt x="184" y="29"/>
                  </a:cubicBezTo>
                  <a:cubicBezTo>
                    <a:pt x="184" y="27"/>
                    <a:pt x="184" y="26"/>
                    <a:pt x="183" y="25"/>
                  </a:cubicBezTo>
                  <a:cubicBezTo>
                    <a:pt x="183" y="24"/>
                    <a:pt x="182" y="23"/>
                    <a:pt x="181" y="22"/>
                  </a:cubicBezTo>
                  <a:cubicBezTo>
                    <a:pt x="179" y="21"/>
                    <a:pt x="178" y="21"/>
                    <a:pt x="177" y="21"/>
                  </a:cubicBezTo>
                  <a:cubicBezTo>
                    <a:pt x="175" y="21"/>
                    <a:pt x="173" y="21"/>
                    <a:pt x="172" y="23"/>
                  </a:cubicBezTo>
                  <a:cubicBezTo>
                    <a:pt x="170" y="24"/>
                    <a:pt x="169" y="27"/>
                    <a:pt x="169" y="29"/>
                  </a:cubicBezTo>
                  <a:close/>
                  <a:moveTo>
                    <a:pt x="209" y="18"/>
                  </a:moveTo>
                  <a:cubicBezTo>
                    <a:pt x="209" y="25"/>
                    <a:pt x="209" y="25"/>
                    <a:pt x="209" y="25"/>
                  </a:cubicBezTo>
                  <a:cubicBezTo>
                    <a:pt x="212" y="20"/>
                    <a:pt x="215" y="18"/>
                    <a:pt x="218" y="18"/>
                  </a:cubicBezTo>
                  <a:cubicBezTo>
                    <a:pt x="219" y="18"/>
                    <a:pt x="220" y="18"/>
                    <a:pt x="221" y="19"/>
                  </a:cubicBezTo>
                  <a:cubicBezTo>
                    <a:pt x="222" y="20"/>
                    <a:pt x="222" y="21"/>
                    <a:pt x="222" y="22"/>
                  </a:cubicBezTo>
                  <a:cubicBezTo>
                    <a:pt x="222" y="23"/>
                    <a:pt x="222" y="23"/>
                    <a:pt x="221" y="24"/>
                  </a:cubicBezTo>
                  <a:cubicBezTo>
                    <a:pt x="221" y="25"/>
                    <a:pt x="220" y="25"/>
                    <a:pt x="219" y="25"/>
                  </a:cubicBezTo>
                  <a:cubicBezTo>
                    <a:pt x="218" y="25"/>
                    <a:pt x="217" y="25"/>
                    <a:pt x="216" y="24"/>
                  </a:cubicBezTo>
                  <a:cubicBezTo>
                    <a:pt x="215" y="23"/>
                    <a:pt x="214" y="23"/>
                    <a:pt x="214" y="23"/>
                  </a:cubicBezTo>
                  <a:cubicBezTo>
                    <a:pt x="213" y="23"/>
                    <a:pt x="213" y="23"/>
                    <a:pt x="213" y="24"/>
                  </a:cubicBezTo>
                  <a:cubicBezTo>
                    <a:pt x="211" y="25"/>
                    <a:pt x="211" y="27"/>
                    <a:pt x="209" y="29"/>
                  </a:cubicBezTo>
                  <a:cubicBezTo>
                    <a:pt x="209" y="45"/>
                    <a:pt x="209" y="45"/>
                    <a:pt x="209" y="45"/>
                  </a:cubicBezTo>
                  <a:cubicBezTo>
                    <a:pt x="209" y="47"/>
                    <a:pt x="210" y="49"/>
                    <a:pt x="210" y="50"/>
                  </a:cubicBezTo>
                  <a:cubicBezTo>
                    <a:pt x="211" y="51"/>
                    <a:pt x="211" y="51"/>
                    <a:pt x="212" y="51"/>
                  </a:cubicBezTo>
                  <a:cubicBezTo>
                    <a:pt x="213" y="52"/>
                    <a:pt x="214" y="52"/>
                    <a:pt x="215" y="52"/>
                  </a:cubicBezTo>
                  <a:cubicBezTo>
                    <a:pt x="215" y="53"/>
                    <a:pt x="215" y="53"/>
                    <a:pt x="215" y="53"/>
                  </a:cubicBezTo>
                  <a:cubicBezTo>
                    <a:pt x="198" y="53"/>
                    <a:pt x="198" y="53"/>
                    <a:pt x="198" y="53"/>
                  </a:cubicBezTo>
                  <a:cubicBezTo>
                    <a:pt x="198" y="52"/>
                    <a:pt x="198" y="52"/>
                    <a:pt x="198" y="52"/>
                  </a:cubicBezTo>
                  <a:cubicBezTo>
                    <a:pt x="200" y="52"/>
                    <a:pt x="201" y="52"/>
                    <a:pt x="202" y="51"/>
                  </a:cubicBezTo>
                  <a:cubicBezTo>
                    <a:pt x="202" y="51"/>
                    <a:pt x="203" y="50"/>
                    <a:pt x="203" y="49"/>
                  </a:cubicBezTo>
                  <a:cubicBezTo>
                    <a:pt x="203" y="49"/>
                    <a:pt x="203" y="48"/>
                    <a:pt x="203" y="46"/>
                  </a:cubicBezTo>
                  <a:cubicBezTo>
                    <a:pt x="203" y="33"/>
                    <a:pt x="203" y="33"/>
                    <a:pt x="203" y="33"/>
                  </a:cubicBezTo>
                  <a:cubicBezTo>
                    <a:pt x="203" y="29"/>
                    <a:pt x="203" y="26"/>
                    <a:pt x="203" y="25"/>
                  </a:cubicBezTo>
                  <a:cubicBezTo>
                    <a:pt x="203" y="25"/>
                    <a:pt x="202" y="24"/>
                    <a:pt x="202" y="24"/>
                  </a:cubicBezTo>
                  <a:cubicBezTo>
                    <a:pt x="201" y="23"/>
                    <a:pt x="201" y="23"/>
                    <a:pt x="200" y="23"/>
                  </a:cubicBezTo>
                  <a:cubicBezTo>
                    <a:pt x="199" y="23"/>
                    <a:pt x="199" y="23"/>
                    <a:pt x="198" y="24"/>
                  </a:cubicBezTo>
                  <a:cubicBezTo>
                    <a:pt x="197" y="23"/>
                    <a:pt x="197" y="23"/>
                    <a:pt x="197" y="23"/>
                  </a:cubicBezTo>
                  <a:cubicBezTo>
                    <a:pt x="207" y="19"/>
                    <a:pt x="207" y="19"/>
                    <a:pt x="207" y="19"/>
                  </a:cubicBezTo>
                  <a:cubicBezTo>
                    <a:pt x="209" y="19"/>
                    <a:pt x="209" y="19"/>
                    <a:pt x="209" y="19"/>
                  </a:cubicBezTo>
                  <a:cubicBezTo>
                    <a:pt x="209" y="18"/>
                    <a:pt x="209" y="18"/>
                    <a:pt x="209" y="18"/>
                  </a:cubicBezTo>
                  <a:close/>
                  <a:moveTo>
                    <a:pt x="249" y="18"/>
                  </a:moveTo>
                  <a:cubicBezTo>
                    <a:pt x="249" y="29"/>
                    <a:pt x="249" y="29"/>
                    <a:pt x="249" y="29"/>
                  </a:cubicBezTo>
                  <a:cubicBezTo>
                    <a:pt x="247" y="29"/>
                    <a:pt x="247" y="29"/>
                    <a:pt x="247" y="29"/>
                  </a:cubicBezTo>
                  <a:cubicBezTo>
                    <a:pt x="247" y="26"/>
                    <a:pt x="245" y="23"/>
                    <a:pt x="244" y="22"/>
                  </a:cubicBezTo>
                  <a:cubicBezTo>
                    <a:pt x="242" y="21"/>
                    <a:pt x="241" y="20"/>
                    <a:pt x="238" y="20"/>
                  </a:cubicBezTo>
                  <a:cubicBezTo>
                    <a:pt x="237" y="20"/>
                    <a:pt x="235" y="20"/>
                    <a:pt x="234" y="21"/>
                  </a:cubicBezTo>
                  <a:cubicBezTo>
                    <a:pt x="233" y="22"/>
                    <a:pt x="233" y="23"/>
                    <a:pt x="233" y="24"/>
                  </a:cubicBezTo>
                  <a:cubicBezTo>
                    <a:pt x="233" y="25"/>
                    <a:pt x="233" y="27"/>
                    <a:pt x="234" y="28"/>
                  </a:cubicBezTo>
                  <a:cubicBezTo>
                    <a:pt x="235" y="29"/>
                    <a:pt x="236" y="30"/>
                    <a:pt x="238" y="31"/>
                  </a:cubicBezTo>
                  <a:cubicBezTo>
                    <a:pt x="243" y="34"/>
                    <a:pt x="243" y="34"/>
                    <a:pt x="243" y="34"/>
                  </a:cubicBezTo>
                  <a:cubicBezTo>
                    <a:pt x="248" y="36"/>
                    <a:pt x="251" y="39"/>
                    <a:pt x="251" y="43"/>
                  </a:cubicBezTo>
                  <a:cubicBezTo>
                    <a:pt x="251" y="47"/>
                    <a:pt x="249" y="49"/>
                    <a:pt x="247" y="51"/>
                  </a:cubicBezTo>
                  <a:cubicBezTo>
                    <a:pt x="245" y="53"/>
                    <a:pt x="243" y="54"/>
                    <a:pt x="240" y="54"/>
                  </a:cubicBezTo>
                  <a:cubicBezTo>
                    <a:pt x="238" y="54"/>
                    <a:pt x="235" y="53"/>
                    <a:pt x="233" y="53"/>
                  </a:cubicBezTo>
                  <a:cubicBezTo>
                    <a:pt x="232" y="52"/>
                    <a:pt x="231" y="52"/>
                    <a:pt x="231" y="52"/>
                  </a:cubicBezTo>
                  <a:cubicBezTo>
                    <a:pt x="231" y="52"/>
                    <a:pt x="230" y="53"/>
                    <a:pt x="230" y="53"/>
                  </a:cubicBezTo>
                  <a:cubicBezTo>
                    <a:pt x="229" y="53"/>
                    <a:pt x="229" y="53"/>
                    <a:pt x="229" y="53"/>
                  </a:cubicBezTo>
                  <a:cubicBezTo>
                    <a:pt x="229" y="41"/>
                    <a:pt x="229" y="41"/>
                    <a:pt x="229" y="41"/>
                  </a:cubicBezTo>
                  <a:cubicBezTo>
                    <a:pt x="230" y="41"/>
                    <a:pt x="230" y="41"/>
                    <a:pt x="230" y="41"/>
                  </a:cubicBezTo>
                  <a:cubicBezTo>
                    <a:pt x="231" y="45"/>
                    <a:pt x="232" y="47"/>
                    <a:pt x="234" y="49"/>
                  </a:cubicBezTo>
                  <a:cubicBezTo>
                    <a:pt x="236" y="51"/>
                    <a:pt x="238" y="52"/>
                    <a:pt x="240" y="52"/>
                  </a:cubicBezTo>
                  <a:cubicBezTo>
                    <a:pt x="242" y="52"/>
                    <a:pt x="243" y="51"/>
                    <a:pt x="244" y="50"/>
                  </a:cubicBezTo>
                  <a:cubicBezTo>
                    <a:pt x="245" y="49"/>
                    <a:pt x="246" y="48"/>
                    <a:pt x="246" y="47"/>
                  </a:cubicBezTo>
                  <a:cubicBezTo>
                    <a:pt x="246" y="45"/>
                    <a:pt x="245" y="43"/>
                    <a:pt x="244" y="42"/>
                  </a:cubicBezTo>
                  <a:cubicBezTo>
                    <a:pt x="243" y="41"/>
                    <a:pt x="241" y="39"/>
                    <a:pt x="237" y="38"/>
                  </a:cubicBezTo>
                  <a:cubicBezTo>
                    <a:pt x="234" y="36"/>
                    <a:pt x="232" y="35"/>
                    <a:pt x="231" y="33"/>
                  </a:cubicBezTo>
                  <a:cubicBezTo>
                    <a:pt x="229" y="31"/>
                    <a:pt x="229" y="30"/>
                    <a:pt x="229" y="28"/>
                  </a:cubicBezTo>
                  <a:cubicBezTo>
                    <a:pt x="229" y="25"/>
                    <a:pt x="230" y="23"/>
                    <a:pt x="232" y="21"/>
                  </a:cubicBezTo>
                  <a:cubicBezTo>
                    <a:pt x="234" y="19"/>
                    <a:pt x="236" y="18"/>
                    <a:pt x="239" y="18"/>
                  </a:cubicBezTo>
                  <a:cubicBezTo>
                    <a:pt x="240" y="18"/>
                    <a:pt x="242" y="18"/>
                    <a:pt x="244" y="19"/>
                  </a:cubicBezTo>
                  <a:cubicBezTo>
                    <a:pt x="245" y="19"/>
                    <a:pt x="246" y="19"/>
                    <a:pt x="246" y="19"/>
                  </a:cubicBezTo>
                  <a:cubicBezTo>
                    <a:pt x="247" y="19"/>
                    <a:pt x="247" y="19"/>
                    <a:pt x="247" y="19"/>
                  </a:cubicBezTo>
                  <a:cubicBezTo>
                    <a:pt x="247" y="19"/>
                    <a:pt x="247" y="18"/>
                    <a:pt x="248" y="17"/>
                  </a:cubicBezTo>
                  <a:cubicBezTo>
                    <a:pt x="249" y="18"/>
                    <a:pt x="249" y="18"/>
                    <a:pt x="249" y="18"/>
                  </a:cubicBezTo>
                  <a:close/>
                  <a:moveTo>
                    <a:pt x="268" y="0"/>
                  </a:moveTo>
                  <a:cubicBezTo>
                    <a:pt x="269" y="0"/>
                    <a:pt x="270" y="0"/>
                    <a:pt x="271" y="1"/>
                  </a:cubicBezTo>
                  <a:cubicBezTo>
                    <a:pt x="271" y="2"/>
                    <a:pt x="272" y="3"/>
                    <a:pt x="272" y="4"/>
                  </a:cubicBezTo>
                  <a:cubicBezTo>
                    <a:pt x="272" y="5"/>
                    <a:pt x="271" y="6"/>
                    <a:pt x="271" y="7"/>
                  </a:cubicBezTo>
                  <a:cubicBezTo>
                    <a:pt x="270" y="7"/>
                    <a:pt x="269" y="8"/>
                    <a:pt x="268" y="8"/>
                  </a:cubicBezTo>
                  <a:cubicBezTo>
                    <a:pt x="267" y="8"/>
                    <a:pt x="266" y="7"/>
                    <a:pt x="266" y="7"/>
                  </a:cubicBezTo>
                  <a:cubicBezTo>
                    <a:pt x="265" y="6"/>
                    <a:pt x="265" y="5"/>
                    <a:pt x="265" y="4"/>
                  </a:cubicBezTo>
                  <a:cubicBezTo>
                    <a:pt x="265" y="3"/>
                    <a:pt x="265" y="2"/>
                    <a:pt x="266" y="1"/>
                  </a:cubicBezTo>
                  <a:cubicBezTo>
                    <a:pt x="266" y="0"/>
                    <a:pt x="267" y="0"/>
                    <a:pt x="268" y="0"/>
                  </a:cubicBezTo>
                  <a:close/>
                  <a:moveTo>
                    <a:pt x="271" y="18"/>
                  </a:moveTo>
                  <a:cubicBezTo>
                    <a:pt x="271" y="45"/>
                    <a:pt x="271" y="45"/>
                    <a:pt x="271" y="45"/>
                  </a:cubicBezTo>
                  <a:cubicBezTo>
                    <a:pt x="271" y="47"/>
                    <a:pt x="271" y="49"/>
                    <a:pt x="271" y="49"/>
                  </a:cubicBezTo>
                  <a:cubicBezTo>
                    <a:pt x="272" y="50"/>
                    <a:pt x="272" y="51"/>
                    <a:pt x="273" y="51"/>
                  </a:cubicBezTo>
                  <a:cubicBezTo>
                    <a:pt x="273" y="51"/>
                    <a:pt x="274" y="51"/>
                    <a:pt x="276" y="51"/>
                  </a:cubicBezTo>
                  <a:cubicBezTo>
                    <a:pt x="276" y="53"/>
                    <a:pt x="276" y="53"/>
                    <a:pt x="276" y="53"/>
                  </a:cubicBezTo>
                  <a:cubicBezTo>
                    <a:pt x="260" y="53"/>
                    <a:pt x="260" y="53"/>
                    <a:pt x="260" y="53"/>
                  </a:cubicBezTo>
                  <a:cubicBezTo>
                    <a:pt x="260" y="51"/>
                    <a:pt x="260" y="51"/>
                    <a:pt x="260" y="51"/>
                  </a:cubicBezTo>
                  <a:cubicBezTo>
                    <a:pt x="261" y="51"/>
                    <a:pt x="263" y="51"/>
                    <a:pt x="263" y="51"/>
                  </a:cubicBezTo>
                  <a:cubicBezTo>
                    <a:pt x="263" y="51"/>
                    <a:pt x="264" y="50"/>
                    <a:pt x="264" y="49"/>
                  </a:cubicBezTo>
                  <a:cubicBezTo>
                    <a:pt x="265" y="49"/>
                    <a:pt x="265" y="47"/>
                    <a:pt x="265" y="45"/>
                  </a:cubicBezTo>
                  <a:cubicBezTo>
                    <a:pt x="265" y="32"/>
                    <a:pt x="265" y="32"/>
                    <a:pt x="265" y="32"/>
                  </a:cubicBezTo>
                  <a:cubicBezTo>
                    <a:pt x="265" y="28"/>
                    <a:pt x="265" y="26"/>
                    <a:pt x="264" y="25"/>
                  </a:cubicBezTo>
                  <a:cubicBezTo>
                    <a:pt x="264" y="24"/>
                    <a:pt x="264" y="23"/>
                    <a:pt x="263" y="23"/>
                  </a:cubicBezTo>
                  <a:cubicBezTo>
                    <a:pt x="263" y="23"/>
                    <a:pt x="263" y="23"/>
                    <a:pt x="262" y="23"/>
                  </a:cubicBezTo>
                  <a:cubicBezTo>
                    <a:pt x="261" y="23"/>
                    <a:pt x="260" y="23"/>
                    <a:pt x="259" y="23"/>
                  </a:cubicBezTo>
                  <a:cubicBezTo>
                    <a:pt x="259" y="22"/>
                    <a:pt x="259" y="22"/>
                    <a:pt x="259" y="22"/>
                  </a:cubicBezTo>
                  <a:cubicBezTo>
                    <a:pt x="269" y="18"/>
                    <a:pt x="269" y="18"/>
                    <a:pt x="269" y="18"/>
                  </a:cubicBezTo>
                  <a:cubicBezTo>
                    <a:pt x="271" y="18"/>
                    <a:pt x="271" y="18"/>
                    <a:pt x="271" y="18"/>
                  </a:cubicBezTo>
                  <a:close/>
                  <a:moveTo>
                    <a:pt x="293" y="7"/>
                  </a:moveTo>
                  <a:cubicBezTo>
                    <a:pt x="293" y="19"/>
                    <a:pt x="293" y="19"/>
                    <a:pt x="293" y="19"/>
                  </a:cubicBezTo>
                  <a:cubicBezTo>
                    <a:pt x="301" y="19"/>
                    <a:pt x="301" y="19"/>
                    <a:pt x="301" y="19"/>
                  </a:cubicBezTo>
                  <a:cubicBezTo>
                    <a:pt x="301" y="21"/>
                    <a:pt x="301" y="21"/>
                    <a:pt x="301" y="21"/>
                  </a:cubicBezTo>
                  <a:cubicBezTo>
                    <a:pt x="293" y="21"/>
                    <a:pt x="293" y="21"/>
                    <a:pt x="293" y="21"/>
                  </a:cubicBezTo>
                  <a:cubicBezTo>
                    <a:pt x="293" y="43"/>
                    <a:pt x="293" y="43"/>
                    <a:pt x="293" y="43"/>
                  </a:cubicBezTo>
                  <a:cubicBezTo>
                    <a:pt x="293" y="45"/>
                    <a:pt x="294" y="47"/>
                    <a:pt x="294" y="48"/>
                  </a:cubicBezTo>
                  <a:cubicBezTo>
                    <a:pt x="295" y="49"/>
                    <a:pt x="295" y="49"/>
                    <a:pt x="297" y="49"/>
                  </a:cubicBezTo>
                  <a:cubicBezTo>
                    <a:pt x="297" y="49"/>
                    <a:pt x="298" y="49"/>
                    <a:pt x="299" y="48"/>
                  </a:cubicBezTo>
                  <a:cubicBezTo>
                    <a:pt x="300" y="48"/>
                    <a:pt x="300" y="47"/>
                    <a:pt x="301" y="46"/>
                  </a:cubicBezTo>
                  <a:cubicBezTo>
                    <a:pt x="302" y="46"/>
                    <a:pt x="302" y="46"/>
                    <a:pt x="302" y="46"/>
                  </a:cubicBezTo>
                  <a:cubicBezTo>
                    <a:pt x="301" y="48"/>
                    <a:pt x="300" y="50"/>
                    <a:pt x="298" y="51"/>
                  </a:cubicBezTo>
                  <a:cubicBezTo>
                    <a:pt x="297" y="53"/>
                    <a:pt x="295" y="53"/>
                    <a:pt x="293" y="53"/>
                  </a:cubicBezTo>
                  <a:cubicBezTo>
                    <a:pt x="292" y="53"/>
                    <a:pt x="291" y="53"/>
                    <a:pt x="290" y="53"/>
                  </a:cubicBezTo>
                  <a:cubicBezTo>
                    <a:pt x="289" y="52"/>
                    <a:pt x="288" y="51"/>
                    <a:pt x="288" y="50"/>
                  </a:cubicBezTo>
                  <a:cubicBezTo>
                    <a:pt x="287" y="49"/>
                    <a:pt x="287" y="47"/>
                    <a:pt x="287" y="44"/>
                  </a:cubicBezTo>
                  <a:cubicBezTo>
                    <a:pt x="287" y="21"/>
                    <a:pt x="287" y="21"/>
                    <a:pt x="287" y="21"/>
                  </a:cubicBezTo>
                  <a:cubicBezTo>
                    <a:pt x="282" y="21"/>
                    <a:pt x="282" y="21"/>
                    <a:pt x="282" y="21"/>
                  </a:cubicBezTo>
                  <a:cubicBezTo>
                    <a:pt x="282" y="20"/>
                    <a:pt x="282" y="20"/>
                    <a:pt x="282" y="20"/>
                  </a:cubicBezTo>
                  <a:cubicBezTo>
                    <a:pt x="283" y="20"/>
                    <a:pt x="285" y="19"/>
                    <a:pt x="286" y="17"/>
                  </a:cubicBezTo>
                  <a:cubicBezTo>
                    <a:pt x="287" y="16"/>
                    <a:pt x="288" y="15"/>
                    <a:pt x="289" y="13"/>
                  </a:cubicBezTo>
                  <a:cubicBezTo>
                    <a:pt x="290" y="12"/>
                    <a:pt x="291" y="10"/>
                    <a:pt x="292" y="7"/>
                  </a:cubicBezTo>
                  <a:cubicBezTo>
                    <a:pt x="293" y="7"/>
                    <a:pt x="293" y="7"/>
                    <a:pt x="293" y="7"/>
                  </a:cubicBezTo>
                  <a:close/>
                  <a:moveTo>
                    <a:pt x="306" y="19"/>
                  </a:moveTo>
                  <a:cubicBezTo>
                    <a:pt x="321" y="19"/>
                    <a:pt x="321" y="19"/>
                    <a:pt x="321" y="19"/>
                  </a:cubicBezTo>
                  <a:cubicBezTo>
                    <a:pt x="321" y="20"/>
                    <a:pt x="321" y="20"/>
                    <a:pt x="321" y="20"/>
                  </a:cubicBezTo>
                  <a:cubicBezTo>
                    <a:pt x="320" y="20"/>
                    <a:pt x="320" y="20"/>
                    <a:pt x="320" y="20"/>
                  </a:cubicBezTo>
                  <a:cubicBezTo>
                    <a:pt x="319" y="20"/>
                    <a:pt x="318" y="20"/>
                    <a:pt x="318" y="21"/>
                  </a:cubicBezTo>
                  <a:cubicBezTo>
                    <a:pt x="317" y="21"/>
                    <a:pt x="317" y="22"/>
                    <a:pt x="317" y="22"/>
                  </a:cubicBezTo>
                  <a:cubicBezTo>
                    <a:pt x="317" y="23"/>
                    <a:pt x="317" y="25"/>
                    <a:pt x="318" y="26"/>
                  </a:cubicBezTo>
                  <a:cubicBezTo>
                    <a:pt x="326" y="43"/>
                    <a:pt x="326" y="43"/>
                    <a:pt x="326" y="43"/>
                  </a:cubicBezTo>
                  <a:cubicBezTo>
                    <a:pt x="333" y="25"/>
                    <a:pt x="333" y="25"/>
                    <a:pt x="333" y="25"/>
                  </a:cubicBezTo>
                  <a:cubicBezTo>
                    <a:pt x="334" y="23"/>
                    <a:pt x="334" y="23"/>
                    <a:pt x="334" y="21"/>
                  </a:cubicBezTo>
                  <a:cubicBezTo>
                    <a:pt x="334" y="21"/>
                    <a:pt x="334" y="21"/>
                    <a:pt x="333" y="20"/>
                  </a:cubicBezTo>
                  <a:cubicBezTo>
                    <a:pt x="333" y="20"/>
                    <a:pt x="333" y="20"/>
                    <a:pt x="333" y="19"/>
                  </a:cubicBezTo>
                  <a:cubicBezTo>
                    <a:pt x="332" y="19"/>
                    <a:pt x="331" y="19"/>
                    <a:pt x="331" y="19"/>
                  </a:cubicBezTo>
                  <a:cubicBezTo>
                    <a:pt x="331" y="18"/>
                    <a:pt x="331" y="18"/>
                    <a:pt x="331" y="18"/>
                  </a:cubicBezTo>
                  <a:cubicBezTo>
                    <a:pt x="341" y="18"/>
                    <a:pt x="341" y="18"/>
                    <a:pt x="341" y="18"/>
                  </a:cubicBezTo>
                  <a:cubicBezTo>
                    <a:pt x="341" y="19"/>
                    <a:pt x="341" y="19"/>
                    <a:pt x="341" y="19"/>
                  </a:cubicBezTo>
                  <a:cubicBezTo>
                    <a:pt x="341" y="19"/>
                    <a:pt x="340" y="19"/>
                    <a:pt x="339" y="19"/>
                  </a:cubicBezTo>
                  <a:cubicBezTo>
                    <a:pt x="339" y="20"/>
                    <a:pt x="338" y="20"/>
                    <a:pt x="338" y="21"/>
                  </a:cubicBezTo>
                  <a:cubicBezTo>
                    <a:pt x="337" y="21"/>
                    <a:pt x="337" y="22"/>
                    <a:pt x="337" y="24"/>
                  </a:cubicBezTo>
                  <a:cubicBezTo>
                    <a:pt x="323" y="58"/>
                    <a:pt x="323" y="58"/>
                    <a:pt x="323" y="58"/>
                  </a:cubicBezTo>
                  <a:cubicBezTo>
                    <a:pt x="322" y="61"/>
                    <a:pt x="321" y="63"/>
                    <a:pt x="318" y="65"/>
                  </a:cubicBezTo>
                  <a:cubicBezTo>
                    <a:pt x="316" y="67"/>
                    <a:pt x="314" y="68"/>
                    <a:pt x="312" y="68"/>
                  </a:cubicBezTo>
                  <a:cubicBezTo>
                    <a:pt x="311" y="68"/>
                    <a:pt x="310" y="67"/>
                    <a:pt x="309" y="67"/>
                  </a:cubicBezTo>
                  <a:cubicBezTo>
                    <a:pt x="308" y="66"/>
                    <a:pt x="307" y="65"/>
                    <a:pt x="307" y="64"/>
                  </a:cubicBezTo>
                  <a:cubicBezTo>
                    <a:pt x="307" y="63"/>
                    <a:pt x="308" y="62"/>
                    <a:pt x="308" y="61"/>
                  </a:cubicBezTo>
                  <a:cubicBezTo>
                    <a:pt x="309" y="61"/>
                    <a:pt x="310" y="61"/>
                    <a:pt x="311" y="61"/>
                  </a:cubicBezTo>
                  <a:cubicBezTo>
                    <a:pt x="312" y="61"/>
                    <a:pt x="313" y="61"/>
                    <a:pt x="314" y="61"/>
                  </a:cubicBezTo>
                  <a:cubicBezTo>
                    <a:pt x="315" y="62"/>
                    <a:pt x="316" y="62"/>
                    <a:pt x="316" y="62"/>
                  </a:cubicBezTo>
                  <a:cubicBezTo>
                    <a:pt x="317" y="62"/>
                    <a:pt x="317" y="61"/>
                    <a:pt x="318" y="61"/>
                  </a:cubicBezTo>
                  <a:cubicBezTo>
                    <a:pt x="319" y="60"/>
                    <a:pt x="320" y="58"/>
                    <a:pt x="321" y="56"/>
                  </a:cubicBezTo>
                  <a:cubicBezTo>
                    <a:pt x="323" y="50"/>
                    <a:pt x="323" y="50"/>
                    <a:pt x="323" y="50"/>
                  </a:cubicBezTo>
                  <a:cubicBezTo>
                    <a:pt x="311" y="25"/>
                    <a:pt x="311" y="25"/>
                    <a:pt x="311" y="25"/>
                  </a:cubicBezTo>
                  <a:cubicBezTo>
                    <a:pt x="311" y="24"/>
                    <a:pt x="311" y="23"/>
                    <a:pt x="310" y="22"/>
                  </a:cubicBezTo>
                  <a:cubicBezTo>
                    <a:pt x="309" y="21"/>
                    <a:pt x="309" y="20"/>
                    <a:pt x="308" y="20"/>
                  </a:cubicBezTo>
                  <a:cubicBezTo>
                    <a:pt x="308" y="20"/>
                    <a:pt x="307" y="19"/>
                    <a:pt x="305" y="19"/>
                  </a:cubicBezTo>
                  <a:cubicBezTo>
                    <a:pt x="306" y="19"/>
                    <a:pt x="306" y="19"/>
                    <a:pt x="306" y="19"/>
                  </a:cubicBezTo>
                  <a:close/>
                  <a:moveTo>
                    <a:pt x="379" y="18"/>
                  </a:moveTo>
                  <a:cubicBezTo>
                    <a:pt x="383" y="18"/>
                    <a:pt x="387" y="20"/>
                    <a:pt x="391" y="24"/>
                  </a:cubicBezTo>
                  <a:cubicBezTo>
                    <a:pt x="393" y="27"/>
                    <a:pt x="395" y="31"/>
                    <a:pt x="395" y="35"/>
                  </a:cubicBezTo>
                  <a:cubicBezTo>
                    <a:pt x="395" y="39"/>
                    <a:pt x="394" y="41"/>
                    <a:pt x="393" y="45"/>
                  </a:cubicBezTo>
                  <a:cubicBezTo>
                    <a:pt x="391" y="48"/>
                    <a:pt x="389" y="50"/>
                    <a:pt x="387" y="52"/>
                  </a:cubicBezTo>
                  <a:cubicBezTo>
                    <a:pt x="385" y="53"/>
                    <a:pt x="382" y="54"/>
                    <a:pt x="379" y="54"/>
                  </a:cubicBezTo>
                  <a:cubicBezTo>
                    <a:pt x="374" y="54"/>
                    <a:pt x="370" y="52"/>
                    <a:pt x="367" y="48"/>
                  </a:cubicBezTo>
                  <a:cubicBezTo>
                    <a:pt x="365" y="45"/>
                    <a:pt x="363" y="41"/>
                    <a:pt x="363" y="37"/>
                  </a:cubicBezTo>
                  <a:cubicBezTo>
                    <a:pt x="363" y="33"/>
                    <a:pt x="364" y="30"/>
                    <a:pt x="366" y="27"/>
                  </a:cubicBezTo>
                  <a:cubicBezTo>
                    <a:pt x="367" y="24"/>
                    <a:pt x="369" y="22"/>
                    <a:pt x="372" y="21"/>
                  </a:cubicBezTo>
                  <a:cubicBezTo>
                    <a:pt x="373" y="19"/>
                    <a:pt x="376" y="18"/>
                    <a:pt x="379" y="18"/>
                  </a:cubicBezTo>
                  <a:close/>
                  <a:moveTo>
                    <a:pt x="377" y="20"/>
                  </a:moveTo>
                  <a:cubicBezTo>
                    <a:pt x="376" y="20"/>
                    <a:pt x="375" y="21"/>
                    <a:pt x="373" y="21"/>
                  </a:cubicBezTo>
                  <a:cubicBezTo>
                    <a:pt x="372" y="22"/>
                    <a:pt x="371" y="23"/>
                    <a:pt x="370" y="25"/>
                  </a:cubicBezTo>
                  <a:cubicBezTo>
                    <a:pt x="369" y="27"/>
                    <a:pt x="369" y="30"/>
                    <a:pt x="369" y="33"/>
                  </a:cubicBezTo>
                  <a:cubicBezTo>
                    <a:pt x="369" y="38"/>
                    <a:pt x="370" y="42"/>
                    <a:pt x="372" y="46"/>
                  </a:cubicBezTo>
                  <a:cubicBezTo>
                    <a:pt x="374" y="49"/>
                    <a:pt x="376" y="51"/>
                    <a:pt x="379" y="51"/>
                  </a:cubicBezTo>
                  <a:cubicBezTo>
                    <a:pt x="382" y="51"/>
                    <a:pt x="384" y="50"/>
                    <a:pt x="385" y="48"/>
                  </a:cubicBezTo>
                  <a:cubicBezTo>
                    <a:pt x="387" y="46"/>
                    <a:pt x="387" y="43"/>
                    <a:pt x="387" y="38"/>
                  </a:cubicBezTo>
                  <a:cubicBezTo>
                    <a:pt x="387" y="32"/>
                    <a:pt x="386" y="27"/>
                    <a:pt x="384" y="24"/>
                  </a:cubicBezTo>
                  <a:cubicBezTo>
                    <a:pt x="382" y="21"/>
                    <a:pt x="380" y="20"/>
                    <a:pt x="377" y="20"/>
                  </a:cubicBezTo>
                  <a:close/>
                  <a:moveTo>
                    <a:pt x="415" y="21"/>
                  </a:moveTo>
                  <a:cubicBezTo>
                    <a:pt x="415" y="44"/>
                    <a:pt x="415" y="44"/>
                    <a:pt x="415" y="44"/>
                  </a:cubicBezTo>
                  <a:cubicBezTo>
                    <a:pt x="415" y="47"/>
                    <a:pt x="416" y="49"/>
                    <a:pt x="416" y="50"/>
                  </a:cubicBezTo>
                  <a:cubicBezTo>
                    <a:pt x="417" y="51"/>
                    <a:pt x="418" y="51"/>
                    <a:pt x="420" y="51"/>
                  </a:cubicBezTo>
                  <a:cubicBezTo>
                    <a:pt x="423" y="51"/>
                    <a:pt x="423" y="51"/>
                    <a:pt x="423" y="51"/>
                  </a:cubicBezTo>
                  <a:cubicBezTo>
                    <a:pt x="423" y="53"/>
                    <a:pt x="423" y="53"/>
                    <a:pt x="423" y="53"/>
                  </a:cubicBezTo>
                  <a:cubicBezTo>
                    <a:pt x="403" y="53"/>
                    <a:pt x="403" y="53"/>
                    <a:pt x="403" y="53"/>
                  </a:cubicBezTo>
                  <a:cubicBezTo>
                    <a:pt x="403" y="51"/>
                    <a:pt x="403" y="51"/>
                    <a:pt x="403" y="51"/>
                  </a:cubicBezTo>
                  <a:cubicBezTo>
                    <a:pt x="405" y="51"/>
                    <a:pt x="405" y="51"/>
                    <a:pt x="405" y="51"/>
                  </a:cubicBezTo>
                  <a:cubicBezTo>
                    <a:pt x="406" y="51"/>
                    <a:pt x="407" y="51"/>
                    <a:pt x="408" y="51"/>
                  </a:cubicBezTo>
                  <a:cubicBezTo>
                    <a:pt x="409" y="50"/>
                    <a:pt x="409" y="49"/>
                    <a:pt x="409" y="49"/>
                  </a:cubicBezTo>
                  <a:cubicBezTo>
                    <a:pt x="410" y="48"/>
                    <a:pt x="410" y="46"/>
                    <a:pt x="410" y="44"/>
                  </a:cubicBezTo>
                  <a:cubicBezTo>
                    <a:pt x="410" y="21"/>
                    <a:pt x="410" y="21"/>
                    <a:pt x="410" y="21"/>
                  </a:cubicBezTo>
                  <a:cubicBezTo>
                    <a:pt x="403" y="21"/>
                    <a:pt x="403" y="21"/>
                    <a:pt x="403" y="21"/>
                  </a:cubicBezTo>
                  <a:cubicBezTo>
                    <a:pt x="403" y="19"/>
                    <a:pt x="403" y="19"/>
                    <a:pt x="403" y="19"/>
                  </a:cubicBezTo>
                  <a:cubicBezTo>
                    <a:pt x="410" y="19"/>
                    <a:pt x="410" y="19"/>
                    <a:pt x="410" y="19"/>
                  </a:cubicBezTo>
                  <a:cubicBezTo>
                    <a:pt x="410" y="16"/>
                    <a:pt x="410" y="16"/>
                    <a:pt x="410" y="16"/>
                  </a:cubicBezTo>
                  <a:cubicBezTo>
                    <a:pt x="410" y="13"/>
                    <a:pt x="410" y="10"/>
                    <a:pt x="411" y="7"/>
                  </a:cubicBezTo>
                  <a:cubicBezTo>
                    <a:pt x="413" y="5"/>
                    <a:pt x="414" y="3"/>
                    <a:pt x="416" y="2"/>
                  </a:cubicBezTo>
                  <a:cubicBezTo>
                    <a:pt x="418" y="0"/>
                    <a:pt x="421" y="0"/>
                    <a:pt x="423" y="0"/>
                  </a:cubicBezTo>
                  <a:cubicBezTo>
                    <a:pt x="426" y="0"/>
                    <a:pt x="428" y="1"/>
                    <a:pt x="430" y="2"/>
                  </a:cubicBezTo>
                  <a:cubicBezTo>
                    <a:pt x="431" y="3"/>
                    <a:pt x="432" y="5"/>
                    <a:pt x="432" y="6"/>
                  </a:cubicBezTo>
                  <a:cubicBezTo>
                    <a:pt x="432" y="7"/>
                    <a:pt x="432" y="7"/>
                    <a:pt x="431" y="8"/>
                  </a:cubicBezTo>
                  <a:cubicBezTo>
                    <a:pt x="431" y="9"/>
                    <a:pt x="430" y="9"/>
                    <a:pt x="429" y="9"/>
                  </a:cubicBezTo>
                  <a:cubicBezTo>
                    <a:pt x="429" y="9"/>
                    <a:pt x="428" y="8"/>
                    <a:pt x="428" y="8"/>
                  </a:cubicBezTo>
                  <a:cubicBezTo>
                    <a:pt x="427" y="7"/>
                    <a:pt x="427" y="7"/>
                    <a:pt x="425" y="5"/>
                  </a:cubicBezTo>
                  <a:cubicBezTo>
                    <a:pt x="425" y="4"/>
                    <a:pt x="424" y="3"/>
                    <a:pt x="423" y="2"/>
                  </a:cubicBezTo>
                  <a:cubicBezTo>
                    <a:pt x="422" y="2"/>
                    <a:pt x="421" y="1"/>
                    <a:pt x="421" y="1"/>
                  </a:cubicBezTo>
                  <a:cubicBezTo>
                    <a:pt x="419" y="1"/>
                    <a:pt x="419" y="2"/>
                    <a:pt x="418" y="2"/>
                  </a:cubicBezTo>
                  <a:cubicBezTo>
                    <a:pt x="417" y="3"/>
                    <a:pt x="417" y="4"/>
                    <a:pt x="416" y="5"/>
                  </a:cubicBezTo>
                  <a:cubicBezTo>
                    <a:pt x="416" y="6"/>
                    <a:pt x="416" y="9"/>
                    <a:pt x="416" y="15"/>
                  </a:cubicBezTo>
                  <a:cubicBezTo>
                    <a:pt x="416" y="17"/>
                    <a:pt x="416" y="17"/>
                    <a:pt x="416" y="17"/>
                  </a:cubicBezTo>
                  <a:cubicBezTo>
                    <a:pt x="424" y="17"/>
                    <a:pt x="424" y="17"/>
                    <a:pt x="424" y="17"/>
                  </a:cubicBezTo>
                  <a:cubicBezTo>
                    <a:pt x="424" y="21"/>
                    <a:pt x="424" y="21"/>
                    <a:pt x="424" y="21"/>
                  </a:cubicBezTo>
                  <a:cubicBezTo>
                    <a:pt x="415" y="21"/>
                    <a:pt x="415" y="21"/>
                    <a:pt x="415" y="21"/>
                  </a:cubicBezTo>
                  <a:close/>
                  <a:moveTo>
                    <a:pt x="477" y="1"/>
                  </a:moveTo>
                  <a:cubicBezTo>
                    <a:pt x="477" y="19"/>
                    <a:pt x="477" y="19"/>
                    <a:pt x="477" y="19"/>
                  </a:cubicBezTo>
                  <a:cubicBezTo>
                    <a:pt x="475" y="19"/>
                    <a:pt x="475" y="19"/>
                    <a:pt x="475" y="19"/>
                  </a:cubicBezTo>
                  <a:cubicBezTo>
                    <a:pt x="475" y="15"/>
                    <a:pt x="474" y="13"/>
                    <a:pt x="473" y="11"/>
                  </a:cubicBezTo>
                  <a:cubicBezTo>
                    <a:pt x="472" y="9"/>
                    <a:pt x="470" y="7"/>
                    <a:pt x="468" y="6"/>
                  </a:cubicBezTo>
                  <a:cubicBezTo>
                    <a:pt x="466" y="5"/>
                    <a:pt x="464" y="4"/>
                    <a:pt x="462" y="4"/>
                  </a:cubicBezTo>
                  <a:cubicBezTo>
                    <a:pt x="459" y="4"/>
                    <a:pt x="457" y="5"/>
                    <a:pt x="456" y="7"/>
                  </a:cubicBezTo>
                  <a:cubicBezTo>
                    <a:pt x="454" y="8"/>
                    <a:pt x="453" y="10"/>
                    <a:pt x="453" y="12"/>
                  </a:cubicBezTo>
                  <a:cubicBezTo>
                    <a:pt x="453" y="13"/>
                    <a:pt x="454" y="15"/>
                    <a:pt x="455" y="16"/>
                  </a:cubicBezTo>
                  <a:cubicBezTo>
                    <a:pt x="457" y="18"/>
                    <a:pt x="460" y="20"/>
                    <a:pt x="465" y="23"/>
                  </a:cubicBezTo>
                  <a:cubicBezTo>
                    <a:pt x="470" y="26"/>
                    <a:pt x="473" y="28"/>
                    <a:pt x="475" y="29"/>
                  </a:cubicBezTo>
                  <a:cubicBezTo>
                    <a:pt x="476" y="31"/>
                    <a:pt x="477" y="32"/>
                    <a:pt x="479" y="34"/>
                  </a:cubicBezTo>
                  <a:cubicBezTo>
                    <a:pt x="479" y="36"/>
                    <a:pt x="480" y="38"/>
                    <a:pt x="480" y="40"/>
                  </a:cubicBezTo>
                  <a:cubicBezTo>
                    <a:pt x="480" y="44"/>
                    <a:pt x="478" y="47"/>
                    <a:pt x="475" y="50"/>
                  </a:cubicBezTo>
                  <a:cubicBezTo>
                    <a:pt x="473" y="53"/>
                    <a:pt x="469" y="54"/>
                    <a:pt x="465" y="54"/>
                  </a:cubicBezTo>
                  <a:cubicBezTo>
                    <a:pt x="463" y="54"/>
                    <a:pt x="462" y="54"/>
                    <a:pt x="461" y="53"/>
                  </a:cubicBezTo>
                  <a:cubicBezTo>
                    <a:pt x="460" y="53"/>
                    <a:pt x="458" y="53"/>
                    <a:pt x="456" y="52"/>
                  </a:cubicBezTo>
                  <a:cubicBezTo>
                    <a:pt x="454" y="51"/>
                    <a:pt x="453" y="51"/>
                    <a:pt x="452" y="51"/>
                  </a:cubicBezTo>
                  <a:cubicBezTo>
                    <a:pt x="451" y="51"/>
                    <a:pt x="451" y="51"/>
                    <a:pt x="450" y="51"/>
                  </a:cubicBezTo>
                  <a:cubicBezTo>
                    <a:pt x="450" y="52"/>
                    <a:pt x="450" y="53"/>
                    <a:pt x="449" y="54"/>
                  </a:cubicBezTo>
                  <a:cubicBezTo>
                    <a:pt x="448" y="54"/>
                    <a:pt x="448" y="54"/>
                    <a:pt x="448" y="54"/>
                  </a:cubicBezTo>
                  <a:cubicBezTo>
                    <a:pt x="448" y="37"/>
                    <a:pt x="448" y="37"/>
                    <a:pt x="448" y="37"/>
                  </a:cubicBezTo>
                  <a:cubicBezTo>
                    <a:pt x="449" y="37"/>
                    <a:pt x="449" y="37"/>
                    <a:pt x="449" y="37"/>
                  </a:cubicBezTo>
                  <a:cubicBezTo>
                    <a:pt x="450" y="40"/>
                    <a:pt x="451" y="43"/>
                    <a:pt x="452" y="45"/>
                  </a:cubicBezTo>
                  <a:cubicBezTo>
                    <a:pt x="453" y="46"/>
                    <a:pt x="455" y="48"/>
                    <a:pt x="457" y="49"/>
                  </a:cubicBezTo>
                  <a:cubicBezTo>
                    <a:pt x="459" y="50"/>
                    <a:pt x="461" y="51"/>
                    <a:pt x="464" y="51"/>
                  </a:cubicBezTo>
                  <a:cubicBezTo>
                    <a:pt x="467" y="51"/>
                    <a:pt x="469" y="50"/>
                    <a:pt x="471" y="48"/>
                  </a:cubicBezTo>
                  <a:cubicBezTo>
                    <a:pt x="473" y="47"/>
                    <a:pt x="473" y="45"/>
                    <a:pt x="473" y="43"/>
                  </a:cubicBezTo>
                  <a:cubicBezTo>
                    <a:pt x="473" y="41"/>
                    <a:pt x="473" y="40"/>
                    <a:pt x="473" y="39"/>
                  </a:cubicBezTo>
                  <a:cubicBezTo>
                    <a:pt x="472" y="38"/>
                    <a:pt x="471" y="37"/>
                    <a:pt x="469" y="35"/>
                  </a:cubicBezTo>
                  <a:cubicBezTo>
                    <a:pt x="469" y="35"/>
                    <a:pt x="466" y="33"/>
                    <a:pt x="462" y="31"/>
                  </a:cubicBezTo>
                  <a:cubicBezTo>
                    <a:pt x="458" y="28"/>
                    <a:pt x="455" y="26"/>
                    <a:pt x="453" y="25"/>
                  </a:cubicBezTo>
                  <a:cubicBezTo>
                    <a:pt x="451" y="23"/>
                    <a:pt x="450" y="22"/>
                    <a:pt x="449" y="20"/>
                  </a:cubicBezTo>
                  <a:cubicBezTo>
                    <a:pt x="448" y="19"/>
                    <a:pt x="448" y="17"/>
                    <a:pt x="448" y="15"/>
                  </a:cubicBezTo>
                  <a:cubicBezTo>
                    <a:pt x="448" y="11"/>
                    <a:pt x="449" y="8"/>
                    <a:pt x="452" y="5"/>
                  </a:cubicBezTo>
                  <a:cubicBezTo>
                    <a:pt x="455" y="3"/>
                    <a:pt x="458" y="1"/>
                    <a:pt x="462" y="1"/>
                  </a:cubicBezTo>
                  <a:cubicBezTo>
                    <a:pt x="464" y="1"/>
                    <a:pt x="467" y="2"/>
                    <a:pt x="470" y="3"/>
                  </a:cubicBezTo>
                  <a:cubicBezTo>
                    <a:pt x="471" y="4"/>
                    <a:pt x="472" y="4"/>
                    <a:pt x="473" y="4"/>
                  </a:cubicBezTo>
                  <a:cubicBezTo>
                    <a:pt x="473" y="4"/>
                    <a:pt x="474" y="4"/>
                    <a:pt x="474" y="4"/>
                  </a:cubicBezTo>
                  <a:cubicBezTo>
                    <a:pt x="475" y="3"/>
                    <a:pt x="475" y="3"/>
                    <a:pt x="475" y="1"/>
                  </a:cubicBezTo>
                  <a:cubicBezTo>
                    <a:pt x="477" y="1"/>
                    <a:pt x="477" y="1"/>
                    <a:pt x="477" y="1"/>
                  </a:cubicBezTo>
                  <a:close/>
                  <a:moveTo>
                    <a:pt x="517" y="40"/>
                  </a:moveTo>
                  <a:cubicBezTo>
                    <a:pt x="517" y="44"/>
                    <a:pt x="515" y="48"/>
                    <a:pt x="512" y="50"/>
                  </a:cubicBezTo>
                  <a:cubicBezTo>
                    <a:pt x="510" y="53"/>
                    <a:pt x="507" y="54"/>
                    <a:pt x="504" y="54"/>
                  </a:cubicBezTo>
                  <a:cubicBezTo>
                    <a:pt x="500" y="54"/>
                    <a:pt x="497" y="52"/>
                    <a:pt x="494" y="49"/>
                  </a:cubicBezTo>
                  <a:cubicBezTo>
                    <a:pt x="491" y="46"/>
                    <a:pt x="490" y="41"/>
                    <a:pt x="490" y="36"/>
                  </a:cubicBezTo>
                  <a:cubicBezTo>
                    <a:pt x="490" y="31"/>
                    <a:pt x="492" y="26"/>
                    <a:pt x="495" y="23"/>
                  </a:cubicBezTo>
                  <a:cubicBezTo>
                    <a:pt x="498" y="19"/>
                    <a:pt x="501" y="17"/>
                    <a:pt x="506" y="17"/>
                  </a:cubicBezTo>
                  <a:cubicBezTo>
                    <a:pt x="509" y="17"/>
                    <a:pt x="512" y="18"/>
                    <a:pt x="514" y="20"/>
                  </a:cubicBezTo>
                  <a:cubicBezTo>
                    <a:pt x="516" y="22"/>
                    <a:pt x="517" y="24"/>
                    <a:pt x="517" y="26"/>
                  </a:cubicBezTo>
                  <a:cubicBezTo>
                    <a:pt x="517" y="27"/>
                    <a:pt x="517" y="27"/>
                    <a:pt x="516" y="28"/>
                  </a:cubicBezTo>
                  <a:cubicBezTo>
                    <a:pt x="516" y="29"/>
                    <a:pt x="515" y="29"/>
                    <a:pt x="514" y="29"/>
                  </a:cubicBezTo>
                  <a:cubicBezTo>
                    <a:pt x="512" y="29"/>
                    <a:pt x="511" y="29"/>
                    <a:pt x="511" y="27"/>
                  </a:cubicBezTo>
                  <a:cubicBezTo>
                    <a:pt x="510" y="27"/>
                    <a:pt x="510" y="26"/>
                    <a:pt x="510" y="25"/>
                  </a:cubicBezTo>
                  <a:cubicBezTo>
                    <a:pt x="510" y="23"/>
                    <a:pt x="509" y="22"/>
                    <a:pt x="508" y="21"/>
                  </a:cubicBezTo>
                  <a:cubicBezTo>
                    <a:pt x="507" y="21"/>
                    <a:pt x="506" y="20"/>
                    <a:pt x="505" y="20"/>
                  </a:cubicBezTo>
                  <a:cubicBezTo>
                    <a:pt x="502" y="20"/>
                    <a:pt x="500" y="21"/>
                    <a:pt x="499" y="23"/>
                  </a:cubicBezTo>
                  <a:cubicBezTo>
                    <a:pt x="497" y="25"/>
                    <a:pt x="496" y="29"/>
                    <a:pt x="496" y="33"/>
                  </a:cubicBezTo>
                  <a:cubicBezTo>
                    <a:pt x="496" y="37"/>
                    <a:pt x="497" y="40"/>
                    <a:pt x="499" y="43"/>
                  </a:cubicBezTo>
                  <a:cubicBezTo>
                    <a:pt x="501" y="47"/>
                    <a:pt x="503" y="48"/>
                    <a:pt x="507" y="48"/>
                  </a:cubicBezTo>
                  <a:cubicBezTo>
                    <a:pt x="509" y="48"/>
                    <a:pt x="511" y="47"/>
                    <a:pt x="513" y="46"/>
                  </a:cubicBezTo>
                  <a:cubicBezTo>
                    <a:pt x="514" y="45"/>
                    <a:pt x="515" y="43"/>
                    <a:pt x="517" y="40"/>
                  </a:cubicBezTo>
                  <a:cubicBezTo>
                    <a:pt x="517" y="40"/>
                    <a:pt x="517" y="40"/>
                    <a:pt x="517" y="40"/>
                  </a:cubicBezTo>
                  <a:close/>
                  <a:moveTo>
                    <a:pt x="534" y="0"/>
                  </a:moveTo>
                  <a:cubicBezTo>
                    <a:pt x="535" y="0"/>
                    <a:pt x="536" y="0"/>
                    <a:pt x="537" y="1"/>
                  </a:cubicBezTo>
                  <a:cubicBezTo>
                    <a:pt x="537" y="2"/>
                    <a:pt x="538" y="3"/>
                    <a:pt x="538" y="4"/>
                  </a:cubicBezTo>
                  <a:cubicBezTo>
                    <a:pt x="538" y="5"/>
                    <a:pt x="537" y="6"/>
                    <a:pt x="537" y="7"/>
                  </a:cubicBezTo>
                  <a:cubicBezTo>
                    <a:pt x="536" y="7"/>
                    <a:pt x="535" y="8"/>
                    <a:pt x="534" y="8"/>
                  </a:cubicBezTo>
                  <a:cubicBezTo>
                    <a:pt x="533" y="8"/>
                    <a:pt x="532" y="7"/>
                    <a:pt x="532" y="7"/>
                  </a:cubicBezTo>
                  <a:cubicBezTo>
                    <a:pt x="531" y="6"/>
                    <a:pt x="531" y="5"/>
                    <a:pt x="531" y="4"/>
                  </a:cubicBezTo>
                  <a:cubicBezTo>
                    <a:pt x="531" y="3"/>
                    <a:pt x="531" y="2"/>
                    <a:pt x="532" y="1"/>
                  </a:cubicBezTo>
                  <a:cubicBezTo>
                    <a:pt x="532" y="0"/>
                    <a:pt x="533" y="0"/>
                    <a:pt x="534" y="0"/>
                  </a:cubicBezTo>
                  <a:close/>
                  <a:moveTo>
                    <a:pt x="537" y="18"/>
                  </a:moveTo>
                  <a:cubicBezTo>
                    <a:pt x="537" y="45"/>
                    <a:pt x="537" y="45"/>
                    <a:pt x="537" y="45"/>
                  </a:cubicBezTo>
                  <a:cubicBezTo>
                    <a:pt x="537" y="47"/>
                    <a:pt x="537" y="49"/>
                    <a:pt x="537" y="49"/>
                  </a:cubicBezTo>
                  <a:cubicBezTo>
                    <a:pt x="538" y="50"/>
                    <a:pt x="538" y="51"/>
                    <a:pt x="539" y="51"/>
                  </a:cubicBezTo>
                  <a:cubicBezTo>
                    <a:pt x="539" y="51"/>
                    <a:pt x="540" y="51"/>
                    <a:pt x="542" y="51"/>
                  </a:cubicBezTo>
                  <a:cubicBezTo>
                    <a:pt x="542" y="53"/>
                    <a:pt x="542" y="53"/>
                    <a:pt x="542" y="53"/>
                  </a:cubicBezTo>
                  <a:cubicBezTo>
                    <a:pt x="526" y="53"/>
                    <a:pt x="526" y="53"/>
                    <a:pt x="526" y="53"/>
                  </a:cubicBezTo>
                  <a:cubicBezTo>
                    <a:pt x="526" y="51"/>
                    <a:pt x="526" y="51"/>
                    <a:pt x="526" y="51"/>
                  </a:cubicBezTo>
                  <a:cubicBezTo>
                    <a:pt x="527" y="51"/>
                    <a:pt x="529" y="51"/>
                    <a:pt x="529" y="51"/>
                  </a:cubicBezTo>
                  <a:cubicBezTo>
                    <a:pt x="529" y="51"/>
                    <a:pt x="530" y="50"/>
                    <a:pt x="530" y="49"/>
                  </a:cubicBezTo>
                  <a:cubicBezTo>
                    <a:pt x="531" y="49"/>
                    <a:pt x="531" y="47"/>
                    <a:pt x="531" y="45"/>
                  </a:cubicBezTo>
                  <a:cubicBezTo>
                    <a:pt x="531" y="32"/>
                    <a:pt x="531" y="32"/>
                    <a:pt x="531" y="32"/>
                  </a:cubicBezTo>
                  <a:cubicBezTo>
                    <a:pt x="531" y="28"/>
                    <a:pt x="531" y="26"/>
                    <a:pt x="530" y="25"/>
                  </a:cubicBezTo>
                  <a:cubicBezTo>
                    <a:pt x="530" y="24"/>
                    <a:pt x="530" y="23"/>
                    <a:pt x="529" y="23"/>
                  </a:cubicBezTo>
                  <a:cubicBezTo>
                    <a:pt x="529" y="23"/>
                    <a:pt x="529" y="23"/>
                    <a:pt x="528" y="23"/>
                  </a:cubicBezTo>
                  <a:cubicBezTo>
                    <a:pt x="527" y="23"/>
                    <a:pt x="526" y="23"/>
                    <a:pt x="525" y="23"/>
                  </a:cubicBezTo>
                  <a:cubicBezTo>
                    <a:pt x="525" y="22"/>
                    <a:pt x="525" y="22"/>
                    <a:pt x="525" y="22"/>
                  </a:cubicBezTo>
                  <a:cubicBezTo>
                    <a:pt x="535" y="18"/>
                    <a:pt x="535" y="18"/>
                    <a:pt x="535" y="18"/>
                  </a:cubicBezTo>
                  <a:cubicBezTo>
                    <a:pt x="537" y="18"/>
                    <a:pt x="537" y="18"/>
                    <a:pt x="537" y="18"/>
                  </a:cubicBezTo>
                  <a:close/>
                  <a:moveTo>
                    <a:pt x="555" y="31"/>
                  </a:moveTo>
                  <a:cubicBezTo>
                    <a:pt x="555" y="37"/>
                    <a:pt x="557" y="40"/>
                    <a:pt x="559" y="43"/>
                  </a:cubicBezTo>
                  <a:cubicBezTo>
                    <a:pt x="561" y="46"/>
                    <a:pt x="564" y="48"/>
                    <a:pt x="567" y="48"/>
                  </a:cubicBezTo>
                  <a:cubicBezTo>
                    <a:pt x="569" y="48"/>
                    <a:pt x="571" y="47"/>
                    <a:pt x="573" y="46"/>
                  </a:cubicBezTo>
                  <a:cubicBezTo>
                    <a:pt x="575" y="45"/>
                    <a:pt x="576" y="43"/>
                    <a:pt x="577" y="39"/>
                  </a:cubicBezTo>
                  <a:cubicBezTo>
                    <a:pt x="578" y="40"/>
                    <a:pt x="578" y="40"/>
                    <a:pt x="578" y="40"/>
                  </a:cubicBezTo>
                  <a:cubicBezTo>
                    <a:pt x="578" y="43"/>
                    <a:pt x="576" y="47"/>
                    <a:pt x="574" y="49"/>
                  </a:cubicBezTo>
                  <a:cubicBezTo>
                    <a:pt x="571" y="52"/>
                    <a:pt x="568" y="53"/>
                    <a:pt x="565" y="53"/>
                  </a:cubicBezTo>
                  <a:cubicBezTo>
                    <a:pt x="561" y="53"/>
                    <a:pt x="557" y="52"/>
                    <a:pt x="555" y="49"/>
                  </a:cubicBezTo>
                  <a:cubicBezTo>
                    <a:pt x="552" y="45"/>
                    <a:pt x="551" y="41"/>
                    <a:pt x="551" y="36"/>
                  </a:cubicBezTo>
                  <a:cubicBezTo>
                    <a:pt x="551" y="30"/>
                    <a:pt x="552" y="25"/>
                    <a:pt x="555" y="22"/>
                  </a:cubicBezTo>
                  <a:cubicBezTo>
                    <a:pt x="558" y="19"/>
                    <a:pt x="561" y="17"/>
                    <a:pt x="566" y="17"/>
                  </a:cubicBezTo>
                  <a:cubicBezTo>
                    <a:pt x="569" y="17"/>
                    <a:pt x="573" y="19"/>
                    <a:pt x="575" y="21"/>
                  </a:cubicBezTo>
                  <a:cubicBezTo>
                    <a:pt x="577" y="23"/>
                    <a:pt x="579" y="27"/>
                    <a:pt x="579" y="31"/>
                  </a:cubicBezTo>
                  <a:cubicBezTo>
                    <a:pt x="555" y="31"/>
                    <a:pt x="555" y="31"/>
                    <a:pt x="555" y="31"/>
                  </a:cubicBezTo>
                  <a:close/>
                  <a:moveTo>
                    <a:pt x="555" y="29"/>
                  </a:moveTo>
                  <a:cubicBezTo>
                    <a:pt x="571" y="29"/>
                    <a:pt x="571" y="29"/>
                    <a:pt x="571" y="29"/>
                  </a:cubicBezTo>
                  <a:cubicBezTo>
                    <a:pt x="571" y="27"/>
                    <a:pt x="570" y="26"/>
                    <a:pt x="570" y="25"/>
                  </a:cubicBezTo>
                  <a:cubicBezTo>
                    <a:pt x="569" y="24"/>
                    <a:pt x="568" y="23"/>
                    <a:pt x="567" y="22"/>
                  </a:cubicBezTo>
                  <a:cubicBezTo>
                    <a:pt x="566" y="21"/>
                    <a:pt x="565" y="21"/>
                    <a:pt x="563" y="21"/>
                  </a:cubicBezTo>
                  <a:cubicBezTo>
                    <a:pt x="561" y="21"/>
                    <a:pt x="560" y="21"/>
                    <a:pt x="558" y="23"/>
                  </a:cubicBezTo>
                  <a:cubicBezTo>
                    <a:pt x="557" y="24"/>
                    <a:pt x="555" y="27"/>
                    <a:pt x="555" y="29"/>
                  </a:cubicBezTo>
                  <a:close/>
                  <a:moveTo>
                    <a:pt x="595" y="25"/>
                  </a:moveTo>
                  <a:cubicBezTo>
                    <a:pt x="599" y="20"/>
                    <a:pt x="603" y="18"/>
                    <a:pt x="606" y="18"/>
                  </a:cubicBezTo>
                  <a:cubicBezTo>
                    <a:pt x="608" y="18"/>
                    <a:pt x="609" y="18"/>
                    <a:pt x="611" y="19"/>
                  </a:cubicBezTo>
                  <a:cubicBezTo>
                    <a:pt x="612" y="20"/>
                    <a:pt x="613" y="21"/>
                    <a:pt x="614" y="23"/>
                  </a:cubicBezTo>
                  <a:cubicBezTo>
                    <a:pt x="615" y="25"/>
                    <a:pt x="615" y="27"/>
                    <a:pt x="615" y="30"/>
                  </a:cubicBezTo>
                  <a:cubicBezTo>
                    <a:pt x="615" y="45"/>
                    <a:pt x="615" y="45"/>
                    <a:pt x="615" y="45"/>
                  </a:cubicBezTo>
                  <a:cubicBezTo>
                    <a:pt x="615" y="47"/>
                    <a:pt x="615" y="48"/>
                    <a:pt x="615" y="49"/>
                  </a:cubicBezTo>
                  <a:cubicBezTo>
                    <a:pt x="616" y="50"/>
                    <a:pt x="616" y="50"/>
                    <a:pt x="617" y="51"/>
                  </a:cubicBezTo>
                  <a:cubicBezTo>
                    <a:pt x="617" y="51"/>
                    <a:pt x="618" y="51"/>
                    <a:pt x="620" y="51"/>
                  </a:cubicBezTo>
                  <a:cubicBezTo>
                    <a:pt x="620" y="52"/>
                    <a:pt x="620" y="52"/>
                    <a:pt x="620" y="52"/>
                  </a:cubicBezTo>
                  <a:cubicBezTo>
                    <a:pt x="604" y="52"/>
                    <a:pt x="604" y="52"/>
                    <a:pt x="604" y="52"/>
                  </a:cubicBezTo>
                  <a:cubicBezTo>
                    <a:pt x="604" y="51"/>
                    <a:pt x="604" y="51"/>
                    <a:pt x="604" y="51"/>
                  </a:cubicBezTo>
                  <a:cubicBezTo>
                    <a:pt x="605" y="51"/>
                    <a:pt x="605" y="51"/>
                    <a:pt x="605" y="51"/>
                  </a:cubicBezTo>
                  <a:cubicBezTo>
                    <a:pt x="606" y="51"/>
                    <a:pt x="607" y="51"/>
                    <a:pt x="608" y="50"/>
                  </a:cubicBezTo>
                  <a:cubicBezTo>
                    <a:pt x="609" y="50"/>
                    <a:pt x="609" y="49"/>
                    <a:pt x="609" y="48"/>
                  </a:cubicBezTo>
                  <a:cubicBezTo>
                    <a:pt x="609" y="48"/>
                    <a:pt x="609" y="47"/>
                    <a:pt x="609" y="45"/>
                  </a:cubicBezTo>
                  <a:cubicBezTo>
                    <a:pt x="609" y="31"/>
                    <a:pt x="609" y="31"/>
                    <a:pt x="609" y="31"/>
                  </a:cubicBezTo>
                  <a:cubicBezTo>
                    <a:pt x="609" y="27"/>
                    <a:pt x="609" y="25"/>
                    <a:pt x="608" y="24"/>
                  </a:cubicBezTo>
                  <a:cubicBezTo>
                    <a:pt x="607" y="23"/>
                    <a:pt x="606" y="22"/>
                    <a:pt x="604" y="22"/>
                  </a:cubicBezTo>
                  <a:cubicBezTo>
                    <a:pt x="601" y="22"/>
                    <a:pt x="598" y="23"/>
                    <a:pt x="595" y="27"/>
                  </a:cubicBezTo>
                  <a:cubicBezTo>
                    <a:pt x="595" y="45"/>
                    <a:pt x="595" y="45"/>
                    <a:pt x="595" y="45"/>
                  </a:cubicBezTo>
                  <a:cubicBezTo>
                    <a:pt x="595" y="47"/>
                    <a:pt x="595" y="48"/>
                    <a:pt x="596" y="49"/>
                  </a:cubicBezTo>
                  <a:cubicBezTo>
                    <a:pt x="596" y="50"/>
                    <a:pt x="597" y="50"/>
                    <a:pt x="597" y="51"/>
                  </a:cubicBezTo>
                  <a:cubicBezTo>
                    <a:pt x="597" y="51"/>
                    <a:pt x="599" y="51"/>
                    <a:pt x="601" y="51"/>
                  </a:cubicBezTo>
                  <a:cubicBezTo>
                    <a:pt x="601" y="52"/>
                    <a:pt x="601" y="52"/>
                    <a:pt x="601" y="52"/>
                  </a:cubicBezTo>
                  <a:cubicBezTo>
                    <a:pt x="585" y="52"/>
                    <a:pt x="585" y="52"/>
                    <a:pt x="585" y="52"/>
                  </a:cubicBezTo>
                  <a:cubicBezTo>
                    <a:pt x="585" y="51"/>
                    <a:pt x="585" y="51"/>
                    <a:pt x="585" y="51"/>
                  </a:cubicBezTo>
                  <a:cubicBezTo>
                    <a:pt x="585" y="51"/>
                    <a:pt x="585" y="51"/>
                    <a:pt x="585" y="51"/>
                  </a:cubicBezTo>
                  <a:cubicBezTo>
                    <a:pt x="587" y="51"/>
                    <a:pt x="588" y="51"/>
                    <a:pt x="589" y="50"/>
                  </a:cubicBezTo>
                  <a:cubicBezTo>
                    <a:pt x="589" y="49"/>
                    <a:pt x="589" y="47"/>
                    <a:pt x="589" y="45"/>
                  </a:cubicBezTo>
                  <a:cubicBezTo>
                    <a:pt x="589" y="32"/>
                    <a:pt x="589" y="32"/>
                    <a:pt x="589" y="32"/>
                  </a:cubicBezTo>
                  <a:cubicBezTo>
                    <a:pt x="589" y="28"/>
                    <a:pt x="589" y="25"/>
                    <a:pt x="589" y="24"/>
                  </a:cubicBezTo>
                  <a:cubicBezTo>
                    <a:pt x="589" y="23"/>
                    <a:pt x="589" y="23"/>
                    <a:pt x="588" y="22"/>
                  </a:cubicBezTo>
                  <a:cubicBezTo>
                    <a:pt x="588" y="22"/>
                    <a:pt x="587" y="22"/>
                    <a:pt x="587" y="22"/>
                  </a:cubicBezTo>
                  <a:cubicBezTo>
                    <a:pt x="586" y="22"/>
                    <a:pt x="585" y="22"/>
                    <a:pt x="584" y="22"/>
                  </a:cubicBezTo>
                  <a:cubicBezTo>
                    <a:pt x="584" y="21"/>
                    <a:pt x="584" y="21"/>
                    <a:pt x="584" y="21"/>
                  </a:cubicBezTo>
                  <a:cubicBezTo>
                    <a:pt x="594" y="17"/>
                    <a:pt x="594" y="17"/>
                    <a:pt x="594" y="17"/>
                  </a:cubicBezTo>
                  <a:cubicBezTo>
                    <a:pt x="595" y="17"/>
                    <a:pt x="595" y="17"/>
                    <a:pt x="595" y="17"/>
                  </a:cubicBezTo>
                  <a:cubicBezTo>
                    <a:pt x="595" y="25"/>
                    <a:pt x="595" y="25"/>
                    <a:pt x="595" y="25"/>
                  </a:cubicBezTo>
                  <a:close/>
                  <a:moveTo>
                    <a:pt x="654" y="40"/>
                  </a:moveTo>
                  <a:cubicBezTo>
                    <a:pt x="653" y="44"/>
                    <a:pt x="651" y="48"/>
                    <a:pt x="649" y="50"/>
                  </a:cubicBezTo>
                  <a:cubicBezTo>
                    <a:pt x="646" y="53"/>
                    <a:pt x="643" y="54"/>
                    <a:pt x="640" y="54"/>
                  </a:cubicBezTo>
                  <a:cubicBezTo>
                    <a:pt x="637" y="54"/>
                    <a:pt x="633" y="52"/>
                    <a:pt x="631" y="49"/>
                  </a:cubicBezTo>
                  <a:cubicBezTo>
                    <a:pt x="628" y="46"/>
                    <a:pt x="627" y="41"/>
                    <a:pt x="627" y="36"/>
                  </a:cubicBezTo>
                  <a:cubicBezTo>
                    <a:pt x="627" y="31"/>
                    <a:pt x="628" y="26"/>
                    <a:pt x="631" y="23"/>
                  </a:cubicBezTo>
                  <a:cubicBezTo>
                    <a:pt x="634" y="19"/>
                    <a:pt x="638" y="17"/>
                    <a:pt x="642" y="17"/>
                  </a:cubicBezTo>
                  <a:cubicBezTo>
                    <a:pt x="645" y="17"/>
                    <a:pt x="648" y="18"/>
                    <a:pt x="650" y="20"/>
                  </a:cubicBezTo>
                  <a:cubicBezTo>
                    <a:pt x="652" y="22"/>
                    <a:pt x="653" y="24"/>
                    <a:pt x="653" y="26"/>
                  </a:cubicBezTo>
                  <a:cubicBezTo>
                    <a:pt x="653" y="27"/>
                    <a:pt x="653" y="27"/>
                    <a:pt x="653" y="28"/>
                  </a:cubicBezTo>
                  <a:cubicBezTo>
                    <a:pt x="652" y="29"/>
                    <a:pt x="651" y="29"/>
                    <a:pt x="650" y="29"/>
                  </a:cubicBezTo>
                  <a:cubicBezTo>
                    <a:pt x="649" y="29"/>
                    <a:pt x="648" y="29"/>
                    <a:pt x="647" y="27"/>
                  </a:cubicBezTo>
                  <a:cubicBezTo>
                    <a:pt x="647" y="27"/>
                    <a:pt x="646" y="26"/>
                    <a:pt x="646" y="25"/>
                  </a:cubicBezTo>
                  <a:cubicBezTo>
                    <a:pt x="646" y="23"/>
                    <a:pt x="645" y="22"/>
                    <a:pt x="645" y="21"/>
                  </a:cubicBezTo>
                  <a:cubicBezTo>
                    <a:pt x="644" y="21"/>
                    <a:pt x="643" y="20"/>
                    <a:pt x="641" y="20"/>
                  </a:cubicBezTo>
                  <a:cubicBezTo>
                    <a:pt x="639" y="20"/>
                    <a:pt x="637" y="21"/>
                    <a:pt x="635" y="23"/>
                  </a:cubicBezTo>
                  <a:cubicBezTo>
                    <a:pt x="633" y="25"/>
                    <a:pt x="633" y="29"/>
                    <a:pt x="633" y="33"/>
                  </a:cubicBezTo>
                  <a:cubicBezTo>
                    <a:pt x="633" y="37"/>
                    <a:pt x="633" y="40"/>
                    <a:pt x="635" y="43"/>
                  </a:cubicBezTo>
                  <a:cubicBezTo>
                    <a:pt x="637" y="47"/>
                    <a:pt x="640" y="48"/>
                    <a:pt x="643" y="48"/>
                  </a:cubicBezTo>
                  <a:cubicBezTo>
                    <a:pt x="645" y="48"/>
                    <a:pt x="647" y="47"/>
                    <a:pt x="649" y="46"/>
                  </a:cubicBezTo>
                  <a:cubicBezTo>
                    <a:pt x="651" y="45"/>
                    <a:pt x="652" y="43"/>
                    <a:pt x="654" y="40"/>
                  </a:cubicBezTo>
                  <a:cubicBezTo>
                    <a:pt x="654" y="40"/>
                    <a:pt x="654" y="40"/>
                    <a:pt x="654" y="40"/>
                  </a:cubicBezTo>
                  <a:close/>
                  <a:moveTo>
                    <a:pt x="668" y="31"/>
                  </a:moveTo>
                  <a:cubicBezTo>
                    <a:pt x="668" y="37"/>
                    <a:pt x="669" y="40"/>
                    <a:pt x="671" y="43"/>
                  </a:cubicBezTo>
                  <a:cubicBezTo>
                    <a:pt x="674" y="46"/>
                    <a:pt x="677" y="48"/>
                    <a:pt x="680" y="48"/>
                  </a:cubicBezTo>
                  <a:cubicBezTo>
                    <a:pt x="682" y="48"/>
                    <a:pt x="684" y="47"/>
                    <a:pt x="685" y="46"/>
                  </a:cubicBezTo>
                  <a:cubicBezTo>
                    <a:pt x="687" y="45"/>
                    <a:pt x="688" y="43"/>
                    <a:pt x="689" y="39"/>
                  </a:cubicBezTo>
                  <a:cubicBezTo>
                    <a:pt x="691" y="40"/>
                    <a:pt x="691" y="40"/>
                    <a:pt x="691" y="40"/>
                  </a:cubicBezTo>
                  <a:cubicBezTo>
                    <a:pt x="690" y="43"/>
                    <a:pt x="689" y="47"/>
                    <a:pt x="686" y="49"/>
                  </a:cubicBezTo>
                  <a:cubicBezTo>
                    <a:pt x="684" y="52"/>
                    <a:pt x="681" y="53"/>
                    <a:pt x="677" y="53"/>
                  </a:cubicBezTo>
                  <a:cubicBezTo>
                    <a:pt x="673" y="53"/>
                    <a:pt x="670" y="52"/>
                    <a:pt x="667" y="49"/>
                  </a:cubicBezTo>
                  <a:cubicBezTo>
                    <a:pt x="664" y="45"/>
                    <a:pt x="663" y="41"/>
                    <a:pt x="663" y="36"/>
                  </a:cubicBezTo>
                  <a:cubicBezTo>
                    <a:pt x="663" y="30"/>
                    <a:pt x="665" y="25"/>
                    <a:pt x="667" y="22"/>
                  </a:cubicBezTo>
                  <a:cubicBezTo>
                    <a:pt x="670" y="19"/>
                    <a:pt x="674" y="17"/>
                    <a:pt x="678" y="17"/>
                  </a:cubicBezTo>
                  <a:cubicBezTo>
                    <a:pt x="682" y="17"/>
                    <a:pt x="685" y="19"/>
                    <a:pt x="687" y="21"/>
                  </a:cubicBezTo>
                  <a:cubicBezTo>
                    <a:pt x="690" y="23"/>
                    <a:pt x="691" y="27"/>
                    <a:pt x="691" y="31"/>
                  </a:cubicBezTo>
                  <a:cubicBezTo>
                    <a:pt x="668" y="31"/>
                    <a:pt x="668" y="31"/>
                    <a:pt x="668" y="31"/>
                  </a:cubicBezTo>
                  <a:close/>
                  <a:moveTo>
                    <a:pt x="668" y="29"/>
                  </a:moveTo>
                  <a:cubicBezTo>
                    <a:pt x="683" y="29"/>
                    <a:pt x="683" y="29"/>
                    <a:pt x="683" y="29"/>
                  </a:cubicBezTo>
                  <a:cubicBezTo>
                    <a:pt x="683" y="27"/>
                    <a:pt x="683" y="26"/>
                    <a:pt x="682" y="25"/>
                  </a:cubicBezTo>
                  <a:cubicBezTo>
                    <a:pt x="682" y="24"/>
                    <a:pt x="681" y="23"/>
                    <a:pt x="679" y="22"/>
                  </a:cubicBezTo>
                  <a:cubicBezTo>
                    <a:pt x="678" y="21"/>
                    <a:pt x="677" y="21"/>
                    <a:pt x="676" y="21"/>
                  </a:cubicBezTo>
                  <a:cubicBezTo>
                    <a:pt x="674" y="21"/>
                    <a:pt x="672" y="21"/>
                    <a:pt x="671" y="23"/>
                  </a:cubicBezTo>
                  <a:cubicBezTo>
                    <a:pt x="669" y="24"/>
                    <a:pt x="668" y="27"/>
                    <a:pt x="668" y="29"/>
                  </a:cubicBezTo>
                  <a:close/>
                  <a:moveTo>
                    <a:pt x="731" y="48"/>
                  </a:moveTo>
                  <a:cubicBezTo>
                    <a:pt x="728" y="51"/>
                    <a:pt x="726" y="52"/>
                    <a:pt x="725" y="53"/>
                  </a:cubicBezTo>
                  <a:cubicBezTo>
                    <a:pt x="724" y="53"/>
                    <a:pt x="722" y="53"/>
                    <a:pt x="721" y="53"/>
                  </a:cubicBezTo>
                  <a:cubicBezTo>
                    <a:pt x="719" y="53"/>
                    <a:pt x="717" y="53"/>
                    <a:pt x="715" y="51"/>
                  </a:cubicBezTo>
                  <a:cubicBezTo>
                    <a:pt x="714" y="49"/>
                    <a:pt x="713" y="47"/>
                    <a:pt x="713" y="45"/>
                  </a:cubicBezTo>
                  <a:cubicBezTo>
                    <a:pt x="713" y="43"/>
                    <a:pt x="714" y="41"/>
                    <a:pt x="715" y="40"/>
                  </a:cubicBezTo>
                  <a:cubicBezTo>
                    <a:pt x="715" y="39"/>
                    <a:pt x="717" y="37"/>
                    <a:pt x="720" y="35"/>
                  </a:cubicBezTo>
                  <a:cubicBezTo>
                    <a:pt x="722" y="34"/>
                    <a:pt x="726" y="32"/>
                    <a:pt x="732" y="30"/>
                  </a:cubicBezTo>
                  <a:cubicBezTo>
                    <a:pt x="732" y="29"/>
                    <a:pt x="732" y="29"/>
                    <a:pt x="732" y="29"/>
                  </a:cubicBezTo>
                  <a:cubicBezTo>
                    <a:pt x="732" y="25"/>
                    <a:pt x="731" y="23"/>
                    <a:pt x="730" y="22"/>
                  </a:cubicBezTo>
                  <a:cubicBezTo>
                    <a:pt x="729" y="21"/>
                    <a:pt x="728" y="20"/>
                    <a:pt x="726" y="20"/>
                  </a:cubicBezTo>
                  <a:cubicBezTo>
                    <a:pt x="724" y="20"/>
                    <a:pt x="723" y="20"/>
                    <a:pt x="722" y="21"/>
                  </a:cubicBezTo>
                  <a:cubicBezTo>
                    <a:pt x="721" y="22"/>
                    <a:pt x="721" y="23"/>
                    <a:pt x="721" y="24"/>
                  </a:cubicBezTo>
                  <a:cubicBezTo>
                    <a:pt x="721" y="26"/>
                    <a:pt x="721" y="26"/>
                    <a:pt x="721" y="26"/>
                  </a:cubicBezTo>
                  <a:cubicBezTo>
                    <a:pt x="721" y="27"/>
                    <a:pt x="721" y="28"/>
                    <a:pt x="720" y="29"/>
                  </a:cubicBezTo>
                  <a:cubicBezTo>
                    <a:pt x="720" y="29"/>
                    <a:pt x="719" y="29"/>
                    <a:pt x="718" y="29"/>
                  </a:cubicBezTo>
                  <a:cubicBezTo>
                    <a:pt x="717" y="29"/>
                    <a:pt x="717" y="29"/>
                    <a:pt x="716" y="29"/>
                  </a:cubicBezTo>
                  <a:cubicBezTo>
                    <a:pt x="716" y="28"/>
                    <a:pt x="715" y="27"/>
                    <a:pt x="715" y="26"/>
                  </a:cubicBezTo>
                  <a:cubicBezTo>
                    <a:pt x="715" y="24"/>
                    <a:pt x="717" y="22"/>
                    <a:pt x="719" y="20"/>
                  </a:cubicBezTo>
                  <a:cubicBezTo>
                    <a:pt x="721" y="18"/>
                    <a:pt x="724" y="17"/>
                    <a:pt x="727" y="17"/>
                  </a:cubicBezTo>
                  <a:cubicBezTo>
                    <a:pt x="730" y="17"/>
                    <a:pt x="733" y="17"/>
                    <a:pt x="735" y="19"/>
                  </a:cubicBezTo>
                  <a:cubicBezTo>
                    <a:pt x="736" y="19"/>
                    <a:pt x="737" y="21"/>
                    <a:pt x="738" y="22"/>
                  </a:cubicBezTo>
                  <a:cubicBezTo>
                    <a:pt x="738" y="23"/>
                    <a:pt x="739" y="25"/>
                    <a:pt x="739" y="29"/>
                  </a:cubicBezTo>
                  <a:cubicBezTo>
                    <a:pt x="739" y="40"/>
                    <a:pt x="739" y="40"/>
                    <a:pt x="739" y="40"/>
                  </a:cubicBezTo>
                  <a:cubicBezTo>
                    <a:pt x="739" y="43"/>
                    <a:pt x="739" y="45"/>
                    <a:pt x="739" y="46"/>
                  </a:cubicBezTo>
                  <a:cubicBezTo>
                    <a:pt x="739" y="47"/>
                    <a:pt x="739" y="47"/>
                    <a:pt x="739" y="48"/>
                  </a:cubicBezTo>
                  <a:cubicBezTo>
                    <a:pt x="739" y="48"/>
                    <a:pt x="739" y="48"/>
                    <a:pt x="740" y="48"/>
                  </a:cubicBezTo>
                  <a:cubicBezTo>
                    <a:pt x="740" y="48"/>
                    <a:pt x="741" y="48"/>
                    <a:pt x="741" y="48"/>
                  </a:cubicBezTo>
                  <a:cubicBezTo>
                    <a:pt x="741" y="47"/>
                    <a:pt x="743" y="47"/>
                    <a:pt x="744" y="45"/>
                  </a:cubicBezTo>
                  <a:cubicBezTo>
                    <a:pt x="744" y="47"/>
                    <a:pt x="744" y="47"/>
                    <a:pt x="744" y="47"/>
                  </a:cubicBezTo>
                  <a:cubicBezTo>
                    <a:pt x="741" y="51"/>
                    <a:pt x="739" y="53"/>
                    <a:pt x="736" y="53"/>
                  </a:cubicBezTo>
                  <a:cubicBezTo>
                    <a:pt x="735" y="53"/>
                    <a:pt x="734" y="52"/>
                    <a:pt x="733" y="51"/>
                  </a:cubicBezTo>
                  <a:cubicBezTo>
                    <a:pt x="732" y="51"/>
                    <a:pt x="731" y="50"/>
                    <a:pt x="731" y="48"/>
                  </a:cubicBezTo>
                  <a:close/>
                  <a:moveTo>
                    <a:pt x="731" y="45"/>
                  </a:moveTo>
                  <a:cubicBezTo>
                    <a:pt x="731" y="33"/>
                    <a:pt x="731" y="33"/>
                    <a:pt x="731" y="33"/>
                  </a:cubicBezTo>
                  <a:cubicBezTo>
                    <a:pt x="728" y="34"/>
                    <a:pt x="725" y="35"/>
                    <a:pt x="725" y="36"/>
                  </a:cubicBezTo>
                  <a:cubicBezTo>
                    <a:pt x="723" y="37"/>
                    <a:pt x="721" y="38"/>
                    <a:pt x="721" y="39"/>
                  </a:cubicBezTo>
                  <a:cubicBezTo>
                    <a:pt x="720" y="41"/>
                    <a:pt x="719" y="42"/>
                    <a:pt x="719" y="43"/>
                  </a:cubicBezTo>
                  <a:cubicBezTo>
                    <a:pt x="719" y="45"/>
                    <a:pt x="720" y="47"/>
                    <a:pt x="721" y="48"/>
                  </a:cubicBezTo>
                  <a:cubicBezTo>
                    <a:pt x="722" y="49"/>
                    <a:pt x="723" y="49"/>
                    <a:pt x="725" y="49"/>
                  </a:cubicBezTo>
                  <a:cubicBezTo>
                    <a:pt x="726" y="49"/>
                    <a:pt x="729" y="48"/>
                    <a:pt x="731" y="45"/>
                  </a:cubicBezTo>
                  <a:close/>
                  <a:moveTo>
                    <a:pt x="759" y="25"/>
                  </a:moveTo>
                  <a:cubicBezTo>
                    <a:pt x="763" y="20"/>
                    <a:pt x="766" y="18"/>
                    <a:pt x="769" y="18"/>
                  </a:cubicBezTo>
                  <a:cubicBezTo>
                    <a:pt x="771" y="18"/>
                    <a:pt x="773" y="18"/>
                    <a:pt x="774" y="19"/>
                  </a:cubicBezTo>
                  <a:cubicBezTo>
                    <a:pt x="775" y="20"/>
                    <a:pt x="777" y="21"/>
                    <a:pt x="777" y="23"/>
                  </a:cubicBezTo>
                  <a:cubicBezTo>
                    <a:pt x="778" y="25"/>
                    <a:pt x="778" y="27"/>
                    <a:pt x="778" y="30"/>
                  </a:cubicBezTo>
                  <a:cubicBezTo>
                    <a:pt x="778" y="45"/>
                    <a:pt x="778" y="45"/>
                    <a:pt x="778" y="45"/>
                  </a:cubicBezTo>
                  <a:cubicBezTo>
                    <a:pt x="778" y="47"/>
                    <a:pt x="778" y="48"/>
                    <a:pt x="779" y="49"/>
                  </a:cubicBezTo>
                  <a:cubicBezTo>
                    <a:pt x="779" y="50"/>
                    <a:pt x="779" y="50"/>
                    <a:pt x="780" y="51"/>
                  </a:cubicBezTo>
                  <a:cubicBezTo>
                    <a:pt x="780" y="51"/>
                    <a:pt x="781" y="51"/>
                    <a:pt x="783" y="51"/>
                  </a:cubicBezTo>
                  <a:cubicBezTo>
                    <a:pt x="783" y="52"/>
                    <a:pt x="783" y="52"/>
                    <a:pt x="783" y="52"/>
                  </a:cubicBezTo>
                  <a:cubicBezTo>
                    <a:pt x="767" y="52"/>
                    <a:pt x="767" y="52"/>
                    <a:pt x="767" y="52"/>
                  </a:cubicBezTo>
                  <a:cubicBezTo>
                    <a:pt x="767" y="51"/>
                    <a:pt x="767" y="51"/>
                    <a:pt x="767" y="51"/>
                  </a:cubicBezTo>
                  <a:cubicBezTo>
                    <a:pt x="768" y="51"/>
                    <a:pt x="768" y="51"/>
                    <a:pt x="768" y="51"/>
                  </a:cubicBezTo>
                  <a:cubicBezTo>
                    <a:pt x="769" y="51"/>
                    <a:pt x="770" y="51"/>
                    <a:pt x="771" y="50"/>
                  </a:cubicBezTo>
                  <a:cubicBezTo>
                    <a:pt x="772" y="50"/>
                    <a:pt x="772" y="49"/>
                    <a:pt x="772" y="48"/>
                  </a:cubicBezTo>
                  <a:cubicBezTo>
                    <a:pt x="772" y="48"/>
                    <a:pt x="772" y="47"/>
                    <a:pt x="772" y="45"/>
                  </a:cubicBezTo>
                  <a:cubicBezTo>
                    <a:pt x="772" y="31"/>
                    <a:pt x="772" y="31"/>
                    <a:pt x="772" y="31"/>
                  </a:cubicBezTo>
                  <a:cubicBezTo>
                    <a:pt x="772" y="27"/>
                    <a:pt x="772" y="25"/>
                    <a:pt x="771" y="24"/>
                  </a:cubicBezTo>
                  <a:cubicBezTo>
                    <a:pt x="770" y="23"/>
                    <a:pt x="769" y="22"/>
                    <a:pt x="767" y="22"/>
                  </a:cubicBezTo>
                  <a:cubicBezTo>
                    <a:pt x="764" y="22"/>
                    <a:pt x="761" y="23"/>
                    <a:pt x="759" y="27"/>
                  </a:cubicBezTo>
                  <a:cubicBezTo>
                    <a:pt x="759" y="45"/>
                    <a:pt x="759" y="45"/>
                    <a:pt x="759" y="45"/>
                  </a:cubicBezTo>
                  <a:cubicBezTo>
                    <a:pt x="759" y="47"/>
                    <a:pt x="759" y="48"/>
                    <a:pt x="759" y="49"/>
                  </a:cubicBezTo>
                  <a:cubicBezTo>
                    <a:pt x="759" y="50"/>
                    <a:pt x="760" y="50"/>
                    <a:pt x="760" y="51"/>
                  </a:cubicBezTo>
                  <a:cubicBezTo>
                    <a:pt x="761" y="51"/>
                    <a:pt x="762" y="51"/>
                    <a:pt x="764" y="51"/>
                  </a:cubicBezTo>
                  <a:cubicBezTo>
                    <a:pt x="764" y="52"/>
                    <a:pt x="764" y="52"/>
                    <a:pt x="764" y="52"/>
                  </a:cubicBezTo>
                  <a:cubicBezTo>
                    <a:pt x="748" y="52"/>
                    <a:pt x="748" y="52"/>
                    <a:pt x="748" y="52"/>
                  </a:cubicBezTo>
                  <a:cubicBezTo>
                    <a:pt x="748" y="51"/>
                    <a:pt x="748" y="51"/>
                    <a:pt x="748" y="51"/>
                  </a:cubicBezTo>
                  <a:cubicBezTo>
                    <a:pt x="749" y="51"/>
                    <a:pt x="749" y="51"/>
                    <a:pt x="749" y="51"/>
                  </a:cubicBezTo>
                  <a:cubicBezTo>
                    <a:pt x="750" y="51"/>
                    <a:pt x="751" y="51"/>
                    <a:pt x="752" y="50"/>
                  </a:cubicBezTo>
                  <a:cubicBezTo>
                    <a:pt x="752" y="49"/>
                    <a:pt x="753" y="47"/>
                    <a:pt x="753" y="45"/>
                  </a:cubicBezTo>
                  <a:cubicBezTo>
                    <a:pt x="753" y="32"/>
                    <a:pt x="753" y="32"/>
                    <a:pt x="753" y="32"/>
                  </a:cubicBezTo>
                  <a:cubicBezTo>
                    <a:pt x="753" y="28"/>
                    <a:pt x="753" y="25"/>
                    <a:pt x="752" y="24"/>
                  </a:cubicBezTo>
                  <a:cubicBezTo>
                    <a:pt x="752" y="23"/>
                    <a:pt x="752" y="23"/>
                    <a:pt x="751" y="22"/>
                  </a:cubicBezTo>
                  <a:cubicBezTo>
                    <a:pt x="751" y="22"/>
                    <a:pt x="751" y="22"/>
                    <a:pt x="750" y="22"/>
                  </a:cubicBezTo>
                  <a:cubicBezTo>
                    <a:pt x="749" y="22"/>
                    <a:pt x="748" y="22"/>
                    <a:pt x="747" y="22"/>
                  </a:cubicBezTo>
                  <a:cubicBezTo>
                    <a:pt x="747" y="21"/>
                    <a:pt x="747" y="21"/>
                    <a:pt x="747" y="21"/>
                  </a:cubicBezTo>
                  <a:cubicBezTo>
                    <a:pt x="757" y="17"/>
                    <a:pt x="757" y="17"/>
                    <a:pt x="757" y="17"/>
                  </a:cubicBezTo>
                  <a:cubicBezTo>
                    <a:pt x="759" y="17"/>
                    <a:pt x="759" y="17"/>
                    <a:pt x="759" y="17"/>
                  </a:cubicBezTo>
                  <a:cubicBezTo>
                    <a:pt x="759" y="25"/>
                    <a:pt x="759" y="25"/>
                    <a:pt x="759" y="25"/>
                  </a:cubicBezTo>
                  <a:close/>
                  <a:moveTo>
                    <a:pt x="812" y="49"/>
                  </a:moveTo>
                  <a:cubicBezTo>
                    <a:pt x="811" y="51"/>
                    <a:pt x="809" y="52"/>
                    <a:pt x="807" y="53"/>
                  </a:cubicBezTo>
                  <a:cubicBezTo>
                    <a:pt x="806" y="53"/>
                    <a:pt x="804" y="54"/>
                    <a:pt x="803" y="54"/>
                  </a:cubicBezTo>
                  <a:cubicBezTo>
                    <a:pt x="799" y="54"/>
                    <a:pt x="796" y="52"/>
                    <a:pt x="793" y="49"/>
                  </a:cubicBezTo>
                  <a:cubicBezTo>
                    <a:pt x="791" y="46"/>
                    <a:pt x="789" y="42"/>
                    <a:pt x="789" y="37"/>
                  </a:cubicBezTo>
                  <a:cubicBezTo>
                    <a:pt x="789" y="32"/>
                    <a:pt x="791" y="28"/>
                    <a:pt x="794" y="24"/>
                  </a:cubicBezTo>
                  <a:cubicBezTo>
                    <a:pt x="797" y="20"/>
                    <a:pt x="801" y="18"/>
                    <a:pt x="805" y="18"/>
                  </a:cubicBezTo>
                  <a:cubicBezTo>
                    <a:pt x="808" y="18"/>
                    <a:pt x="810" y="19"/>
                    <a:pt x="812" y="21"/>
                  </a:cubicBezTo>
                  <a:cubicBezTo>
                    <a:pt x="812" y="14"/>
                    <a:pt x="812" y="14"/>
                    <a:pt x="812" y="14"/>
                  </a:cubicBezTo>
                  <a:cubicBezTo>
                    <a:pt x="812" y="10"/>
                    <a:pt x="812" y="8"/>
                    <a:pt x="812" y="7"/>
                  </a:cubicBezTo>
                  <a:cubicBezTo>
                    <a:pt x="812" y="6"/>
                    <a:pt x="811" y="5"/>
                    <a:pt x="811" y="5"/>
                  </a:cubicBezTo>
                  <a:cubicBezTo>
                    <a:pt x="811" y="5"/>
                    <a:pt x="810" y="5"/>
                    <a:pt x="809" y="5"/>
                  </a:cubicBezTo>
                  <a:cubicBezTo>
                    <a:pt x="809" y="5"/>
                    <a:pt x="808" y="5"/>
                    <a:pt x="807" y="5"/>
                  </a:cubicBezTo>
                  <a:cubicBezTo>
                    <a:pt x="807" y="4"/>
                    <a:pt x="807" y="4"/>
                    <a:pt x="807" y="4"/>
                  </a:cubicBezTo>
                  <a:cubicBezTo>
                    <a:pt x="816" y="0"/>
                    <a:pt x="816" y="0"/>
                    <a:pt x="816" y="0"/>
                  </a:cubicBezTo>
                  <a:cubicBezTo>
                    <a:pt x="818" y="0"/>
                    <a:pt x="818" y="0"/>
                    <a:pt x="818" y="0"/>
                  </a:cubicBezTo>
                  <a:cubicBezTo>
                    <a:pt x="818" y="39"/>
                    <a:pt x="818" y="39"/>
                    <a:pt x="818" y="39"/>
                  </a:cubicBezTo>
                  <a:cubicBezTo>
                    <a:pt x="818" y="43"/>
                    <a:pt x="818" y="45"/>
                    <a:pt x="818" y="46"/>
                  </a:cubicBezTo>
                  <a:cubicBezTo>
                    <a:pt x="818" y="47"/>
                    <a:pt x="819" y="48"/>
                    <a:pt x="819" y="48"/>
                  </a:cubicBezTo>
                  <a:cubicBezTo>
                    <a:pt x="819" y="49"/>
                    <a:pt x="820" y="49"/>
                    <a:pt x="820" y="49"/>
                  </a:cubicBezTo>
                  <a:cubicBezTo>
                    <a:pt x="821" y="49"/>
                    <a:pt x="822" y="48"/>
                    <a:pt x="823" y="48"/>
                  </a:cubicBezTo>
                  <a:cubicBezTo>
                    <a:pt x="823" y="49"/>
                    <a:pt x="823" y="49"/>
                    <a:pt x="823" y="49"/>
                  </a:cubicBezTo>
                  <a:cubicBezTo>
                    <a:pt x="813" y="53"/>
                    <a:pt x="813" y="53"/>
                    <a:pt x="813" y="53"/>
                  </a:cubicBezTo>
                  <a:cubicBezTo>
                    <a:pt x="812" y="53"/>
                    <a:pt x="812" y="53"/>
                    <a:pt x="812" y="53"/>
                  </a:cubicBezTo>
                  <a:cubicBezTo>
                    <a:pt x="812" y="49"/>
                    <a:pt x="812" y="49"/>
                    <a:pt x="812" y="49"/>
                  </a:cubicBezTo>
                  <a:close/>
                  <a:moveTo>
                    <a:pt x="812" y="46"/>
                  </a:moveTo>
                  <a:cubicBezTo>
                    <a:pt x="812" y="29"/>
                    <a:pt x="812" y="29"/>
                    <a:pt x="812" y="29"/>
                  </a:cubicBezTo>
                  <a:cubicBezTo>
                    <a:pt x="812" y="27"/>
                    <a:pt x="812" y="25"/>
                    <a:pt x="811" y="24"/>
                  </a:cubicBezTo>
                  <a:cubicBezTo>
                    <a:pt x="810" y="23"/>
                    <a:pt x="809" y="22"/>
                    <a:pt x="808" y="21"/>
                  </a:cubicBezTo>
                  <a:cubicBezTo>
                    <a:pt x="807" y="20"/>
                    <a:pt x="806" y="20"/>
                    <a:pt x="805" y="20"/>
                  </a:cubicBezTo>
                  <a:cubicBezTo>
                    <a:pt x="803" y="20"/>
                    <a:pt x="801" y="21"/>
                    <a:pt x="799" y="23"/>
                  </a:cubicBezTo>
                  <a:cubicBezTo>
                    <a:pt x="797" y="25"/>
                    <a:pt x="796" y="29"/>
                    <a:pt x="796" y="34"/>
                  </a:cubicBezTo>
                  <a:cubicBezTo>
                    <a:pt x="796" y="39"/>
                    <a:pt x="797" y="43"/>
                    <a:pt x="799" y="45"/>
                  </a:cubicBezTo>
                  <a:cubicBezTo>
                    <a:pt x="801" y="48"/>
                    <a:pt x="803" y="49"/>
                    <a:pt x="806" y="49"/>
                  </a:cubicBezTo>
                  <a:cubicBezTo>
                    <a:pt x="808" y="50"/>
                    <a:pt x="810" y="49"/>
                    <a:pt x="812" y="46"/>
                  </a:cubicBezTo>
                  <a:close/>
                  <a:moveTo>
                    <a:pt x="883" y="3"/>
                  </a:moveTo>
                  <a:cubicBezTo>
                    <a:pt x="883" y="14"/>
                    <a:pt x="883" y="14"/>
                    <a:pt x="883" y="14"/>
                  </a:cubicBezTo>
                  <a:cubicBezTo>
                    <a:pt x="882" y="14"/>
                    <a:pt x="882" y="14"/>
                    <a:pt x="882" y="14"/>
                  </a:cubicBezTo>
                  <a:cubicBezTo>
                    <a:pt x="882" y="12"/>
                    <a:pt x="881" y="11"/>
                    <a:pt x="881" y="10"/>
                  </a:cubicBezTo>
                  <a:cubicBezTo>
                    <a:pt x="880" y="8"/>
                    <a:pt x="879" y="7"/>
                    <a:pt x="878" y="7"/>
                  </a:cubicBezTo>
                  <a:cubicBezTo>
                    <a:pt x="877" y="6"/>
                    <a:pt x="875" y="5"/>
                    <a:pt x="873" y="5"/>
                  </a:cubicBezTo>
                  <a:cubicBezTo>
                    <a:pt x="867" y="5"/>
                    <a:pt x="867" y="5"/>
                    <a:pt x="867" y="5"/>
                  </a:cubicBezTo>
                  <a:cubicBezTo>
                    <a:pt x="867" y="44"/>
                    <a:pt x="867" y="44"/>
                    <a:pt x="867" y="44"/>
                  </a:cubicBezTo>
                  <a:cubicBezTo>
                    <a:pt x="867" y="47"/>
                    <a:pt x="867" y="49"/>
                    <a:pt x="867" y="49"/>
                  </a:cubicBezTo>
                  <a:cubicBezTo>
                    <a:pt x="868" y="51"/>
                    <a:pt x="870" y="51"/>
                    <a:pt x="871" y="51"/>
                  </a:cubicBezTo>
                  <a:cubicBezTo>
                    <a:pt x="873" y="51"/>
                    <a:pt x="873" y="51"/>
                    <a:pt x="873" y="51"/>
                  </a:cubicBezTo>
                  <a:cubicBezTo>
                    <a:pt x="873" y="52"/>
                    <a:pt x="873" y="52"/>
                    <a:pt x="873" y="52"/>
                  </a:cubicBezTo>
                  <a:cubicBezTo>
                    <a:pt x="853" y="52"/>
                    <a:pt x="853" y="52"/>
                    <a:pt x="853" y="52"/>
                  </a:cubicBezTo>
                  <a:cubicBezTo>
                    <a:pt x="853" y="51"/>
                    <a:pt x="853" y="51"/>
                    <a:pt x="853" y="51"/>
                  </a:cubicBezTo>
                  <a:cubicBezTo>
                    <a:pt x="854" y="51"/>
                    <a:pt x="854" y="51"/>
                    <a:pt x="854" y="51"/>
                  </a:cubicBezTo>
                  <a:cubicBezTo>
                    <a:pt x="856" y="51"/>
                    <a:pt x="858" y="50"/>
                    <a:pt x="859" y="49"/>
                  </a:cubicBezTo>
                  <a:cubicBezTo>
                    <a:pt x="859" y="48"/>
                    <a:pt x="859" y="47"/>
                    <a:pt x="859" y="43"/>
                  </a:cubicBezTo>
                  <a:cubicBezTo>
                    <a:pt x="859" y="5"/>
                    <a:pt x="859" y="5"/>
                    <a:pt x="859" y="5"/>
                  </a:cubicBezTo>
                  <a:cubicBezTo>
                    <a:pt x="853" y="5"/>
                    <a:pt x="853" y="5"/>
                    <a:pt x="853" y="5"/>
                  </a:cubicBezTo>
                  <a:cubicBezTo>
                    <a:pt x="851" y="5"/>
                    <a:pt x="849" y="5"/>
                    <a:pt x="849" y="6"/>
                  </a:cubicBezTo>
                  <a:cubicBezTo>
                    <a:pt x="847" y="6"/>
                    <a:pt x="846" y="7"/>
                    <a:pt x="845" y="9"/>
                  </a:cubicBezTo>
                  <a:cubicBezTo>
                    <a:pt x="845" y="10"/>
                    <a:pt x="844" y="12"/>
                    <a:pt x="844" y="14"/>
                  </a:cubicBezTo>
                  <a:cubicBezTo>
                    <a:pt x="843" y="14"/>
                    <a:pt x="843" y="14"/>
                    <a:pt x="843" y="14"/>
                  </a:cubicBezTo>
                  <a:cubicBezTo>
                    <a:pt x="843" y="3"/>
                    <a:pt x="843" y="3"/>
                    <a:pt x="843" y="3"/>
                  </a:cubicBezTo>
                  <a:cubicBezTo>
                    <a:pt x="883" y="3"/>
                    <a:pt x="883" y="3"/>
                    <a:pt x="883" y="3"/>
                  </a:cubicBezTo>
                  <a:close/>
                  <a:moveTo>
                    <a:pt x="891" y="31"/>
                  </a:moveTo>
                  <a:cubicBezTo>
                    <a:pt x="891" y="37"/>
                    <a:pt x="893" y="40"/>
                    <a:pt x="895" y="43"/>
                  </a:cubicBezTo>
                  <a:cubicBezTo>
                    <a:pt x="897" y="46"/>
                    <a:pt x="900" y="48"/>
                    <a:pt x="903" y="48"/>
                  </a:cubicBezTo>
                  <a:cubicBezTo>
                    <a:pt x="905" y="48"/>
                    <a:pt x="907" y="47"/>
                    <a:pt x="909" y="46"/>
                  </a:cubicBezTo>
                  <a:cubicBezTo>
                    <a:pt x="911" y="45"/>
                    <a:pt x="912" y="43"/>
                    <a:pt x="913" y="39"/>
                  </a:cubicBezTo>
                  <a:cubicBezTo>
                    <a:pt x="914" y="40"/>
                    <a:pt x="914" y="40"/>
                    <a:pt x="914" y="40"/>
                  </a:cubicBezTo>
                  <a:cubicBezTo>
                    <a:pt x="914" y="43"/>
                    <a:pt x="912" y="47"/>
                    <a:pt x="910" y="49"/>
                  </a:cubicBezTo>
                  <a:cubicBezTo>
                    <a:pt x="907" y="52"/>
                    <a:pt x="904" y="53"/>
                    <a:pt x="901" y="53"/>
                  </a:cubicBezTo>
                  <a:cubicBezTo>
                    <a:pt x="897" y="53"/>
                    <a:pt x="893" y="52"/>
                    <a:pt x="891" y="49"/>
                  </a:cubicBezTo>
                  <a:cubicBezTo>
                    <a:pt x="888" y="45"/>
                    <a:pt x="887" y="41"/>
                    <a:pt x="887" y="36"/>
                  </a:cubicBezTo>
                  <a:cubicBezTo>
                    <a:pt x="887" y="30"/>
                    <a:pt x="888" y="25"/>
                    <a:pt x="891" y="22"/>
                  </a:cubicBezTo>
                  <a:cubicBezTo>
                    <a:pt x="894" y="19"/>
                    <a:pt x="897" y="17"/>
                    <a:pt x="902" y="17"/>
                  </a:cubicBezTo>
                  <a:cubicBezTo>
                    <a:pt x="905" y="17"/>
                    <a:pt x="909" y="19"/>
                    <a:pt x="911" y="21"/>
                  </a:cubicBezTo>
                  <a:cubicBezTo>
                    <a:pt x="913" y="23"/>
                    <a:pt x="915" y="27"/>
                    <a:pt x="915" y="31"/>
                  </a:cubicBezTo>
                  <a:cubicBezTo>
                    <a:pt x="891" y="31"/>
                    <a:pt x="891" y="31"/>
                    <a:pt x="891" y="31"/>
                  </a:cubicBezTo>
                  <a:close/>
                  <a:moveTo>
                    <a:pt x="891" y="29"/>
                  </a:moveTo>
                  <a:cubicBezTo>
                    <a:pt x="907" y="29"/>
                    <a:pt x="907" y="29"/>
                    <a:pt x="907" y="29"/>
                  </a:cubicBezTo>
                  <a:cubicBezTo>
                    <a:pt x="907" y="27"/>
                    <a:pt x="906" y="26"/>
                    <a:pt x="906" y="25"/>
                  </a:cubicBezTo>
                  <a:cubicBezTo>
                    <a:pt x="905" y="24"/>
                    <a:pt x="904" y="23"/>
                    <a:pt x="903" y="22"/>
                  </a:cubicBezTo>
                  <a:cubicBezTo>
                    <a:pt x="902" y="21"/>
                    <a:pt x="901" y="21"/>
                    <a:pt x="899" y="21"/>
                  </a:cubicBezTo>
                  <a:cubicBezTo>
                    <a:pt x="897" y="21"/>
                    <a:pt x="896" y="21"/>
                    <a:pt x="894" y="23"/>
                  </a:cubicBezTo>
                  <a:cubicBezTo>
                    <a:pt x="893" y="24"/>
                    <a:pt x="892" y="27"/>
                    <a:pt x="891"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 name="Freeform 35"/>
            <p:cNvSpPr>
              <a:spLocks noEditPoints="1"/>
            </p:cNvSpPr>
            <p:nvPr userDrawn="1"/>
          </p:nvSpPr>
          <p:spPr bwMode="auto">
            <a:xfrm>
              <a:off x="10679194" y="4943758"/>
              <a:ext cx="873127" cy="103187"/>
            </a:xfrm>
            <a:custGeom>
              <a:avLst/>
              <a:gdLst>
                <a:gd name="T0" fmla="*/ 23 w 586"/>
                <a:gd name="T1" fmla="*/ 21 h 69"/>
                <a:gd name="T2" fmla="*/ 8 w 586"/>
                <a:gd name="T3" fmla="*/ 24 h 69"/>
                <a:gd name="T4" fmla="*/ 45 w 586"/>
                <a:gd name="T5" fmla="*/ 26 h 69"/>
                <a:gd name="T6" fmla="*/ 66 w 586"/>
                <a:gd name="T7" fmla="*/ 52 h 69"/>
                <a:gd name="T8" fmla="*/ 58 w 586"/>
                <a:gd name="T9" fmla="*/ 46 h 69"/>
                <a:gd name="T10" fmla="*/ 46 w 586"/>
                <a:gd name="T11" fmla="*/ 50 h 69"/>
                <a:gd name="T12" fmla="*/ 40 w 586"/>
                <a:gd name="T13" fmla="*/ 46 h 69"/>
                <a:gd name="T14" fmla="*/ 45 w 586"/>
                <a:gd name="T15" fmla="*/ 1 h 69"/>
                <a:gd name="T16" fmla="*/ 106 w 586"/>
                <a:gd name="T17" fmla="*/ 52 h 69"/>
                <a:gd name="T18" fmla="*/ 98 w 586"/>
                <a:gd name="T19" fmla="*/ 46 h 69"/>
                <a:gd name="T20" fmla="*/ 90 w 586"/>
                <a:gd name="T21" fmla="*/ 52 h 69"/>
                <a:gd name="T22" fmla="*/ 78 w 586"/>
                <a:gd name="T23" fmla="*/ 25 h 69"/>
                <a:gd name="T24" fmla="*/ 132 w 586"/>
                <a:gd name="T25" fmla="*/ 19 h 69"/>
                <a:gd name="T26" fmla="*/ 118 w 586"/>
                <a:gd name="T27" fmla="*/ 28 h 69"/>
                <a:gd name="T28" fmla="*/ 133 w 586"/>
                <a:gd name="T29" fmla="*/ 52 h 69"/>
                <a:gd name="T30" fmla="*/ 169 w 586"/>
                <a:gd name="T31" fmla="*/ 52 h 69"/>
                <a:gd name="T32" fmla="*/ 161 w 586"/>
                <a:gd name="T33" fmla="*/ 15 h 69"/>
                <a:gd name="T34" fmla="*/ 167 w 586"/>
                <a:gd name="T35" fmla="*/ 1 h 69"/>
                <a:gd name="T36" fmla="*/ 181 w 586"/>
                <a:gd name="T37" fmla="*/ 38 h 69"/>
                <a:gd name="T38" fmla="*/ 189 w 586"/>
                <a:gd name="T39" fmla="*/ 47 h 69"/>
                <a:gd name="T40" fmla="*/ 222 w 586"/>
                <a:gd name="T41" fmla="*/ 31 h 69"/>
                <a:gd name="T42" fmla="*/ 252 w 586"/>
                <a:gd name="T43" fmla="*/ 24 h 69"/>
                <a:gd name="T44" fmla="*/ 228 w 586"/>
                <a:gd name="T45" fmla="*/ 44 h 69"/>
                <a:gd name="T46" fmla="*/ 249 w 586"/>
                <a:gd name="T47" fmla="*/ 64 h 69"/>
                <a:gd name="T48" fmla="*/ 223 w 586"/>
                <a:gd name="T49" fmla="*/ 48 h 69"/>
                <a:gd name="T50" fmla="*/ 240 w 586"/>
                <a:gd name="T51" fmla="*/ 39 h 69"/>
                <a:gd name="T52" fmla="*/ 238 w 586"/>
                <a:gd name="T53" fmla="*/ 66 h 69"/>
                <a:gd name="T54" fmla="*/ 274 w 586"/>
                <a:gd name="T55" fmla="*/ 21 h 69"/>
                <a:gd name="T56" fmla="*/ 286 w 586"/>
                <a:gd name="T57" fmla="*/ 21 h 69"/>
                <a:gd name="T58" fmla="*/ 290 w 586"/>
                <a:gd name="T59" fmla="*/ 25 h 69"/>
                <a:gd name="T60" fmla="*/ 267 w 586"/>
                <a:gd name="T61" fmla="*/ 62 h 69"/>
                <a:gd name="T62" fmla="*/ 258 w 586"/>
                <a:gd name="T63" fmla="*/ 20 h 69"/>
                <a:gd name="T64" fmla="*/ 319 w 586"/>
                <a:gd name="T65" fmla="*/ 49 h 69"/>
                <a:gd name="T66" fmla="*/ 322 w 586"/>
                <a:gd name="T67" fmla="*/ 34 h 69"/>
                <a:gd name="T68" fmla="*/ 368 w 586"/>
                <a:gd name="T69" fmla="*/ 45 h 69"/>
                <a:gd name="T70" fmla="*/ 360 w 586"/>
                <a:gd name="T71" fmla="*/ 52 h 69"/>
                <a:gd name="T72" fmla="*/ 364 w 586"/>
                <a:gd name="T73" fmla="*/ 8 h 69"/>
                <a:gd name="T74" fmla="*/ 378 w 586"/>
                <a:gd name="T75" fmla="*/ 6 h 69"/>
                <a:gd name="T76" fmla="*/ 377 w 586"/>
                <a:gd name="T77" fmla="*/ 22 h 69"/>
                <a:gd name="T78" fmla="*/ 408 w 586"/>
                <a:gd name="T79" fmla="*/ 16 h 69"/>
                <a:gd name="T80" fmla="*/ 433 w 586"/>
                <a:gd name="T81" fmla="*/ 52 h 69"/>
                <a:gd name="T82" fmla="*/ 435 w 586"/>
                <a:gd name="T83" fmla="*/ 6 h 69"/>
                <a:gd name="T84" fmla="*/ 476 w 586"/>
                <a:gd name="T85" fmla="*/ 20 h 69"/>
                <a:gd name="T86" fmla="*/ 468 w 586"/>
                <a:gd name="T87" fmla="*/ 54 h 69"/>
                <a:gd name="T88" fmla="*/ 472 w 586"/>
                <a:gd name="T89" fmla="*/ 24 h 69"/>
                <a:gd name="T90" fmla="*/ 466 w 586"/>
                <a:gd name="T91" fmla="*/ 54 h 69"/>
                <a:gd name="T92" fmla="*/ 454 w 586"/>
                <a:gd name="T93" fmla="*/ 6 h 69"/>
                <a:gd name="T94" fmla="*/ 502 w 586"/>
                <a:gd name="T95" fmla="*/ 5 h 69"/>
                <a:gd name="T96" fmla="*/ 502 w 586"/>
                <a:gd name="T97" fmla="*/ 46 h 69"/>
                <a:gd name="T98" fmla="*/ 495 w 586"/>
                <a:gd name="T99" fmla="*/ 50 h 69"/>
                <a:gd name="T100" fmla="*/ 500 w 586"/>
                <a:gd name="T101" fmla="*/ 19 h 69"/>
                <a:gd name="T102" fmla="*/ 544 w 586"/>
                <a:gd name="T103" fmla="*/ 50 h 69"/>
                <a:gd name="T104" fmla="*/ 538 w 586"/>
                <a:gd name="T105" fmla="*/ 49 h 69"/>
                <a:gd name="T106" fmla="*/ 526 w 586"/>
                <a:gd name="T107" fmla="*/ 52 h 69"/>
                <a:gd name="T108" fmla="*/ 518 w 586"/>
                <a:gd name="T109" fmla="*/ 33 h 69"/>
                <a:gd name="T110" fmla="*/ 524 w 586"/>
                <a:gd name="T111" fmla="*/ 26 h 69"/>
                <a:gd name="T112" fmla="*/ 574 w 586"/>
                <a:gd name="T113" fmla="*/ 31 h 69"/>
                <a:gd name="T114" fmla="*/ 560 w 586"/>
                <a:gd name="T115" fmla="*/ 30 h 69"/>
                <a:gd name="T116" fmla="*/ 580 w 586"/>
                <a:gd name="T117" fmla="*/ 41 h 69"/>
                <a:gd name="T118" fmla="*/ 575 w 586"/>
                <a:gd name="T119" fmla="*/ 52 h 69"/>
                <a:gd name="T120" fmla="*/ 566 w 586"/>
                <a:gd name="T121" fmla="*/ 5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86" h="69">
                  <a:moveTo>
                    <a:pt x="27" y="41"/>
                  </a:moveTo>
                  <a:cubicBezTo>
                    <a:pt x="26" y="45"/>
                    <a:pt x="24" y="49"/>
                    <a:pt x="22" y="51"/>
                  </a:cubicBezTo>
                  <a:cubicBezTo>
                    <a:pt x="19" y="54"/>
                    <a:pt x="16" y="55"/>
                    <a:pt x="13" y="55"/>
                  </a:cubicBezTo>
                  <a:cubicBezTo>
                    <a:pt x="10" y="55"/>
                    <a:pt x="6" y="53"/>
                    <a:pt x="4" y="50"/>
                  </a:cubicBezTo>
                  <a:cubicBezTo>
                    <a:pt x="1" y="47"/>
                    <a:pt x="0" y="42"/>
                    <a:pt x="0" y="37"/>
                  </a:cubicBezTo>
                  <a:cubicBezTo>
                    <a:pt x="0" y="32"/>
                    <a:pt x="1" y="27"/>
                    <a:pt x="4" y="24"/>
                  </a:cubicBezTo>
                  <a:cubicBezTo>
                    <a:pt x="7" y="20"/>
                    <a:pt x="11" y="18"/>
                    <a:pt x="15" y="18"/>
                  </a:cubicBezTo>
                  <a:cubicBezTo>
                    <a:pt x="18" y="18"/>
                    <a:pt x="21" y="19"/>
                    <a:pt x="23" y="21"/>
                  </a:cubicBezTo>
                  <a:cubicBezTo>
                    <a:pt x="25" y="23"/>
                    <a:pt x="26" y="25"/>
                    <a:pt x="26" y="27"/>
                  </a:cubicBezTo>
                  <a:cubicBezTo>
                    <a:pt x="26" y="28"/>
                    <a:pt x="26" y="28"/>
                    <a:pt x="26" y="29"/>
                  </a:cubicBezTo>
                  <a:cubicBezTo>
                    <a:pt x="25" y="30"/>
                    <a:pt x="24" y="30"/>
                    <a:pt x="23" y="30"/>
                  </a:cubicBezTo>
                  <a:cubicBezTo>
                    <a:pt x="22" y="30"/>
                    <a:pt x="21" y="30"/>
                    <a:pt x="20" y="28"/>
                  </a:cubicBezTo>
                  <a:cubicBezTo>
                    <a:pt x="20" y="28"/>
                    <a:pt x="19" y="27"/>
                    <a:pt x="19" y="26"/>
                  </a:cubicBezTo>
                  <a:cubicBezTo>
                    <a:pt x="19" y="24"/>
                    <a:pt x="18" y="23"/>
                    <a:pt x="18" y="22"/>
                  </a:cubicBezTo>
                  <a:cubicBezTo>
                    <a:pt x="17" y="22"/>
                    <a:pt x="16" y="21"/>
                    <a:pt x="14" y="21"/>
                  </a:cubicBezTo>
                  <a:cubicBezTo>
                    <a:pt x="12" y="21"/>
                    <a:pt x="10" y="22"/>
                    <a:pt x="8" y="24"/>
                  </a:cubicBezTo>
                  <a:cubicBezTo>
                    <a:pt x="6" y="26"/>
                    <a:pt x="6" y="30"/>
                    <a:pt x="6" y="34"/>
                  </a:cubicBezTo>
                  <a:cubicBezTo>
                    <a:pt x="6" y="38"/>
                    <a:pt x="6" y="41"/>
                    <a:pt x="8" y="44"/>
                  </a:cubicBezTo>
                  <a:cubicBezTo>
                    <a:pt x="10" y="48"/>
                    <a:pt x="13" y="49"/>
                    <a:pt x="16" y="49"/>
                  </a:cubicBezTo>
                  <a:cubicBezTo>
                    <a:pt x="18" y="49"/>
                    <a:pt x="20" y="48"/>
                    <a:pt x="22" y="47"/>
                  </a:cubicBezTo>
                  <a:cubicBezTo>
                    <a:pt x="24" y="46"/>
                    <a:pt x="25" y="44"/>
                    <a:pt x="27" y="41"/>
                  </a:cubicBezTo>
                  <a:cubicBezTo>
                    <a:pt x="27" y="41"/>
                    <a:pt x="27" y="41"/>
                    <a:pt x="27" y="41"/>
                  </a:cubicBezTo>
                  <a:close/>
                  <a:moveTo>
                    <a:pt x="45" y="1"/>
                  </a:moveTo>
                  <a:cubicBezTo>
                    <a:pt x="45" y="26"/>
                    <a:pt x="45" y="26"/>
                    <a:pt x="45" y="26"/>
                  </a:cubicBezTo>
                  <a:cubicBezTo>
                    <a:pt x="48" y="22"/>
                    <a:pt x="50" y="21"/>
                    <a:pt x="51" y="20"/>
                  </a:cubicBezTo>
                  <a:cubicBezTo>
                    <a:pt x="53" y="19"/>
                    <a:pt x="54" y="18"/>
                    <a:pt x="56" y="18"/>
                  </a:cubicBezTo>
                  <a:cubicBezTo>
                    <a:pt x="58" y="18"/>
                    <a:pt x="60" y="19"/>
                    <a:pt x="61" y="20"/>
                  </a:cubicBezTo>
                  <a:cubicBezTo>
                    <a:pt x="62" y="21"/>
                    <a:pt x="63" y="23"/>
                    <a:pt x="64" y="25"/>
                  </a:cubicBezTo>
                  <a:cubicBezTo>
                    <a:pt x="64" y="27"/>
                    <a:pt x="64" y="30"/>
                    <a:pt x="64" y="34"/>
                  </a:cubicBezTo>
                  <a:cubicBezTo>
                    <a:pt x="64" y="46"/>
                    <a:pt x="64" y="46"/>
                    <a:pt x="64" y="46"/>
                  </a:cubicBezTo>
                  <a:cubicBezTo>
                    <a:pt x="64" y="48"/>
                    <a:pt x="64" y="50"/>
                    <a:pt x="65" y="50"/>
                  </a:cubicBezTo>
                  <a:cubicBezTo>
                    <a:pt x="65" y="51"/>
                    <a:pt x="66" y="52"/>
                    <a:pt x="66" y="52"/>
                  </a:cubicBezTo>
                  <a:cubicBezTo>
                    <a:pt x="66" y="52"/>
                    <a:pt x="68" y="52"/>
                    <a:pt x="69" y="52"/>
                  </a:cubicBezTo>
                  <a:cubicBezTo>
                    <a:pt x="69" y="54"/>
                    <a:pt x="69" y="54"/>
                    <a:pt x="69" y="54"/>
                  </a:cubicBezTo>
                  <a:cubicBezTo>
                    <a:pt x="53" y="54"/>
                    <a:pt x="53" y="54"/>
                    <a:pt x="53" y="54"/>
                  </a:cubicBezTo>
                  <a:cubicBezTo>
                    <a:pt x="53" y="52"/>
                    <a:pt x="53" y="52"/>
                    <a:pt x="53" y="52"/>
                  </a:cubicBezTo>
                  <a:cubicBezTo>
                    <a:pt x="54" y="52"/>
                    <a:pt x="54" y="52"/>
                    <a:pt x="54" y="52"/>
                  </a:cubicBezTo>
                  <a:cubicBezTo>
                    <a:pt x="56" y="52"/>
                    <a:pt x="56" y="52"/>
                    <a:pt x="57" y="52"/>
                  </a:cubicBezTo>
                  <a:cubicBezTo>
                    <a:pt x="58" y="51"/>
                    <a:pt x="58" y="50"/>
                    <a:pt x="58" y="50"/>
                  </a:cubicBezTo>
                  <a:cubicBezTo>
                    <a:pt x="58" y="49"/>
                    <a:pt x="58" y="48"/>
                    <a:pt x="58" y="46"/>
                  </a:cubicBezTo>
                  <a:cubicBezTo>
                    <a:pt x="58" y="34"/>
                    <a:pt x="58" y="34"/>
                    <a:pt x="58" y="34"/>
                  </a:cubicBezTo>
                  <a:cubicBezTo>
                    <a:pt x="58" y="30"/>
                    <a:pt x="58" y="28"/>
                    <a:pt x="58" y="27"/>
                  </a:cubicBezTo>
                  <a:cubicBezTo>
                    <a:pt x="58" y="26"/>
                    <a:pt x="57" y="25"/>
                    <a:pt x="56" y="24"/>
                  </a:cubicBezTo>
                  <a:cubicBezTo>
                    <a:pt x="56" y="24"/>
                    <a:pt x="55" y="23"/>
                    <a:pt x="54" y="23"/>
                  </a:cubicBezTo>
                  <a:cubicBezTo>
                    <a:pt x="52" y="23"/>
                    <a:pt x="51" y="24"/>
                    <a:pt x="50" y="24"/>
                  </a:cubicBezTo>
                  <a:cubicBezTo>
                    <a:pt x="49" y="25"/>
                    <a:pt x="47" y="26"/>
                    <a:pt x="46" y="28"/>
                  </a:cubicBezTo>
                  <a:cubicBezTo>
                    <a:pt x="46" y="46"/>
                    <a:pt x="46" y="46"/>
                    <a:pt x="46" y="46"/>
                  </a:cubicBezTo>
                  <a:cubicBezTo>
                    <a:pt x="46" y="48"/>
                    <a:pt x="46" y="50"/>
                    <a:pt x="46" y="50"/>
                  </a:cubicBezTo>
                  <a:cubicBezTo>
                    <a:pt x="46" y="51"/>
                    <a:pt x="47" y="52"/>
                    <a:pt x="47" y="52"/>
                  </a:cubicBezTo>
                  <a:cubicBezTo>
                    <a:pt x="48" y="52"/>
                    <a:pt x="49" y="52"/>
                    <a:pt x="51" y="52"/>
                  </a:cubicBezTo>
                  <a:cubicBezTo>
                    <a:pt x="51" y="54"/>
                    <a:pt x="51" y="54"/>
                    <a:pt x="51" y="54"/>
                  </a:cubicBezTo>
                  <a:cubicBezTo>
                    <a:pt x="34" y="54"/>
                    <a:pt x="34" y="54"/>
                    <a:pt x="34" y="54"/>
                  </a:cubicBezTo>
                  <a:cubicBezTo>
                    <a:pt x="34" y="52"/>
                    <a:pt x="34" y="52"/>
                    <a:pt x="34" y="52"/>
                  </a:cubicBezTo>
                  <a:cubicBezTo>
                    <a:pt x="36" y="52"/>
                    <a:pt x="37" y="52"/>
                    <a:pt x="38" y="52"/>
                  </a:cubicBezTo>
                  <a:cubicBezTo>
                    <a:pt x="38" y="51"/>
                    <a:pt x="39" y="51"/>
                    <a:pt x="39" y="50"/>
                  </a:cubicBezTo>
                  <a:cubicBezTo>
                    <a:pt x="40" y="49"/>
                    <a:pt x="40" y="48"/>
                    <a:pt x="40" y="46"/>
                  </a:cubicBezTo>
                  <a:cubicBezTo>
                    <a:pt x="40" y="15"/>
                    <a:pt x="40" y="15"/>
                    <a:pt x="40" y="15"/>
                  </a:cubicBezTo>
                  <a:cubicBezTo>
                    <a:pt x="40" y="11"/>
                    <a:pt x="40" y="8"/>
                    <a:pt x="39" y="8"/>
                  </a:cubicBezTo>
                  <a:cubicBezTo>
                    <a:pt x="39" y="7"/>
                    <a:pt x="39" y="6"/>
                    <a:pt x="38" y="6"/>
                  </a:cubicBezTo>
                  <a:cubicBezTo>
                    <a:pt x="38" y="5"/>
                    <a:pt x="38" y="5"/>
                    <a:pt x="37" y="5"/>
                  </a:cubicBezTo>
                  <a:cubicBezTo>
                    <a:pt x="36" y="5"/>
                    <a:pt x="36" y="5"/>
                    <a:pt x="34" y="6"/>
                  </a:cubicBezTo>
                  <a:cubicBezTo>
                    <a:pt x="34" y="4"/>
                    <a:pt x="34" y="4"/>
                    <a:pt x="34" y="4"/>
                  </a:cubicBezTo>
                  <a:cubicBezTo>
                    <a:pt x="44" y="0"/>
                    <a:pt x="44" y="0"/>
                    <a:pt x="44" y="0"/>
                  </a:cubicBezTo>
                  <a:cubicBezTo>
                    <a:pt x="45" y="1"/>
                    <a:pt x="45" y="1"/>
                    <a:pt x="45" y="1"/>
                  </a:cubicBezTo>
                  <a:close/>
                  <a:moveTo>
                    <a:pt x="85" y="26"/>
                  </a:moveTo>
                  <a:cubicBezTo>
                    <a:pt x="89" y="21"/>
                    <a:pt x="92" y="19"/>
                    <a:pt x="96" y="19"/>
                  </a:cubicBezTo>
                  <a:cubicBezTo>
                    <a:pt x="97" y="19"/>
                    <a:pt x="99" y="19"/>
                    <a:pt x="100" y="20"/>
                  </a:cubicBezTo>
                  <a:cubicBezTo>
                    <a:pt x="102" y="21"/>
                    <a:pt x="103" y="22"/>
                    <a:pt x="104" y="24"/>
                  </a:cubicBezTo>
                  <a:cubicBezTo>
                    <a:pt x="104" y="26"/>
                    <a:pt x="104" y="28"/>
                    <a:pt x="104" y="31"/>
                  </a:cubicBezTo>
                  <a:cubicBezTo>
                    <a:pt x="104" y="46"/>
                    <a:pt x="104" y="46"/>
                    <a:pt x="104" y="46"/>
                  </a:cubicBezTo>
                  <a:cubicBezTo>
                    <a:pt x="104" y="48"/>
                    <a:pt x="104" y="49"/>
                    <a:pt x="105" y="50"/>
                  </a:cubicBezTo>
                  <a:cubicBezTo>
                    <a:pt x="105" y="51"/>
                    <a:pt x="106" y="51"/>
                    <a:pt x="106" y="52"/>
                  </a:cubicBezTo>
                  <a:cubicBezTo>
                    <a:pt x="106" y="52"/>
                    <a:pt x="108" y="52"/>
                    <a:pt x="109" y="52"/>
                  </a:cubicBezTo>
                  <a:cubicBezTo>
                    <a:pt x="109" y="53"/>
                    <a:pt x="109" y="53"/>
                    <a:pt x="109" y="53"/>
                  </a:cubicBezTo>
                  <a:cubicBezTo>
                    <a:pt x="93" y="53"/>
                    <a:pt x="93" y="53"/>
                    <a:pt x="93" y="53"/>
                  </a:cubicBezTo>
                  <a:cubicBezTo>
                    <a:pt x="93" y="52"/>
                    <a:pt x="93" y="52"/>
                    <a:pt x="93" y="52"/>
                  </a:cubicBezTo>
                  <a:cubicBezTo>
                    <a:pt x="94" y="52"/>
                    <a:pt x="94" y="52"/>
                    <a:pt x="94" y="52"/>
                  </a:cubicBezTo>
                  <a:cubicBezTo>
                    <a:pt x="96" y="52"/>
                    <a:pt x="96" y="52"/>
                    <a:pt x="97" y="51"/>
                  </a:cubicBezTo>
                  <a:cubicBezTo>
                    <a:pt x="98" y="51"/>
                    <a:pt x="98" y="50"/>
                    <a:pt x="98" y="49"/>
                  </a:cubicBezTo>
                  <a:cubicBezTo>
                    <a:pt x="98" y="49"/>
                    <a:pt x="98" y="48"/>
                    <a:pt x="98" y="46"/>
                  </a:cubicBezTo>
                  <a:cubicBezTo>
                    <a:pt x="98" y="32"/>
                    <a:pt x="98" y="32"/>
                    <a:pt x="98" y="32"/>
                  </a:cubicBezTo>
                  <a:cubicBezTo>
                    <a:pt x="98" y="28"/>
                    <a:pt x="98" y="26"/>
                    <a:pt x="97" y="25"/>
                  </a:cubicBezTo>
                  <a:cubicBezTo>
                    <a:pt x="96" y="24"/>
                    <a:pt x="95" y="23"/>
                    <a:pt x="93" y="23"/>
                  </a:cubicBezTo>
                  <a:cubicBezTo>
                    <a:pt x="90" y="23"/>
                    <a:pt x="88" y="24"/>
                    <a:pt x="85" y="28"/>
                  </a:cubicBezTo>
                  <a:cubicBezTo>
                    <a:pt x="85" y="46"/>
                    <a:pt x="85" y="46"/>
                    <a:pt x="85" y="46"/>
                  </a:cubicBezTo>
                  <a:cubicBezTo>
                    <a:pt x="85" y="48"/>
                    <a:pt x="85" y="49"/>
                    <a:pt x="85" y="50"/>
                  </a:cubicBezTo>
                  <a:cubicBezTo>
                    <a:pt x="86" y="51"/>
                    <a:pt x="86" y="51"/>
                    <a:pt x="86" y="52"/>
                  </a:cubicBezTo>
                  <a:cubicBezTo>
                    <a:pt x="87" y="52"/>
                    <a:pt x="88" y="52"/>
                    <a:pt x="90" y="52"/>
                  </a:cubicBezTo>
                  <a:cubicBezTo>
                    <a:pt x="90" y="53"/>
                    <a:pt x="90" y="53"/>
                    <a:pt x="90" y="53"/>
                  </a:cubicBezTo>
                  <a:cubicBezTo>
                    <a:pt x="74" y="53"/>
                    <a:pt x="74" y="53"/>
                    <a:pt x="74" y="53"/>
                  </a:cubicBezTo>
                  <a:cubicBezTo>
                    <a:pt x="74" y="52"/>
                    <a:pt x="74" y="52"/>
                    <a:pt x="74" y="52"/>
                  </a:cubicBezTo>
                  <a:cubicBezTo>
                    <a:pt x="75" y="52"/>
                    <a:pt x="75" y="52"/>
                    <a:pt x="75" y="52"/>
                  </a:cubicBezTo>
                  <a:cubicBezTo>
                    <a:pt x="76" y="52"/>
                    <a:pt x="78" y="52"/>
                    <a:pt x="78" y="51"/>
                  </a:cubicBezTo>
                  <a:cubicBezTo>
                    <a:pt x="78" y="50"/>
                    <a:pt x="79" y="48"/>
                    <a:pt x="79" y="46"/>
                  </a:cubicBezTo>
                  <a:cubicBezTo>
                    <a:pt x="79" y="33"/>
                    <a:pt x="79" y="33"/>
                    <a:pt x="79" y="33"/>
                  </a:cubicBezTo>
                  <a:cubicBezTo>
                    <a:pt x="79" y="29"/>
                    <a:pt x="79" y="26"/>
                    <a:pt x="78" y="25"/>
                  </a:cubicBezTo>
                  <a:cubicBezTo>
                    <a:pt x="78" y="24"/>
                    <a:pt x="78" y="24"/>
                    <a:pt x="78" y="23"/>
                  </a:cubicBezTo>
                  <a:cubicBezTo>
                    <a:pt x="77" y="23"/>
                    <a:pt x="77" y="23"/>
                    <a:pt x="76" y="23"/>
                  </a:cubicBezTo>
                  <a:cubicBezTo>
                    <a:pt x="75" y="23"/>
                    <a:pt x="74" y="23"/>
                    <a:pt x="74" y="23"/>
                  </a:cubicBezTo>
                  <a:cubicBezTo>
                    <a:pt x="73" y="22"/>
                    <a:pt x="73" y="22"/>
                    <a:pt x="73" y="22"/>
                  </a:cubicBezTo>
                  <a:cubicBezTo>
                    <a:pt x="83" y="18"/>
                    <a:pt x="83" y="18"/>
                    <a:pt x="83" y="18"/>
                  </a:cubicBezTo>
                  <a:cubicBezTo>
                    <a:pt x="85" y="18"/>
                    <a:pt x="85" y="18"/>
                    <a:pt x="85" y="18"/>
                  </a:cubicBezTo>
                  <a:cubicBezTo>
                    <a:pt x="85" y="26"/>
                    <a:pt x="85" y="26"/>
                    <a:pt x="85" y="26"/>
                  </a:cubicBezTo>
                  <a:close/>
                  <a:moveTo>
                    <a:pt x="132" y="19"/>
                  </a:moveTo>
                  <a:cubicBezTo>
                    <a:pt x="136" y="19"/>
                    <a:pt x="140" y="21"/>
                    <a:pt x="144" y="25"/>
                  </a:cubicBezTo>
                  <a:cubicBezTo>
                    <a:pt x="146" y="28"/>
                    <a:pt x="148" y="32"/>
                    <a:pt x="148" y="36"/>
                  </a:cubicBezTo>
                  <a:cubicBezTo>
                    <a:pt x="148" y="40"/>
                    <a:pt x="147" y="42"/>
                    <a:pt x="146" y="46"/>
                  </a:cubicBezTo>
                  <a:cubicBezTo>
                    <a:pt x="144" y="49"/>
                    <a:pt x="142" y="51"/>
                    <a:pt x="140" y="53"/>
                  </a:cubicBezTo>
                  <a:cubicBezTo>
                    <a:pt x="137" y="54"/>
                    <a:pt x="134" y="55"/>
                    <a:pt x="131" y="55"/>
                  </a:cubicBezTo>
                  <a:cubicBezTo>
                    <a:pt x="126" y="55"/>
                    <a:pt x="122" y="53"/>
                    <a:pt x="120" y="49"/>
                  </a:cubicBezTo>
                  <a:cubicBezTo>
                    <a:pt x="117" y="46"/>
                    <a:pt x="116" y="42"/>
                    <a:pt x="116" y="38"/>
                  </a:cubicBezTo>
                  <a:cubicBezTo>
                    <a:pt x="116" y="34"/>
                    <a:pt x="117" y="31"/>
                    <a:pt x="118" y="28"/>
                  </a:cubicBezTo>
                  <a:cubicBezTo>
                    <a:pt x="120" y="26"/>
                    <a:pt x="122" y="23"/>
                    <a:pt x="124" y="22"/>
                  </a:cubicBezTo>
                  <a:cubicBezTo>
                    <a:pt x="126" y="20"/>
                    <a:pt x="129" y="19"/>
                    <a:pt x="132" y="19"/>
                  </a:cubicBezTo>
                  <a:close/>
                  <a:moveTo>
                    <a:pt x="130" y="21"/>
                  </a:moveTo>
                  <a:cubicBezTo>
                    <a:pt x="129" y="21"/>
                    <a:pt x="128" y="22"/>
                    <a:pt x="127" y="22"/>
                  </a:cubicBezTo>
                  <a:cubicBezTo>
                    <a:pt x="126" y="23"/>
                    <a:pt x="124" y="24"/>
                    <a:pt x="124" y="26"/>
                  </a:cubicBezTo>
                  <a:cubicBezTo>
                    <a:pt x="123" y="28"/>
                    <a:pt x="122" y="31"/>
                    <a:pt x="122" y="34"/>
                  </a:cubicBezTo>
                  <a:cubicBezTo>
                    <a:pt x="122" y="39"/>
                    <a:pt x="123" y="43"/>
                    <a:pt x="125" y="47"/>
                  </a:cubicBezTo>
                  <a:cubicBezTo>
                    <a:pt x="127" y="50"/>
                    <a:pt x="130" y="52"/>
                    <a:pt x="133" y="52"/>
                  </a:cubicBezTo>
                  <a:cubicBezTo>
                    <a:pt x="135" y="52"/>
                    <a:pt x="137" y="51"/>
                    <a:pt x="138" y="49"/>
                  </a:cubicBezTo>
                  <a:cubicBezTo>
                    <a:pt x="140" y="47"/>
                    <a:pt x="141" y="44"/>
                    <a:pt x="141" y="39"/>
                  </a:cubicBezTo>
                  <a:cubicBezTo>
                    <a:pt x="141" y="33"/>
                    <a:pt x="140" y="28"/>
                    <a:pt x="137" y="25"/>
                  </a:cubicBezTo>
                  <a:cubicBezTo>
                    <a:pt x="135" y="22"/>
                    <a:pt x="133" y="21"/>
                    <a:pt x="130" y="21"/>
                  </a:cubicBezTo>
                  <a:close/>
                  <a:moveTo>
                    <a:pt x="167" y="1"/>
                  </a:moveTo>
                  <a:cubicBezTo>
                    <a:pt x="167" y="46"/>
                    <a:pt x="167" y="46"/>
                    <a:pt x="167" y="46"/>
                  </a:cubicBezTo>
                  <a:cubicBezTo>
                    <a:pt x="167" y="48"/>
                    <a:pt x="167" y="50"/>
                    <a:pt x="168" y="50"/>
                  </a:cubicBezTo>
                  <a:cubicBezTo>
                    <a:pt x="168" y="51"/>
                    <a:pt x="168" y="52"/>
                    <a:pt x="169" y="52"/>
                  </a:cubicBezTo>
                  <a:cubicBezTo>
                    <a:pt x="170" y="52"/>
                    <a:pt x="170" y="52"/>
                    <a:pt x="172" y="52"/>
                  </a:cubicBezTo>
                  <a:cubicBezTo>
                    <a:pt x="172" y="54"/>
                    <a:pt x="172" y="54"/>
                    <a:pt x="172" y="54"/>
                  </a:cubicBezTo>
                  <a:cubicBezTo>
                    <a:pt x="156" y="54"/>
                    <a:pt x="156" y="54"/>
                    <a:pt x="156" y="54"/>
                  </a:cubicBezTo>
                  <a:cubicBezTo>
                    <a:pt x="156" y="52"/>
                    <a:pt x="156" y="52"/>
                    <a:pt x="156" y="52"/>
                  </a:cubicBezTo>
                  <a:cubicBezTo>
                    <a:pt x="158" y="52"/>
                    <a:pt x="159" y="52"/>
                    <a:pt x="160" y="52"/>
                  </a:cubicBezTo>
                  <a:cubicBezTo>
                    <a:pt x="160" y="52"/>
                    <a:pt x="160" y="51"/>
                    <a:pt x="161" y="50"/>
                  </a:cubicBezTo>
                  <a:cubicBezTo>
                    <a:pt x="161" y="50"/>
                    <a:pt x="161" y="48"/>
                    <a:pt x="161" y="46"/>
                  </a:cubicBezTo>
                  <a:cubicBezTo>
                    <a:pt x="161" y="15"/>
                    <a:pt x="161" y="15"/>
                    <a:pt x="161" y="15"/>
                  </a:cubicBezTo>
                  <a:cubicBezTo>
                    <a:pt x="161" y="11"/>
                    <a:pt x="161" y="9"/>
                    <a:pt x="161" y="8"/>
                  </a:cubicBezTo>
                  <a:cubicBezTo>
                    <a:pt x="161" y="7"/>
                    <a:pt x="160" y="6"/>
                    <a:pt x="160" y="6"/>
                  </a:cubicBezTo>
                  <a:cubicBezTo>
                    <a:pt x="160" y="6"/>
                    <a:pt x="159" y="6"/>
                    <a:pt x="158" y="6"/>
                  </a:cubicBezTo>
                  <a:cubicBezTo>
                    <a:pt x="158" y="6"/>
                    <a:pt x="157" y="6"/>
                    <a:pt x="156" y="6"/>
                  </a:cubicBezTo>
                  <a:cubicBezTo>
                    <a:pt x="155" y="5"/>
                    <a:pt x="155" y="5"/>
                    <a:pt x="155" y="5"/>
                  </a:cubicBezTo>
                  <a:cubicBezTo>
                    <a:pt x="165" y="1"/>
                    <a:pt x="165" y="1"/>
                    <a:pt x="165" y="1"/>
                  </a:cubicBezTo>
                  <a:cubicBezTo>
                    <a:pt x="167" y="1"/>
                    <a:pt x="167" y="1"/>
                    <a:pt x="167" y="1"/>
                  </a:cubicBezTo>
                  <a:cubicBezTo>
                    <a:pt x="167" y="1"/>
                    <a:pt x="167" y="1"/>
                    <a:pt x="167" y="1"/>
                  </a:cubicBezTo>
                  <a:close/>
                  <a:moveTo>
                    <a:pt x="196" y="19"/>
                  </a:moveTo>
                  <a:cubicBezTo>
                    <a:pt x="201" y="19"/>
                    <a:pt x="205" y="21"/>
                    <a:pt x="208" y="25"/>
                  </a:cubicBezTo>
                  <a:cubicBezTo>
                    <a:pt x="210" y="28"/>
                    <a:pt x="212" y="32"/>
                    <a:pt x="212" y="36"/>
                  </a:cubicBezTo>
                  <a:cubicBezTo>
                    <a:pt x="212" y="40"/>
                    <a:pt x="211" y="42"/>
                    <a:pt x="210" y="46"/>
                  </a:cubicBezTo>
                  <a:cubicBezTo>
                    <a:pt x="209" y="49"/>
                    <a:pt x="207" y="51"/>
                    <a:pt x="204" y="53"/>
                  </a:cubicBezTo>
                  <a:cubicBezTo>
                    <a:pt x="202" y="54"/>
                    <a:pt x="199" y="55"/>
                    <a:pt x="196" y="55"/>
                  </a:cubicBezTo>
                  <a:cubicBezTo>
                    <a:pt x="191" y="55"/>
                    <a:pt x="187" y="53"/>
                    <a:pt x="184" y="49"/>
                  </a:cubicBezTo>
                  <a:cubicBezTo>
                    <a:pt x="182" y="46"/>
                    <a:pt x="181" y="42"/>
                    <a:pt x="181" y="38"/>
                  </a:cubicBezTo>
                  <a:cubicBezTo>
                    <a:pt x="181" y="34"/>
                    <a:pt x="182" y="31"/>
                    <a:pt x="183" y="28"/>
                  </a:cubicBezTo>
                  <a:cubicBezTo>
                    <a:pt x="185" y="26"/>
                    <a:pt x="187" y="23"/>
                    <a:pt x="189" y="22"/>
                  </a:cubicBezTo>
                  <a:cubicBezTo>
                    <a:pt x="190" y="20"/>
                    <a:pt x="193" y="19"/>
                    <a:pt x="196" y="19"/>
                  </a:cubicBezTo>
                  <a:close/>
                  <a:moveTo>
                    <a:pt x="195" y="21"/>
                  </a:moveTo>
                  <a:cubicBezTo>
                    <a:pt x="194" y="21"/>
                    <a:pt x="192" y="22"/>
                    <a:pt x="191" y="22"/>
                  </a:cubicBezTo>
                  <a:cubicBezTo>
                    <a:pt x="190" y="23"/>
                    <a:pt x="188" y="24"/>
                    <a:pt x="188" y="26"/>
                  </a:cubicBezTo>
                  <a:cubicBezTo>
                    <a:pt x="187" y="28"/>
                    <a:pt x="186" y="31"/>
                    <a:pt x="186" y="34"/>
                  </a:cubicBezTo>
                  <a:cubicBezTo>
                    <a:pt x="186" y="39"/>
                    <a:pt x="187" y="43"/>
                    <a:pt x="189" y="47"/>
                  </a:cubicBezTo>
                  <a:cubicBezTo>
                    <a:pt x="191" y="50"/>
                    <a:pt x="194" y="52"/>
                    <a:pt x="197" y="52"/>
                  </a:cubicBezTo>
                  <a:cubicBezTo>
                    <a:pt x="199" y="52"/>
                    <a:pt x="201" y="51"/>
                    <a:pt x="202" y="49"/>
                  </a:cubicBezTo>
                  <a:cubicBezTo>
                    <a:pt x="204" y="47"/>
                    <a:pt x="205" y="44"/>
                    <a:pt x="205" y="39"/>
                  </a:cubicBezTo>
                  <a:cubicBezTo>
                    <a:pt x="205" y="33"/>
                    <a:pt x="204" y="28"/>
                    <a:pt x="201" y="25"/>
                  </a:cubicBezTo>
                  <a:cubicBezTo>
                    <a:pt x="200" y="22"/>
                    <a:pt x="197" y="21"/>
                    <a:pt x="195" y="21"/>
                  </a:cubicBezTo>
                  <a:close/>
                  <a:moveTo>
                    <a:pt x="229" y="41"/>
                  </a:moveTo>
                  <a:cubicBezTo>
                    <a:pt x="227" y="40"/>
                    <a:pt x="225" y="39"/>
                    <a:pt x="224" y="37"/>
                  </a:cubicBezTo>
                  <a:cubicBezTo>
                    <a:pt x="223" y="35"/>
                    <a:pt x="222" y="33"/>
                    <a:pt x="222" y="31"/>
                  </a:cubicBezTo>
                  <a:cubicBezTo>
                    <a:pt x="222" y="28"/>
                    <a:pt x="224" y="24"/>
                    <a:pt x="226" y="22"/>
                  </a:cubicBezTo>
                  <a:cubicBezTo>
                    <a:pt x="228" y="20"/>
                    <a:pt x="232" y="18"/>
                    <a:pt x="235" y="18"/>
                  </a:cubicBezTo>
                  <a:cubicBezTo>
                    <a:pt x="238" y="18"/>
                    <a:pt x="241" y="19"/>
                    <a:pt x="243" y="21"/>
                  </a:cubicBezTo>
                  <a:cubicBezTo>
                    <a:pt x="250" y="21"/>
                    <a:pt x="250" y="21"/>
                    <a:pt x="250" y="21"/>
                  </a:cubicBezTo>
                  <a:cubicBezTo>
                    <a:pt x="251" y="21"/>
                    <a:pt x="252" y="21"/>
                    <a:pt x="252" y="21"/>
                  </a:cubicBezTo>
                  <a:cubicBezTo>
                    <a:pt x="252" y="21"/>
                    <a:pt x="252" y="21"/>
                    <a:pt x="252" y="21"/>
                  </a:cubicBezTo>
                  <a:cubicBezTo>
                    <a:pt x="252" y="22"/>
                    <a:pt x="252" y="22"/>
                    <a:pt x="252" y="22"/>
                  </a:cubicBezTo>
                  <a:cubicBezTo>
                    <a:pt x="252" y="23"/>
                    <a:pt x="252" y="24"/>
                    <a:pt x="252" y="24"/>
                  </a:cubicBezTo>
                  <a:cubicBezTo>
                    <a:pt x="252" y="24"/>
                    <a:pt x="252" y="24"/>
                    <a:pt x="252" y="24"/>
                  </a:cubicBezTo>
                  <a:cubicBezTo>
                    <a:pt x="252" y="24"/>
                    <a:pt x="251" y="24"/>
                    <a:pt x="250" y="24"/>
                  </a:cubicBezTo>
                  <a:cubicBezTo>
                    <a:pt x="246" y="24"/>
                    <a:pt x="246" y="24"/>
                    <a:pt x="246" y="24"/>
                  </a:cubicBezTo>
                  <a:cubicBezTo>
                    <a:pt x="247" y="26"/>
                    <a:pt x="248" y="28"/>
                    <a:pt x="248" y="31"/>
                  </a:cubicBezTo>
                  <a:cubicBezTo>
                    <a:pt x="248" y="34"/>
                    <a:pt x="246" y="37"/>
                    <a:pt x="244" y="39"/>
                  </a:cubicBezTo>
                  <a:cubicBezTo>
                    <a:pt x="242" y="41"/>
                    <a:pt x="238" y="42"/>
                    <a:pt x="235" y="42"/>
                  </a:cubicBezTo>
                  <a:cubicBezTo>
                    <a:pt x="233" y="42"/>
                    <a:pt x="232" y="42"/>
                    <a:pt x="230" y="41"/>
                  </a:cubicBezTo>
                  <a:cubicBezTo>
                    <a:pt x="229" y="42"/>
                    <a:pt x="228" y="43"/>
                    <a:pt x="228" y="44"/>
                  </a:cubicBezTo>
                  <a:cubicBezTo>
                    <a:pt x="228" y="44"/>
                    <a:pt x="228" y="45"/>
                    <a:pt x="228" y="45"/>
                  </a:cubicBezTo>
                  <a:cubicBezTo>
                    <a:pt x="228" y="46"/>
                    <a:pt x="228" y="46"/>
                    <a:pt x="228" y="46"/>
                  </a:cubicBezTo>
                  <a:cubicBezTo>
                    <a:pt x="228" y="47"/>
                    <a:pt x="229" y="47"/>
                    <a:pt x="230" y="47"/>
                  </a:cubicBezTo>
                  <a:cubicBezTo>
                    <a:pt x="231" y="47"/>
                    <a:pt x="233" y="47"/>
                    <a:pt x="236" y="48"/>
                  </a:cubicBezTo>
                  <a:cubicBezTo>
                    <a:pt x="240" y="48"/>
                    <a:pt x="244" y="48"/>
                    <a:pt x="245" y="48"/>
                  </a:cubicBezTo>
                  <a:cubicBezTo>
                    <a:pt x="248" y="48"/>
                    <a:pt x="249" y="49"/>
                    <a:pt x="250" y="50"/>
                  </a:cubicBezTo>
                  <a:cubicBezTo>
                    <a:pt x="252" y="52"/>
                    <a:pt x="252" y="54"/>
                    <a:pt x="252" y="56"/>
                  </a:cubicBezTo>
                  <a:cubicBezTo>
                    <a:pt x="252" y="58"/>
                    <a:pt x="251" y="61"/>
                    <a:pt x="249" y="64"/>
                  </a:cubicBezTo>
                  <a:cubicBezTo>
                    <a:pt x="245" y="67"/>
                    <a:pt x="240" y="69"/>
                    <a:pt x="234" y="69"/>
                  </a:cubicBezTo>
                  <a:cubicBezTo>
                    <a:pt x="230" y="69"/>
                    <a:pt x="226" y="68"/>
                    <a:pt x="223" y="66"/>
                  </a:cubicBezTo>
                  <a:cubicBezTo>
                    <a:pt x="221" y="65"/>
                    <a:pt x="220" y="64"/>
                    <a:pt x="220" y="62"/>
                  </a:cubicBezTo>
                  <a:cubicBezTo>
                    <a:pt x="220" y="62"/>
                    <a:pt x="220" y="61"/>
                    <a:pt x="220" y="60"/>
                  </a:cubicBezTo>
                  <a:cubicBezTo>
                    <a:pt x="221" y="60"/>
                    <a:pt x="222" y="58"/>
                    <a:pt x="223" y="56"/>
                  </a:cubicBezTo>
                  <a:cubicBezTo>
                    <a:pt x="223" y="56"/>
                    <a:pt x="224" y="55"/>
                    <a:pt x="226" y="52"/>
                  </a:cubicBezTo>
                  <a:cubicBezTo>
                    <a:pt x="225" y="52"/>
                    <a:pt x="224" y="51"/>
                    <a:pt x="224" y="50"/>
                  </a:cubicBezTo>
                  <a:cubicBezTo>
                    <a:pt x="223" y="50"/>
                    <a:pt x="223" y="49"/>
                    <a:pt x="223" y="48"/>
                  </a:cubicBezTo>
                  <a:cubicBezTo>
                    <a:pt x="223" y="48"/>
                    <a:pt x="223" y="46"/>
                    <a:pt x="224" y="45"/>
                  </a:cubicBezTo>
                  <a:cubicBezTo>
                    <a:pt x="225" y="45"/>
                    <a:pt x="226" y="44"/>
                    <a:pt x="229" y="41"/>
                  </a:cubicBezTo>
                  <a:close/>
                  <a:moveTo>
                    <a:pt x="235" y="20"/>
                  </a:moveTo>
                  <a:cubicBezTo>
                    <a:pt x="233" y="20"/>
                    <a:pt x="232" y="21"/>
                    <a:pt x="230" y="22"/>
                  </a:cubicBezTo>
                  <a:cubicBezTo>
                    <a:pt x="229" y="24"/>
                    <a:pt x="229" y="26"/>
                    <a:pt x="229" y="29"/>
                  </a:cubicBezTo>
                  <a:cubicBezTo>
                    <a:pt x="229" y="33"/>
                    <a:pt x="230" y="36"/>
                    <a:pt x="231" y="38"/>
                  </a:cubicBezTo>
                  <a:cubicBezTo>
                    <a:pt x="232" y="40"/>
                    <a:pt x="234" y="41"/>
                    <a:pt x="236" y="41"/>
                  </a:cubicBezTo>
                  <a:cubicBezTo>
                    <a:pt x="238" y="41"/>
                    <a:pt x="239" y="40"/>
                    <a:pt x="240" y="39"/>
                  </a:cubicBezTo>
                  <a:cubicBezTo>
                    <a:pt x="242" y="37"/>
                    <a:pt x="242" y="35"/>
                    <a:pt x="242" y="32"/>
                  </a:cubicBezTo>
                  <a:cubicBezTo>
                    <a:pt x="242" y="28"/>
                    <a:pt x="241" y="25"/>
                    <a:pt x="240" y="23"/>
                  </a:cubicBezTo>
                  <a:cubicBezTo>
                    <a:pt x="238" y="21"/>
                    <a:pt x="237" y="20"/>
                    <a:pt x="235" y="20"/>
                  </a:cubicBezTo>
                  <a:close/>
                  <a:moveTo>
                    <a:pt x="228" y="54"/>
                  </a:moveTo>
                  <a:cubicBezTo>
                    <a:pt x="227" y="55"/>
                    <a:pt x="226" y="56"/>
                    <a:pt x="226" y="57"/>
                  </a:cubicBezTo>
                  <a:cubicBezTo>
                    <a:pt x="226" y="58"/>
                    <a:pt x="225" y="59"/>
                    <a:pt x="225" y="60"/>
                  </a:cubicBezTo>
                  <a:cubicBezTo>
                    <a:pt x="225" y="62"/>
                    <a:pt x="226" y="63"/>
                    <a:pt x="227" y="64"/>
                  </a:cubicBezTo>
                  <a:cubicBezTo>
                    <a:pt x="230" y="65"/>
                    <a:pt x="233" y="66"/>
                    <a:pt x="238" y="66"/>
                  </a:cubicBezTo>
                  <a:cubicBezTo>
                    <a:pt x="242" y="66"/>
                    <a:pt x="245" y="65"/>
                    <a:pt x="247" y="64"/>
                  </a:cubicBezTo>
                  <a:cubicBezTo>
                    <a:pt x="249" y="62"/>
                    <a:pt x="250" y="60"/>
                    <a:pt x="250" y="58"/>
                  </a:cubicBezTo>
                  <a:cubicBezTo>
                    <a:pt x="250" y="57"/>
                    <a:pt x="250" y="56"/>
                    <a:pt x="248" y="56"/>
                  </a:cubicBezTo>
                  <a:cubicBezTo>
                    <a:pt x="247" y="55"/>
                    <a:pt x="245" y="55"/>
                    <a:pt x="241" y="55"/>
                  </a:cubicBezTo>
                  <a:cubicBezTo>
                    <a:pt x="236" y="54"/>
                    <a:pt x="231" y="54"/>
                    <a:pt x="228" y="54"/>
                  </a:cubicBezTo>
                  <a:close/>
                  <a:moveTo>
                    <a:pt x="258" y="20"/>
                  </a:moveTo>
                  <a:cubicBezTo>
                    <a:pt x="274" y="20"/>
                    <a:pt x="274" y="20"/>
                    <a:pt x="274" y="20"/>
                  </a:cubicBezTo>
                  <a:cubicBezTo>
                    <a:pt x="274" y="21"/>
                    <a:pt x="274" y="21"/>
                    <a:pt x="274" y="21"/>
                  </a:cubicBezTo>
                  <a:cubicBezTo>
                    <a:pt x="273" y="21"/>
                    <a:pt x="273" y="21"/>
                    <a:pt x="273" y="21"/>
                  </a:cubicBezTo>
                  <a:cubicBezTo>
                    <a:pt x="272" y="21"/>
                    <a:pt x="271" y="21"/>
                    <a:pt x="270" y="22"/>
                  </a:cubicBezTo>
                  <a:cubicBezTo>
                    <a:pt x="270" y="22"/>
                    <a:pt x="270" y="23"/>
                    <a:pt x="270" y="23"/>
                  </a:cubicBezTo>
                  <a:cubicBezTo>
                    <a:pt x="270" y="24"/>
                    <a:pt x="270" y="26"/>
                    <a:pt x="271" y="27"/>
                  </a:cubicBezTo>
                  <a:cubicBezTo>
                    <a:pt x="279" y="44"/>
                    <a:pt x="279" y="44"/>
                    <a:pt x="279" y="44"/>
                  </a:cubicBezTo>
                  <a:cubicBezTo>
                    <a:pt x="286" y="26"/>
                    <a:pt x="286" y="26"/>
                    <a:pt x="286" y="26"/>
                  </a:cubicBezTo>
                  <a:cubicBezTo>
                    <a:pt x="286" y="24"/>
                    <a:pt x="287" y="24"/>
                    <a:pt x="287" y="22"/>
                  </a:cubicBezTo>
                  <a:cubicBezTo>
                    <a:pt x="287" y="22"/>
                    <a:pt x="287" y="22"/>
                    <a:pt x="286" y="21"/>
                  </a:cubicBezTo>
                  <a:cubicBezTo>
                    <a:pt x="286" y="21"/>
                    <a:pt x="286" y="21"/>
                    <a:pt x="286" y="20"/>
                  </a:cubicBezTo>
                  <a:cubicBezTo>
                    <a:pt x="285" y="20"/>
                    <a:pt x="284" y="20"/>
                    <a:pt x="284" y="20"/>
                  </a:cubicBezTo>
                  <a:cubicBezTo>
                    <a:pt x="284" y="19"/>
                    <a:pt x="284" y="19"/>
                    <a:pt x="284" y="19"/>
                  </a:cubicBezTo>
                  <a:cubicBezTo>
                    <a:pt x="294" y="19"/>
                    <a:pt x="294" y="19"/>
                    <a:pt x="294" y="19"/>
                  </a:cubicBezTo>
                  <a:cubicBezTo>
                    <a:pt x="294" y="20"/>
                    <a:pt x="294" y="20"/>
                    <a:pt x="294" y="20"/>
                  </a:cubicBezTo>
                  <a:cubicBezTo>
                    <a:pt x="294" y="20"/>
                    <a:pt x="293" y="20"/>
                    <a:pt x="292" y="20"/>
                  </a:cubicBezTo>
                  <a:cubicBezTo>
                    <a:pt x="292" y="21"/>
                    <a:pt x="292" y="21"/>
                    <a:pt x="291" y="22"/>
                  </a:cubicBezTo>
                  <a:cubicBezTo>
                    <a:pt x="290" y="22"/>
                    <a:pt x="290" y="23"/>
                    <a:pt x="290" y="25"/>
                  </a:cubicBezTo>
                  <a:cubicBezTo>
                    <a:pt x="276" y="59"/>
                    <a:pt x="276" y="59"/>
                    <a:pt x="276" y="59"/>
                  </a:cubicBezTo>
                  <a:cubicBezTo>
                    <a:pt x="275" y="62"/>
                    <a:pt x="274" y="64"/>
                    <a:pt x="271" y="66"/>
                  </a:cubicBezTo>
                  <a:cubicBezTo>
                    <a:pt x="269" y="68"/>
                    <a:pt x="267" y="69"/>
                    <a:pt x="265" y="69"/>
                  </a:cubicBezTo>
                  <a:cubicBezTo>
                    <a:pt x="264" y="69"/>
                    <a:pt x="263" y="68"/>
                    <a:pt x="262" y="68"/>
                  </a:cubicBezTo>
                  <a:cubicBezTo>
                    <a:pt x="261" y="67"/>
                    <a:pt x="260" y="66"/>
                    <a:pt x="260" y="65"/>
                  </a:cubicBezTo>
                  <a:cubicBezTo>
                    <a:pt x="260" y="64"/>
                    <a:pt x="261" y="63"/>
                    <a:pt x="261" y="62"/>
                  </a:cubicBezTo>
                  <a:cubicBezTo>
                    <a:pt x="262" y="62"/>
                    <a:pt x="263" y="62"/>
                    <a:pt x="264" y="62"/>
                  </a:cubicBezTo>
                  <a:cubicBezTo>
                    <a:pt x="265" y="62"/>
                    <a:pt x="266" y="62"/>
                    <a:pt x="267" y="62"/>
                  </a:cubicBezTo>
                  <a:cubicBezTo>
                    <a:pt x="268" y="63"/>
                    <a:pt x="269" y="63"/>
                    <a:pt x="269" y="63"/>
                  </a:cubicBezTo>
                  <a:cubicBezTo>
                    <a:pt x="270" y="63"/>
                    <a:pt x="270" y="62"/>
                    <a:pt x="271" y="62"/>
                  </a:cubicBezTo>
                  <a:cubicBezTo>
                    <a:pt x="272" y="61"/>
                    <a:pt x="273" y="59"/>
                    <a:pt x="274" y="57"/>
                  </a:cubicBezTo>
                  <a:cubicBezTo>
                    <a:pt x="276" y="51"/>
                    <a:pt x="276" y="51"/>
                    <a:pt x="276" y="51"/>
                  </a:cubicBezTo>
                  <a:cubicBezTo>
                    <a:pt x="264" y="26"/>
                    <a:pt x="264" y="26"/>
                    <a:pt x="264" y="26"/>
                  </a:cubicBezTo>
                  <a:cubicBezTo>
                    <a:pt x="264" y="25"/>
                    <a:pt x="264" y="24"/>
                    <a:pt x="263" y="23"/>
                  </a:cubicBezTo>
                  <a:cubicBezTo>
                    <a:pt x="262" y="22"/>
                    <a:pt x="262" y="21"/>
                    <a:pt x="261" y="21"/>
                  </a:cubicBezTo>
                  <a:cubicBezTo>
                    <a:pt x="261" y="21"/>
                    <a:pt x="260" y="20"/>
                    <a:pt x="258" y="20"/>
                  </a:cubicBezTo>
                  <a:cubicBezTo>
                    <a:pt x="258" y="20"/>
                    <a:pt x="258" y="20"/>
                    <a:pt x="258" y="20"/>
                  </a:cubicBezTo>
                  <a:close/>
                  <a:moveTo>
                    <a:pt x="331" y="19"/>
                  </a:moveTo>
                  <a:cubicBezTo>
                    <a:pt x="336" y="19"/>
                    <a:pt x="340" y="21"/>
                    <a:pt x="343" y="25"/>
                  </a:cubicBezTo>
                  <a:cubicBezTo>
                    <a:pt x="346" y="28"/>
                    <a:pt x="347" y="32"/>
                    <a:pt x="347" y="36"/>
                  </a:cubicBezTo>
                  <a:cubicBezTo>
                    <a:pt x="347" y="40"/>
                    <a:pt x="346" y="42"/>
                    <a:pt x="345" y="46"/>
                  </a:cubicBezTo>
                  <a:cubicBezTo>
                    <a:pt x="344" y="49"/>
                    <a:pt x="342" y="51"/>
                    <a:pt x="339" y="53"/>
                  </a:cubicBezTo>
                  <a:cubicBezTo>
                    <a:pt x="336" y="54"/>
                    <a:pt x="334" y="55"/>
                    <a:pt x="331" y="55"/>
                  </a:cubicBezTo>
                  <a:cubicBezTo>
                    <a:pt x="326" y="55"/>
                    <a:pt x="322" y="53"/>
                    <a:pt x="319" y="49"/>
                  </a:cubicBezTo>
                  <a:cubicBezTo>
                    <a:pt x="317" y="46"/>
                    <a:pt x="316" y="42"/>
                    <a:pt x="316" y="38"/>
                  </a:cubicBezTo>
                  <a:cubicBezTo>
                    <a:pt x="316" y="34"/>
                    <a:pt x="316" y="31"/>
                    <a:pt x="318" y="28"/>
                  </a:cubicBezTo>
                  <a:cubicBezTo>
                    <a:pt x="320" y="26"/>
                    <a:pt x="322" y="23"/>
                    <a:pt x="324" y="22"/>
                  </a:cubicBezTo>
                  <a:cubicBezTo>
                    <a:pt x="326" y="20"/>
                    <a:pt x="328" y="19"/>
                    <a:pt x="331" y="19"/>
                  </a:cubicBezTo>
                  <a:close/>
                  <a:moveTo>
                    <a:pt x="330" y="21"/>
                  </a:moveTo>
                  <a:cubicBezTo>
                    <a:pt x="329" y="21"/>
                    <a:pt x="328" y="22"/>
                    <a:pt x="326" y="22"/>
                  </a:cubicBezTo>
                  <a:cubicBezTo>
                    <a:pt x="325" y="23"/>
                    <a:pt x="324" y="24"/>
                    <a:pt x="323" y="26"/>
                  </a:cubicBezTo>
                  <a:cubicBezTo>
                    <a:pt x="322" y="28"/>
                    <a:pt x="322" y="31"/>
                    <a:pt x="322" y="34"/>
                  </a:cubicBezTo>
                  <a:cubicBezTo>
                    <a:pt x="322" y="39"/>
                    <a:pt x="323" y="43"/>
                    <a:pt x="325" y="47"/>
                  </a:cubicBezTo>
                  <a:cubicBezTo>
                    <a:pt x="327" y="50"/>
                    <a:pt x="329" y="52"/>
                    <a:pt x="332" y="52"/>
                  </a:cubicBezTo>
                  <a:cubicBezTo>
                    <a:pt x="335" y="52"/>
                    <a:pt x="337" y="51"/>
                    <a:pt x="338" y="49"/>
                  </a:cubicBezTo>
                  <a:cubicBezTo>
                    <a:pt x="340" y="47"/>
                    <a:pt x="340" y="44"/>
                    <a:pt x="340" y="39"/>
                  </a:cubicBezTo>
                  <a:cubicBezTo>
                    <a:pt x="340" y="33"/>
                    <a:pt x="339" y="28"/>
                    <a:pt x="337" y="25"/>
                  </a:cubicBezTo>
                  <a:cubicBezTo>
                    <a:pt x="335" y="22"/>
                    <a:pt x="332" y="21"/>
                    <a:pt x="330" y="21"/>
                  </a:cubicBezTo>
                  <a:close/>
                  <a:moveTo>
                    <a:pt x="368" y="22"/>
                  </a:moveTo>
                  <a:cubicBezTo>
                    <a:pt x="368" y="45"/>
                    <a:pt x="368" y="45"/>
                    <a:pt x="368" y="45"/>
                  </a:cubicBezTo>
                  <a:cubicBezTo>
                    <a:pt x="368" y="48"/>
                    <a:pt x="368" y="50"/>
                    <a:pt x="369" y="51"/>
                  </a:cubicBezTo>
                  <a:cubicBezTo>
                    <a:pt x="370" y="52"/>
                    <a:pt x="371" y="52"/>
                    <a:pt x="373" y="52"/>
                  </a:cubicBezTo>
                  <a:cubicBezTo>
                    <a:pt x="376" y="52"/>
                    <a:pt x="376" y="52"/>
                    <a:pt x="376" y="52"/>
                  </a:cubicBezTo>
                  <a:cubicBezTo>
                    <a:pt x="376" y="54"/>
                    <a:pt x="376" y="54"/>
                    <a:pt x="376" y="54"/>
                  </a:cubicBezTo>
                  <a:cubicBezTo>
                    <a:pt x="356" y="54"/>
                    <a:pt x="356" y="54"/>
                    <a:pt x="356" y="54"/>
                  </a:cubicBezTo>
                  <a:cubicBezTo>
                    <a:pt x="356" y="52"/>
                    <a:pt x="356" y="52"/>
                    <a:pt x="356" y="52"/>
                  </a:cubicBezTo>
                  <a:cubicBezTo>
                    <a:pt x="358" y="52"/>
                    <a:pt x="358" y="52"/>
                    <a:pt x="358" y="52"/>
                  </a:cubicBezTo>
                  <a:cubicBezTo>
                    <a:pt x="358" y="52"/>
                    <a:pt x="360" y="52"/>
                    <a:pt x="360" y="52"/>
                  </a:cubicBezTo>
                  <a:cubicBezTo>
                    <a:pt x="361" y="51"/>
                    <a:pt x="362" y="50"/>
                    <a:pt x="362" y="50"/>
                  </a:cubicBezTo>
                  <a:cubicBezTo>
                    <a:pt x="362" y="49"/>
                    <a:pt x="362" y="47"/>
                    <a:pt x="362" y="45"/>
                  </a:cubicBezTo>
                  <a:cubicBezTo>
                    <a:pt x="362" y="22"/>
                    <a:pt x="362" y="22"/>
                    <a:pt x="362" y="22"/>
                  </a:cubicBezTo>
                  <a:cubicBezTo>
                    <a:pt x="356" y="22"/>
                    <a:pt x="356" y="22"/>
                    <a:pt x="356" y="22"/>
                  </a:cubicBezTo>
                  <a:cubicBezTo>
                    <a:pt x="356" y="20"/>
                    <a:pt x="356" y="20"/>
                    <a:pt x="356" y="20"/>
                  </a:cubicBezTo>
                  <a:cubicBezTo>
                    <a:pt x="362" y="20"/>
                    <a:pt x="362" y="20"/>
                    <a:pt x="362" y="20"/>
                  </a:cubicBezTo>
                  <a:cubicBezTo>
                    <a:pt x="362" y="17"/>
                    <a:pt x="362" y="17"/>
                    <a:pt x="362" y="17"/>
                  </a:cubicBezTo>
                  <a:cubicBezTo>
                    <a:pt x="362" y="14"/>
                    <a:pt x="363" y="11"/>
                    <a:pt x="364" y="8"/>
                  </a:cubicBezTo>
                  <a:cubicBezTo>
                    <a:pt x="365" y="6"/>
                    <a:pt x="367" y="4"/>
                    <a:pt x="369" y="3"/>
                  </a:cubicBezTo>
                  <a:cubicBezTo>
                    <a:pt x="371" y="2"/>
                    <a:pt x="373" y="1"/>
                    <a:pt x="376" y="1"/>
                  </a:cubicBezTo>
                  <a:cubicBezTo>
                    <a:pt x="378" y="1"/>
                    <a:pt x="381" y="2"/>
                    <a:pt x="383" y="3"/>
                  </a:cubicBezTo>
                  <a:cubicBezTo>
                    <a:pt x="384" y="4"/>
                    <a:pt x="385" y="6"/>
                    <a:pt x="385" y="7"/>
                  </a:cubicBezTo>
                  <a:cubicBezTo>
                    <a:pt x="385" y="8"/>
                    <a:pt x="384" y="8"/>
                    <a:pt x="384" y="9"/>
                  </a:cubicBezTo>
                  <a:cubicBezTo>
                    <a:pt x="383" y="10"/>
                    <a:pt x="383" y="10"/>
                    <a:pt x="382" y="10"/>
                  </a:cubicBezTo>
                  <a:cubicBezTo>
                    <a:pt x="382" y="10"/>
                    <a:pt x="381" y="9"/>
                    <a:pt x="380" y="9"/>
                  </a:cubicBezTo>
                  <a:cubicBezTo>
                    <a:pt x="380" y="8"/>
                    <a:pt x="379" y="8"/>
                    <a:pt x="378" y="6"/>
                  </a:cubicBezTo>
                  <a:cubicBezTo>
                    <a:pt x="377" y="5"/>
                    <a:pt x="376" y="4"/>
                    <a:pt x="376" y="3"/>
                  </a:cubicBezTo>
                  <a:cubicBezTo>
                    <a:pt x="375" y="3"/>
                    <a:pt x="374" y="2"/>
                    <a:pt x="373" y="2"/>
                  </a:cubicBezTo>
                  <a:cubicBezTo>
                    <a:pt x="372" y="2"/>
                    <a:pt x="371" y="3"/>
                    <a:pt x="370" y="3"/>
                  </a:cubicBezTo>
                  <a:cubicBezTo>
                    <a:pt x="370" y="4"/>
                    <a:pt x="369" y="5"/>
                    <a:pt x="369" y="6"/>
                  </a:cubicBezTo>
                  <a:cubicBezTo>
                    <a:pt x="368" y="7"/>
                    <a:pt x="368" y="10"/>
                    <a:pt x="368" y="16"/>
                  </a:cubicBezTo>
                  <a:cubicBezTo>
                    <a:pt x="368" y="18"/>
                    <a:pt x="368" y="18"/>
                    <a:pt x="368" y="18"/>
                  </a:cubicBezTo>
                  <a:cubicBezTo>
                    <a:pt x="377" y="18"/>
                    <a:pt x="377" y="18"/>
                    <a:pt x="377" y="18"/>
                  </a:cubicBezTo>
                  <a:cubicBezTo>
                    <a:pt x="377" y="22"/>
                    <a:pt x="377" y="22"/>
                    <a:pt x="377" y="22"/>
                  </a:cubicBezTo>
                  <a:cubicBezTo>
                    <a:pt x="368" y="22"/>
                    <a:pt x="368" y="22"/>
                    <a:pt x="368" y="22"/>
                  </a:cubicBezTo>
                  <a:close/>
                  <a:moveTo>
                    <a:pt x="440" y="2"/>
                  </a:moveTo>
                  <a:cubicBezTo>
                    <a:pt x="441" y="20"/>
                    <a:pt x="441" y="20"/>
                    <a:pt x="441" y="20"/>
                  </a:cubicBezTo>
                  <a:cubicBezTo>
                    <a:pt x="440" y="20"/>
                    <a:pt x="440" y="20"/>
                    <a:pt x="440" y="20"/>
                  </a:cubicBezTo>
                  <a:cubicBezTo>
                    <a:pt x="438" y="14"/>
                    <a:pt x="436" y="11"/>
                    <a:pt x="433" y="8"/>
                  </a:cubicBezTo>
                  <a:cubicBezTo>
                    <a:pt x="430" y="6"/>
                    <a:pt x="427" y="5"/>
                    <a:pt x="423" y="5"/>
                  </a:cubicBezTo>
                  <a:cubicBezTo>
                    <a:pt x="420" y="5"/>
                    <a:pt x="417" y="6"/>
                    <a:pt x="414" y="8"/>
                  </a:cubicBezTo>
                  <a:cubicBezTo>
                    <a:pt x="412" y="9"/>
                    <a:pt x="410" y="12"/>
                    <a:pt x="408" y="16"/>
                  </a:cubicBezTo>
                  <a:cubicBezTo>
                    <a:pt x="407" y="19"/>
                    <a:pt x="406" y="24"/>
                    <a:pt x="406" y="30"/>
                  </a:cubicBezTo>
                  <a:cubicBezTo>
                    <a:pt x="406" y="34"/>
                    <a:pt x="407" y="38"/>
                    <a:pt x="408" y="42"/>
                  </a:cubicBezTo>
                  <a:cubicBezTo>
                    <a:pt x="409" y="45"/>
                    <a:pt x="412" y="48"/>
                    <a:pt x="414" y="49"/>
                  </a:cubicBezTo>
                  <a:cubicBezTo>
                    <a:pt x="417" y="51"/>
                    <a:pt x="420" y="52"/>
                    <a:pt x="424" y="52"/>
                  </a:cubicBezTo>
                  <a:cubicBezTo>
                    <a:pt x="427" y="52"/>
                    <a:pt x="430" y="51"/>
                    <a:pt x="432" y="50"/>
                  </a:cubicBezTo>
                  <a:cubicBezTo>
                    <a:pt x="435" y="49"/>
                    <a:pt x="438" y="46"/>
                    <a:pt x="440" y="42"/>
                  </a:cubicBezTo>
                  <a:cubicBezTo>
                    <a:pt x="442" y="42"/>
                    <a:pt x="442" y="42"/>
                    <a:pt x="442" y="42"/>
                  </a:cubicBezTo>
                  <a:cubicBezTo>
                    <a:pt x="439" y="47"/>
                    <a:pt x="436" y="50"/>
                    <a:pt x="433" y="52"/>
                  </a:cubicBezTo>
                  <a:cubicBezTo>
                    <a:pt x="430" y="54"/>
                    <a:pt x="426" y="56"/>
                    <a:pt x="422" y="56"/>
                  </a:cubicBezTo>
                  <a:cubicBezTo>
                    <a:pt x="414" y="56"/>
                    <a:pt x="407" y="52"/>
                    <a:pt x="403" y="46"/>
                  </a:cubicBezTo>
                  <a:cubicBezTo>
                    <a:pt x="400" y="42"/>
                    <a:pt x="398" y="36"/>
                    <a:pt x="398" y="30"/>
                  </a:cubicBezTo>
                  <a:cubicBezTo>
                    <a:pt x="398" y="25"/>
                    <a:pt x="399" y="20"/>
                    <a:pt x="401" y="16"/>
                  </a:cubicBezTo>
                  <a:cubicBezTo>
                    <a:pt x="403" y="12"/>
                    <a:pt x="406" y="8"/>
                    <a:pt x="410" y="6"/>
                  </a:cubicBezTo>
                  <a:cubicBezTo>
                    <a:pt x="414" y="4"/>
                    <a:pt x="418" y="3"/>
                    <a:pt x="422" y="3"/>
                  </a:cubicBezTo>
                  <a:cubicBezTo>
                    <a:pt x="426" y="3"/>
                    <a:pt x="429" y="4"/>
                    <a:pt x="433" y="6"/>
                  </a:cubicBezTo>
                  <a:cubicBezTo>
                    <a:pt x="434" y="6"/>
                    <a:pt x="434" y="6"/>
                    <a:pt x="435" y="6"/>
                  </a:cubicBezTo>
                  <a:cubicBezTo>
                    <a:pt x="436" y="6"/>
                    <a:pt x="436" y="6"/>
                    <a:pt x="436" y="6"/>
                  </a:cubicBezTo>
                  <a:cubicBezTo>
                    <a:pt x="437" y="5"/>
                    <a:pt x="438" y="4"/>
                    <a:pt x="438" y="3"/>
                  </a:cubicBezTo>
                  <a:cubicBezTo>
                    <a:pt x="440" y="2"/>
                    <a:pt x="440" y="2"/>
                    <a:pt x="440" y="2"/>
                  </a:cubicBezTo>
                  <a:close/>
                  <a:moveTo>
                    <a:pt x="460" y="1"/>
                  </a:moveTo>
                  <a:cubicBezTo>
                    <a:pt x="460" y="26"/>
                    <a:pt x="460" y="26"/>
                    <a:pt x="460" y="26"/>
                  </a:cubicBezTo>
                  <a:cubicBezTo>
                    <a:pt x="463" y="22"/>
                    <a:pt x="465" y="21"/>
                    <a:pt x="466" y="20"/>
                  </a:cubicBezTo>
                  <a:cubicBezTo>
                    <a:pt x="468" y="19"/>
                    <a:pt x="470" y="18"/>
                    <a:pt x="471" y="18"/>
                  </a:cubicBezTo>
                  <a:cubicBezTo>
                    <a:pt x="473" y="18"/>
                    <a:pt x="475" y="19"/>
                    <a:pt x="476" y="20"/>
                  </a:cubicBezTo>
                  <a:cubicBezTo>
                    <a:pt x="477" y="21"/>
                    <a:pt x="478" y="23"/>
                    <a:pt x="479" y="25"/>
                  </a:cubicBezTo>
                  <a:cubicBezTo>
                    <a:pt x="479" y="27"/>
                    <a:pt x="480" y="30"/>
                    <a:pt x="480" y="34"/>
                  </a:cubicBezTo>
                  <a:cubicBezTo>
                    <a:pt x="480" y="46"/>
                    <a:pt x="480" y="46"/>
                    <a:pt x="480" y="46"/>
                  </a:cubicBezTo>
                  <a:cubicBezTo>
                    <a:pt x="480" y="48"/>
                    <a:pt x="480" y="50"/>
                    <a:pt x="480" y="50"/>
                  </a:cubicBezTo>
                  <a:cubicBezTo>
                    <a:pt x="480" y="51"/>
                    <a:pt x="481" y="52"/>
                    <a:pt x="481" y="52"/>
                  </a:cubicBezTo>
                  <a:cubicBezTo>
                    <a:pt x="482" y="52"/>
                    <a:pt x="483" y="52"/>
                    <a:pt x="484" y="52"/>
                  </a:cubicBezTo>
                  <a:cubicBezTo>
                    <a:pt x="484" y="54"/>
                    <a:pt x="484" y="54"/>
                    <a:pt x="484" y="54"/>
                  </a:cubicBezTo>
                  <a:cubicBezTo>
                    <a:pt x="468" y="54"/>
                    <a:pt x="468" y="54"/>
                    <a:pt x="468" y="54"/>
                  </a:cubicBezTo>
                  <a:cubicBezTo>
                    <a:pt x="468" y="52"/>
                    <a:pt x="468" y="52"/>
                    <a:pt x="468" y="52"/>
                  </a:cubicBezTo>
                  <a:cubicBezTo>
                    <a:pt x="469" y="52"/>
                    <a:pt x="469" y="52"/>
                    <a:pt x="469" y="52"/>
                  </a:cubicBezTo>
                  <a:cubicBezTo>
                    <a:pt x="471" y="52"/>
                    <a:pt x="472" y="52"/>
                    <a:pt x="472" y="52"/>
                  </a:cubicBezTo>
                  <a:cubicBezTo>
                    <a:pt x="473" y="51"/>
                    <a:pt x="474" y="50"/>
                    <a:pt x="474" y="50"/>
                  </a:cubicBezTo>
                  <a:cubicBezTo>
                    <a:pt x="474" y="49"/>
                    <a:pt x="474" y="48"/>
                    <a:pt x="474" y="46"/>
                  </a:cubicBezTo>
                  <a:cubicBezTo>
                    <a:pt x="474" y="34"/>
                    <a:pt x="474" y="34"/>
                    <a:pt x="474" y="34"/>
                  </a:cubicBezTo>
                  <a:cubicBezTo>
                    <a:pt x="474" y="30"/>
                    <a:pt x="474" y="28"/>
                    <a:pt x="473" y="27"/>
                  </a:cubicBezTo>
                  <a:cubicBezTo>
                    <a:pt x="473" y="26"/>
                    <a:pt x="472" y="25"/>
                    <a:pt x="472" y="24"/>
                  </a:cubicBezTo>
                  <a:cubicBezTo>
                    <a:pt x="471" y="24"/>
                    <a:pt x="470" y="23"/>
                    <a:pt x="469" y="23"/>
                  </a:cubicBezTo>
                  <a:cubicBezTo>
                    <a:pt x="468" y="23"/>
                    <a:pt x="466" y="24"/>
                    <a:pt x="465" y="24"/>
                  </a:cubicBezTo>
                  <a:cubicBezTo>
                    <a:pt x="464" y="25"/>
                    <a:pt x="462" y="26"/>
                    <a:pt x="461" y="28"/>
                  </a:cubicBezTo>
                  <a:cubicBezTo>
                    <a:pt x="461" y="46"/>
                    <a:pt x="461" y="46"/>
                    <a:pt x="461" y="46"/>
                  </a:cubicBezTo>
                  <a:cubicBezTo>
                    <a:pt x="461" y="48"/>
                    <a:pt x="461" y="50"/>
                    <a:pt x="461" y="50"/>
                  </a:cubicBezTo>
                  <a:cubicBezTo>
                    <a:pt x="462" y="51"/>
                    <a:pt x="462" y="52"/>
                    <a:pt x="462" y="52"/>
                  </a:cubicBezTo>
                  <a:cubicBezTo>
                    <a:pt x="463" y="52"/>
                    <a:pt x="464" y="52"/>
                    <a:pt x="466" y="52"/>
                  </a:cubicBezTo>
                  <a:cubicBezTo>
                    <a:pt x="466" y="54"/>
                    <a:pt x="466" y="54"/>
                    <a:pt x="466" y="54"/>
                  </a:cubicBezTo>
                  <a:cubicBezTo>
                    <a:pt x="450" y="54"/>
                    <a:pt x="450" y="54"/>
                    <a:pt x="450" y="54"/>
                  </a:cubicBezTo>
                  <a:cubicBezTo>
                    <a:pt x="450" y="52"/>
                    <a:pt x="450" y="52"/>
                    <a:pt x="450" y="52"/>
                  </a:cubicBezTo>
                  <a:cubicBezTo>
                    <a:pt x="451" y="52"/>
                    <a:pt x="452" y="52"/>
                    <a:pt x="453" y="52"/>
                  </a:cubicBezTo>
                  <a:cubicBezTo>
                    <a:pt x="454" y="51"/>
                    <a:pt x="454" y="51"/>
                    <a:pt x="454" y="50"/>
                  </a:cubicBezTo>
                  <a:cubicBezTo>
                    <a:pt x="455" y="49"/>
                    <a:pt x="455" y="48"/>
                    <a:pt x="455" y="46"/>
                  </a:cubicBezTo>
                  <a:cubicBezTo>
                    <a:pt x="455" y="15"/>
                    <a:pt x="455" y="15"/>
                    <a:pt x="455" y="15"/>
                  </a:cubicBezTo>
                  <a:cubicBezTo>
                    <a:pt x="455" y="11"/>
                    <a:pt x="455" y="8"/>
                    <a:pt x="454" y="8"/>
                  </a:cubicBezTo>
                  <a:cubicBezTo>
                    <a:pt x="454" y="7"/>
                    <a:pt x="454" y="6"/>
                    <a:pt x="454" y="6"/>
                  </a:cubicBezTo>
                  <a:cubicBezTo>
                    <a:pt x="453" y="5"/>
                    <a:pt x="453" y="5"/>
                    <a:pt x="452" y="5"/>
                  </a:cubicBezTo>
                  <a:cubicBezTo>
                    <a:pt x="452" y="5"/>
                    <a:pt x="451" y="5"/>
                    <a:pt x="450" y="6"/>
                  </a:cubicBezTo>
                  <a:cubicBezTo>
                    <a:pt x="449" y="4"/>
                    <a:pt x="449" y="4"/>
                    <a:pt x="449" y="4"/>
                  </a:cubicBezTo>
                  <a:cubicBezTo>
                    <a:pt x="459" y="0"/>
                    <a:pt x="459" y="0"/>
                    <a:pt x="459" y="0"/>
                  </a:cubicBezTo>
                  <a:cubicBezTo>
                    <a:pt x="460" y="1"/>
                    <a:pt x="460" y="1"/>
                    <a:pt x="460" y="1"/>
                  </a:cubicBezTo>
                  <a:close/>
                  <a:moveTo>
                    <a:pt x="499" y="1"/>
                  </a:moveTo>
                  <a:cubicBezTo>
                    <a:pt x="500" y="1"/>
                    <a:pt x="501" y="1"/>
                    <a:pt x="501" y="2"/>
                  </a:cubicBezTo>
                  <a:cubicBezTo>
                    <a:pt x="502" y="3"/>
                    <a:pt x="502" y="4"/>
                    <a:pt x="502" y="5"/>
                  </a:cubicBezTo>
                  <a:cubicBezTo>
                    <a:pt x="502" y="6"/>
                    <a:pt x="502" y="7"/>
                    <a:pt x="501" y="8"/>
                  </a:cubicBezTo>
                  <a:cubicBezTo>
                    <a:pt x="500" y="8"/>
                    <a:pt x="500" y="9"/>
                    <a:pt x="499" y="9"/>
                  </a:cubicBezTo>
                  <a:cubicBezTo>
                    <a:pt x="498" y="9"/>
                    <a:pt x="497" y="8"/>
                    <a:pt x="496" y="8"/>
                  </a:cubicBezTo>
                  <a:cubicBezTo>
                    <a:pt x="496" y="7"/>
                    <a:pt x="495" y="6"/>
                    <a:pt x="495" y="5"/>
                  </a:cubicBezTo>
                  <a:cubicBezTo>
                    <a:pt x="495" y="4"/>
                    <a:pt x="496" y="3"/>
                    <a:pt x="496" y="2"/>
                  </a:cubicBezTo>
                  <a:cubicBezTo>
                    <a:pt x="497" y="1"/>
                    <a:pt x="498" y="1"/>
                    <a:pt x="499" y="1"/>
                  </a:cubicBezTo>
                  <a:close/>
                  <a:moveTo>
                    <a:pt x="502" y="19"/>
                  </a:moveTo>
                  <a:cubicBezTo>
                    <a:pt x="502" y="46"/>
                    <a:pt x="502" y="46"/>
                    <a:pt x="502" y="46"/>
                  </a:cubicBezTo>
                  <a:cubicBezTo>
                    <a:pt x="502" y="48"/>
                    <a:pt x="502" y="50"/>
                    <a:pt x="502" y="50"/>
                  </a:cubicBezTo>
                  <a:cubicBezTo>
                    <a:pt x="503" y="51"/>
                    <a:pt x="503" y="52"/>
                    <a:pt x="504" y="52"/>
                  </a:cubicBezTo>
                  <a:cubicBezTo>
                    <a:pt x="504" y="52"/>
                    <a:pt x="505" y="52"/>
                    <a:pt x="507" y="52"/>
                  </a:cubicBezTo>
                  <a:cubicBezTo>
                    <a:pt x="507" y="54"/>
                    <a:pt x="507" y="54"/>
                    <a:pt x="507" y="54"/>
                  </a:cubicBezTo>
                  <a:cubicBezTo>
                    <a:pt x="491" y="54"/>
                    <a:pt x="491" y="54"/>
                    <a:pt x="491" y="54"/>
                  </a:cubicBezTo>
                  <a:cubicBezTo>
                    <a:pt x="491" y="52"/>
                    <a:pt x="491" y="52"/>
                    <a:pt x="491" y="52"/>
                  </a:cubicBezTo>
                  <a:cubicBezTo>
                    <a:pt x="492" y="52"/>
                    <a:pt x="494" y="52"/>
                    <a:pt x="494" y="52"/>
                  </a:cubicBezTo>
                  <a:cubicBezTo>
                    <a:pt x="494" y="52"/>
                    <a:pt x="495" y="51"/>
                    <a:pt x="495" y="50"/>
                  </a:cubicBezTo>
                  <a:cubicBezTo>
                    <a:pt x="496" y="50"/>
                    <a:pt x="496" y="48"/>
                    <a:pt x="496" y="46"/>
                  </a:cubicBezTo>
                  <a:cubicBezTo>
                    <a:pt x="496" y="33"/>
                    <a:pt x="496" y="33"/>
                    <a:pt x="496" y="33"/>
                  </a:cubicBezTo>
                  <a:cubicBezTo>
                    <a:pt x="496" y="29"/>
                    <a:pt x="496" y="27"/>
                    <a:pt x="495" y="26"/>
                  </a:cubicBezTo>
                  <a:cubicBezTo>
                    <a:pt x="495" y="25"/>
                    <a:pt x="495" y="24"/>
                    <a:pt x="494" y="24"/>
                  </a:cubicBezTo>
                  <a:cubicBezTo>
                    <a:pt x="494" y="24"/>
                    <a:pt x="494" y="24"/>
                    <a:pt x="493" y="24"/>
                  </a:cubicBezTo>
                  <a:cubicBezTo>
                    <a:pt x="492" y="24"/>
                    <a:pt x="491" y="24"/>
                    <a:pt x="490" y="24"/>
                  </a:cubicBezTo>
                  <a:cubicBezTo>
                    <a:pt x="490" y="23"/>
                    <a:pt x="490" y="23"/>
                    <a:pt x="490" y="23"/>
                  </a:cubicBezTo>
                  <a:cubicBezTo>
                    <a:pt x="500" y="19"/>
                    <a:pt x="500" y="19"/>
                    <a:pt x="500" y="19"/>
                  </a:cubicBezTo>
                  <a:cubicBezTo>
                    <a:pt x="502" y="19"/>
                    <a:pt x="502" y="19"/>
                    <a:pt x="502" y="19"/>
                  </a:cubicBezTo>
                  <a:close/>
                  <a:moveTo>
                    <a:pt x="524" y="26"/>
                  </a:moveTo>
                  <a:cubicBezTo>
                    <a:pt x="528" y="21"/>
                    <a:pt x="532" y="19"/>
                    <a:pt x="535" y="19"/>
                  </a:cubicBezTo>
                  <a:cubicBezTo>
                    <a:pt x="536" y="19"/>
                    <a:pt x="538" y="19"/>
                    <a:pt x="540" y="20"/>
                  </a:cubicBezTo>
                  <a:cubicBezTo>
                    <a:pt x="541" y="21"/>
                    <a:pt x="542" y="22"/>
                    <a:pt x="543" y="24"/>
                  </a:cubicBezTo>
                  <a:cubicBezTo>
                    <a:pt x="543" y="26"/>
                    <a:pt x="544" y="28"/>
                    <a:pt x="544" y="31"/>
                  </a:cubicBezTo>
                  <a:cubicBezTo>
                    <a:pt x="544" y="46"/>
                    <a:pt x="544" y="46"/>
                    <a:pt x="544" y="46"/>
                  </a:cubicBezTo>
                  <a:cubicBezTo>
                    <a:pt x="544" y="48"/>
                    <a:pt x="544" y="49"/>
                    <a:pt x="544" y="50"/>
                  </a:cubicBezTo>
                  <a:cubicBezTo>
                    <a:pt x="544" y="51"/>
                    <a:pt x="545" y="51"/>
                    <a:pt x="545" y="52"/>
                  </a:cubicBezTo>
                  <a:cubicBezTo>
                    <a:pt x="546" y="52"/>
                    <a:pt x="547" y="52"/>
                    <a:pt x="548" y="52"/>
                  </a:cubicBezTo>
                  <a:cubicBezTo>
                    <a:pt x="548" y="53"/>
                    <a:pt x="548" y="53"/>
                    <a:pt x="548" y="53"/>
                  </a:cubicBezTo>
                  <a:cubicBezTo>
                    <a:pt x="532" y="53"/>
                    <a:pt x="532" y="53"/>
                    <a:pt x="532" y="53"/>
                  </a:cubicBezTo>
                  <a:cubicBezTo>
                    <a:pt x="532" y="52"/>
                    <a:pt x="532" y="52"/>
                    <a:pt x="532" y="52"/>
                  </a:cubicBezTo>
                  <a:cubicBezTo>
                    <a:pt x="533" y="52"/>
                    <a:pt x="533" y="52"/>
                    <a:pt x="533" y="52"/>
                  </a:cubicBezTo>
                  <a:cubicBezTo>
                    <a:pt x="535" y="52"/>
                    <a:pt x="536" y="52"/>
                    <a:pt x="536" y="51"/>
                  </a:cubicBezTo>
                  <a:cubicBezTo>
                    <a:pt x="537" y="51"/>
                    <a:pt x="538" y="50"/>
                    <a:pt x="538" y="49"/>
                  </a:cubicBezTo>
                  <a:cubicBezTo>
                    <a:pt x="538" y="49"/>
                    <a:pt x="538" y="48"/>
                    <a:pt x="538" y="46"/>
                  </a:cubicBezTo>
                  <a:cubicBezTo>
                    <a:pt x="538" y="32"/>
                    <a:pt x="538" y="32"/>
                    <a:pt x="538" y="32"/>
                  </a:cubicBezTo>
                  <a:cubicBezTo>
                    <a:pt x="538" y="28"/>
                    <a:pt x="537" y="26"/>
                    <a:pt x="536" y="25"/>
                  </a:cubicBezTo>
                  <a:cubicBezTo>
                    <a:pt x="536" y="24"/>
                    <a:pt x="534" y="23"/>
                    <a:pt x="532" y="23"/>
                  </a:cubicBezTo>
                  <a:cubicBezTo>
                    <a:pt x="530" y="23"/>
                    <a:pt x="527" y="24"/>
                    <a:pt x="524" y="28"/>
                  </a:cubicBezTo>
                  <a:cubicBezTo>
                    <a:pt x="524" y="46"/>
                    <a:pt x="524" y="46"/>
                    <a:pt x="524" y="46"/>
                  </a:cubicBezTo>
                  <a:cubicBezTo>
                    <a:pt x="524" y="48"/>
                    <a:pt x="524" y="49"/>
                    <a:pt x="524" y="50"/>
                  </a:cubicBezTo>
                  <a:cubicBezTo>
                    <a:pt x="525" y="51"/>
                    <a:pt x="525" y="51"/>
                    <a:pt x="526" y="52"/>
                  </a:cubicBezTo>
                  <a:cubicBezTo>
                    <a:pt x="526" y="52"/>
                    <a:pt x="527" y="52"/>
                    <a:pt x="529" y="52"/>
                  </a:cubicBezTo>
                  <a:cubicBezTo>
                    <a:pt x="529" y="53"/>
                    <a:pt x="529" y="53"/>
                    <a:pt x="529" y="53"/>
                  </a:cubicBezTo>
                  <a:cubicBezTo>
                    <a:pt x="513" y="53"/>
                    <a:pt x="513" y="53"/>
                    <a:pt x="513" y="53"/>
                  </a:cubicBezTo>
                  <a:cubicBezTo>
                    <a:pt x="513" y="52"/>
                    <a:pt x="513" y="52"/>
                    <a:pt x="513" y="52"/>
                  </a:cubicBezTo>
                  <a:cubicBezTo>
                    <a:pt x="514" y="52"/>
                    <a:pt x="514" y="52"/>
                    <a:pt x="514" y="52"/>
                  </a:cubicBezTo>
                  <a:cubicBezTo>
                    <a:pt x="516" y="52"/>
                    <a:pt x="517" y="52"/>
                    <a:pt x="517" y="51"/>
                  </a:cubicBezTo>
                  <a:cubicBezTo>
                    <a:pt x="518" y="50"/>
                    <a:pt x="518" y="48"/>
                    <a:pt x="518" y="46"/>
                  </a:cubicBezTo>
                  <a:cubicBezTo>
                    <a:pt x="518" y="33"/>
                    <a:pt x="518" y="33"/>
                    <a:pt x="518" y="33"/>
                  </a:cubicBezTo>
                  <a:cubicBezTo>
                    <a:pt x="518" y="29"/>
                    <a:pt x="518" y="26"/>
                    <a:pt x="518" y="25"/>
                  </a:cubicBezTo>
                  <a:cubicBezTo>
                    <a:pt x="518" y="24"/>
                    <a:pt x="517" y="24"/>
                    <a:pt x="517" y="23"/>
                  </a:cubicBezTo>
                  <a:cubicBezTo>
                    <a:pt x="516" y="23"/>
                    <a:pt x="516" y="23"/>
                    <a:pt x="515" y="23"/>
                  </a:cubicBezTo>
                  <a:cubicBezTo>
                    <a:pt x="514" y="23"/>
                    <a:pt x="514" y="23"/>
                    <a:pt x="513" y="23"/>
                  </a:cubicBezTo>
                  <a:cubicBezTo>
                    <a:pt x="512" y="22"/>
                    <a:pt x="512" y="22"/>
                    <a:pt x="512" y="22"/>
                  </a:cubicBezTo>
                  <a:cubicBezTo>
                    <a:pt x="522" y="18"/>
                    <a:pt x="522" y="18"/>
                    <a:pt x="522" y="18"/>
                  </a:cubicBezTo>
                  <a:cubicBezTo>
                    <a:pt x="524" y="18"/>
                    <a:pt x="524" y="18"/>
                    <a:pt x="524" y="18"/>
                  </a:cubicBezTo>
                  <a:cubicBezTo>
                    <a:pt x="524" y="26"/>
                    <a:pt x="524" y="26"/>
                    <a:pt x="524" y="26"/>
                  </a:cubicBezTo>
                  <a:close/>
                  <a:moveTo>
                    <a:pt x="573" y="49"/>
                  </a:moveTo>
                  <a:cubicBezTo>
                    <a:pt x="570" y="52"/>
                    <a:pt x="568" y="53"/>
                    <a:pt x="567" y="54"/>
                  </a:cubicBezTo>
                  <a:cubicBezTo>
                    <a:pt x="566" y="54"/>
                    <a:pt x="564" y="54"/>
                    <a:pt x="563" y="54"/>
                  </a:cubicBezTo>
                  <a:cubicBezTo>
                    <a:pt x="560" y="54"/>
                    <a:pt x="559" y="54"/>
                    <a:pt x="557" y="52"/>
                  </a:cubicBezTo>
                  <a:cubicBezTo>
                    <a:pt x="556" y="50"/>
                    <a:pt x="555" y="48"/>
                    <a:pt x="555" y="46"/>
                  </a:cubicBezTo>
                  <a:cubicBezTo>
                    <a:pt x="555" y="44"/>
                    <a:pt x="556" y="42"/>
                    <a:pt x="556" y="41"/>
                  </a:cubicBezTo>
                  <a:cubicBezTo>
                    <a:pt x="557" y="40"/>
                    <a:pt x="559" y="38"/>
                    <a:pt x="562" y="36"/>
                  </a:cubicBezTo>
                  <a:cubicBezTo>
                    <a:pt x="564" y="35"/>
                    <a:pt x="568" y="33"/>
                    <a:pt x="574" y="31"/>
                  </a:cubicBezTo>
                  <a:cubicBezTo>
                    <a:pt x="574" y="30"/>
                    <a:pt x="574" y="30"/>
                    <a:pt x="574" y="30"/>
                  </a:cubicBezTo>
                  <a:cubicBezTo>
                    <a:pt x="574" y="26"/>
                    <a:pt x="573" y="24"/>
                    <a:pt x="572" y="23"/>
                  </a:cubicBezTo>
                  <a:cubicBezTo>
                    <a:pt x="571" y="22"/>
                    <a:pt x="570" y="21"/>
                    <a:pt x="568" y="21"/>
                  </a:cubicBezTo>
                  <a:cubicBezTo>
                    <a:pt x="566" y="21"/>
                    <a:pt x="565" y="21"/>
                    <a:pt x="564" y="22"/>
                  </a:cubicBezTo>
                  <a:cubicBezTo>
                    <a:pt x="563" y="23"/>
                    <a:pt x="563" y="24"/>
                    <a:pt x="563" y="25"/>
                  </a:cubicBezTo>
                  <a:cubicBezTo>
                    <a:pt x="563" y="27"/>
                    <a:pt x="563" y="27"/>
                    <a:pt x="563" y="27"/>
                  </a:cubicBezTo>
                  <a:cubicBezTo>
                    <a:pt x="563" y="28"/>
                    <a:pt x="562" y="29"/>
                    <a:pt x="562" y="30"/>
                  </a:cubicBezTo>
                  <a:cubicBezTo>
                    <a:pt x="562" y="30"/>
                    <a:pt x="561" y="30"/>
                    <a:pt x="560" y="30"/>
                  </a:cubicBezTo>
                  <a:cubicBezTo>
                    <a:pt x="559" y="30"/>
                    <a:pt x="558" y="30"/>
                    <a:pt x="558" y="30"/>
                  </a:cubicBezTo>
                  <a:cubicBezTo>
                    <a:pt x="558" y="29"/>
                    <a:pt x="557" y="28"/>
                    <a:pt x="557" y="27"/>
                  </a:cubicBezTo>
                  <a:cubicBezTo>
                    <a:pt x="557" y="25"/>
                    <a:pt x="558" y="23"/>
                    <a:pt x="560" y="21"/>
                  </a:cubicBezTo>
                  <a:cubicBezTo>
                    <a:pt x="562" y="19"/>
                    <a:pt x="566" y="18"/>
                    <a:pt x="569" y="18"/>
                  </a:cubicBezTo>
                  <a:cubicBezTo>
                    <a:pt x="572" y="18"/>
                    <a:pt x="574" y="18"/>
                    <a:pt x="576" y="20"/>
                  </a:cubicBezTo>
                  <a:cubicBezTo>
                    <a:pt x="578" y="20"/>
                    <a:pt x="579" y="22"/>
                    <a:pt x="580" y="23"/>
                  </a:cubicBezTo>
                  <a:cubicBezTo>
                    <a:pt x="580" y="24"/>
                    <a:pt x="580" y="26"/>
                    <a:pt x="580" y="30"/>
                  </a:cubicBezTo>
                  <a:cubicBezTo>
                    <a:pt x="580" y="41"/>
                    <a:pt x="580" y="41"/>
                    <a:pt x="580" y="41"/>
                  </a:cubicBezTo>
                  <a:cubicBezTo>
                    <a:pt x="580" y="44"/>
                    <a:pt x="580" y="46"/>
                    <a:pt x="580" y="47"/>
                  </a:cubicBezTo>
                  <a:cubicBezTo>
                    <a:pt x="580" y="48"/>
                    <a:pt x="581" y="48"/>
                    <a:pt x="581" y="49"/>
                  </a:cubicBezTo>
                  <a:cubicBezTo>
                    <a:pt x="581" y="49"/>
                    <a:pt x="581" y="49"/>
                    <a:pt x="582" y="49"/>
                  </a:cubicBezTo>
                  <a:cubicBezTo>
                    <a:pt x="582" y="49"/>
                    <a:pt x="582" y="49"/>
                    <a:pt x="583" y="49"/>
                  </a:cubicBezTo>
                  <a:cubicBezTo>
                    <a:pt x="583" y="48"/>
                    <a:pt x="584" y="48"/>
                    <a:pt x="586" y="46"/>
                  </a:cubicBezTo>
                  <a:cubicBezTo>
                    <a:pt x="586" y="48"/>
                    <a:pt x="586" y="48"/>
                    <a:pt x="586" y="48"/>
                  </a:cubicBezTo>
                  <a:cubicBezTo>
                    <a:pt x="583" y="52"/>
                    <a:pt x="580" y="54"/>
                    <a:pt x="578" y="54"/>
                  </a:cubicBezTo>
                  <a:cubicBezTo>
                    <a:pt x="577" y="54"/>
                    <a:pt x="576" y="53"/>
                    <a:pt x="575" y="52"/>
                  </a:cubicBezTo>
                  <a:cubicBezTo>
                    <a:pt x="574" y="52"/>
                    <a:pt x="573" y="51"/>
                    <a:pt x="573" y="49"/>
                  </a:cubicBezTo>
                  <a:close/>
                  <a:moveTo>
                    <a:pt x="573" y="46"/>
                  </a:moveTo>
                  <a:cubicBezTo>
                    <a:pt x="573" y="34"/>
                    <a:pt x="573" y="34"/>
                    <a:pt x="573" y="34"/>
                  </a:cubicBezTo>
                  <a:cubicBezTo>
                    <a:pt x="570" y="35"/>
                    <a:pt x="567" y="36"/>
                    <a:pt x="566" y="37"/>
                  </a:cubicBezTo>
                  <a:cubicBezTo>
                    <a:pt x="564" y="38"/>
                    <a:pt x="563" y="39"/>
                    <a:pt x="562" y="40"/>
                  </a:cubicBezTo>
                  <a:cubicBezTo>
                    <a:pt x="562" y="42"/>
                    <a:pt x="561" y="43"/>
                    <a:pt x="561" y="44"/>
                  </a:cubicBezTo>
                  <a:cubicBezTo>
                    <a:pt x="561" y="46"/>
                    <a:pt x="562" y="48"/>
                    <a:pt x="563" y="49"/>
                  </a:cubicBezTo>
                  <a:cubicBezTo>
                    <a:pt x="564" y="50"/>
                    <a:pt x="565" y="50"/>
                    <a:pt x="566" y="50"/>
                  </a:cubicBezTo>
                  <a:cubicBezTo>
                    <a:pt x="568" y="50"/>
                    <a:pt x="570" y="49"/>
                    <a:pt x="573" y="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 name="Freeform 36"/>
            <p:cNvSpPr>
              <a:spLocks noEditPoints="1"/>
            </p:cNvSpPr>
            <p:nvPr userDrawn="1"/>
          </p:nvSpPr>
          <p:spPr bwMode="auto">
            <a:xfrm>
              <a:off x="9304417" y="4596096"/>
              <a:ext cx="2255842" cy="300036"/>
            </a:xfrm>
            <a:custGeom>
              <a:avLst/>
              <a:gdLst>
                <a:gd name="T0" fmla="*/ 1465 w 1513"/>
                <a:gd name="T1" fmla="*/ 107 h 200"/>
                <a:gd name="T2" fmla="*/ 1416 w 1513"/>
                <a:gd name="T3" fmla="*/ 130 h 200"/>
                <a:gd name="T4" fmla="*/ 1450 w 1513"/>
                <a:gd name="T5" fmla="*/ 47 h 200"/>
                <a:gd name="T6" fmla="*/ 1458 w 1513"/>
                <a:gd name="T7" fmla="*/ 70 h 200"/>
                <a:gd name="T8" fmla="*/ 1467 w 1513"/>
                <a:gd name="T9" fmla="*/ 146 h 200"/>
                <a:gd name="T10" fmla="*/ 1410 w 1513"/>
                <a:gd name="T11" fmla="*/ 171 h 200"/>
                <a:gd name="T12" fmla="*/ 1408 w 1513"/>
                <a:gd name="T13" fmla="*/ 153 h 200"/>
                <a:gd name="T14" fmla="*/ 1272 w 1513"/>
                <a:gd name="T15" fmla="*/ 125 h 200"/>
                <a:gd name="T16" fmla="*/ 1257 w 1513"/>
                <a:gd name="T17" fmla="*/ 79 h 200"/>
                <a:gd name="T18" fmla="*/ 1298 w 1513"/>
                <a:gd name="T19" fmla="*/ 59 h 200"/>
                <a:gd name="T20" fmla="*/ 1220 w 1513"/>
                <a:gd name="T21" fmla="*/ 139 h 200"/>
                <a:gd name="T22" fmla="*/ 1112 w 1513"/>
                <a:gd name="T23" fmla="*/ 16 h 200"/>
                <a:gd name="T24" fmla="*/ 1064 w 1513"/>
                <a:gd name="T25" fmla="*/ 107 h 200"/>
                <a:gd name="T26" fmla="*/ 1074 w 1513"/>
                <a:gd name="T27" fmla="*/ 95 h 200"/>
                <a:gd name="T28" fmla="*/ 1096 w 1513"/>
                <a:gd name="T29" fmla="*/ 49 h 200"/>
                <a:gd name="T30" fmla="*/ 1098 w 1513"/>
                <a:gd name="T31" fmla="*/ 84 h 200"/>
                <a:gd name="T32" fmla="*/ 1101 w 1513"/>
                <a:gd name="T33" fmla="*/ 154 h 200"/>
                <a:gd name="T34" fmla="*/ 1038 w 1513"/>
                <a:gd name="T35" fmla="*/ 172 h 200"/>
                <a:gd name="T36" fmla="*/ 862 w 1513"/>
                <a:gd name="T37" fmla="*/ 136 h 200"/>
                <a:gd name="T38" fmla="*/ 895 w 1513"/>
                <a:gd name="T39" fmla="*/ 103 h 200"/>
                <a:gd name="T40" fmla="*/ 856 w 1513"/>
                <a:gd name="T41" fmla="*/ 83 h 200"/>
                <a:gd name="T42" fmla="*/ 873 w 1513"/>
                <a:gd name="T43" fmla="*/ 80 h 200"/>
                <a:gd name="T44" fmla="*/ 905 w 1513"/>
                <a:gd name="T45" fmla="*/ 38 h 200"/>
                <a:gd name="T46" fmla="*/ 908 w 1513"/>
                <a:gd name="T47" fmla="*/ 83 h 200"/>
                <a:gd name="T48" fmla="*/ 874 w 1513"/>
                <a:gd name="T49" fmla="*/ 168 h 200"/>
                <a:gd name="T50" fmla="*/ 809 w 1513"/>
                <a:gd name="T51" fmla="*/ 149 h 200"/>
                <a:gd name="T52" fmla="*/ 704 w 1513"/>
                <a:gd name="T53" fmla="*/ 45 h 200"/>
                <a:gd name="T54" fmla="*/ 658 w 1513"/>
                <a:gd name="T55" fmla="*/ 45 h 200"/>
                <a:gd name="T56" fmla="*/ 694 w 1513"/>
                <a:gd name="T57" fmla="*/ 50 h 200"/>
                <a:gd name="T58" fmla="*/ 705 w 1513"/>
                <a:gd name="T59" fmla="*/ 55 h 200"/>
                <a:gd name="T60" fmla="*/ 697 w 1513"/>
                <a:gd name="T61" fmla="*/ 139 h 200"/>
                <a:gd name="T62" fmla="*/ 662 w 1513"/>
                <a:gd name="T63" fmla="*/ 179 h 200"/>
                <a:gd name="T64" fmla="*/ 686 w 1513"/>
                <a:gd name="T65" fmla="*/ 141 h 200"/>
                <a:gd name="T66" fmla="*/ 720 w 1513"/>
                <a:gd name="T67" fmla="*/ 90 h 200"/>
                <a:gd name="T68" fmla="*/ 540 w 1513"/>
                <a:gd name="T69" fmla="*/ 92 h 200"/>
                <a:gd name="T70" fmla="*/ 491 w 1513"/>
                <a:gd name="T71" fmla="*/ 115 h 200"/>
                <a:gd name="T72" fmla="*/ 466 w 1513"/>
                <a:gd name="T73" fmla="*/ 70 h 200"/>
                <a:gd name="T74" fmla="*/ 444 w 1513"/>
                <a:gd name="T75" fmla="*/ 90 h 200"/>
                <a:gd name="T76" fmla="*/ 426 w 1513"/>
                <a:gd name="T77" fmla="*/ 96 h 200"/>
                <a:gd name="T78" fmla="*/ 414 w 1513"/>
                <a:gd name="T79" fmla="*/ 90 h 200"/>
                <a:gd name="T80" fmla="*/ 502 w 1513"/>
                <a:gd name="T81" fmla="*/ 43 h 200"/>
                <a:gd name="T82" fmla="*/ 560 w 1513"/>
                <a:gd name="T83" fmla="*/ 85 h 200"/>
                <a:gd name="T84" fmla="*/ 520 w 1513"/>
                <a:gd name="T85" fmla="*/ 187 h 200"/>
                <a:gd name="T86" fmla="*/ 465 w 1513"/>
                <a:gd name="T87" fmla="*/ 119 h 200"/>
                <a:gd name="T88" fmla="*/ 442 w 1513"/>
                <a:gd name="T89" fmla="*/ 153 h 200"/>
                <a:gd name="T90" fmla="*/ 282 w 1513"/>
                <a:gd name="T91" fmla="*/ 98 h 200"/>
                <a:gd name="T92" fmla="*/ 259 w 1513"/>
                <a:gd name="T93" fmla="*/ 93 h 200"/>
                <a:gd name="T94" fmla="*/ 226 w 1513"/>
                <a:gd name="T95" fmla="*/ 158 h 200"/>
                <a:gd name="T96" fmla="*/ 307 w 1513"/>
                <a:gd name="T97" fmla="*/ 43 h 200"/>
                <a:gd name="T98" fmla="*/ 290 w 1513"/>
                <a:gd name="T99" fmla="*/ 120 h 200"/>
                <a:gd name="T100" fmla="*/ 234 w 1513"/>
                <a:gd name="T101" fmla="*/ 93 h 200"/>
                <a:gd name="T102" fmla="*/ 205 w 1513"/>
                <a:gd name="T103" fmla="*/ 107 h 200"/>
                <a:gd name="T104" fmla="*/ 226 w 1513"/>
                <a:gd name="T105" fmla="*/ 171 h 200"/>
                <a:gd name="T106" fmla="*/ 101 w 1513"/>
                <a:gd name="T107" fmla="*/ 63 h 200"/>
                <a:gd name="T108" fmla="*/ 32 w 1513"/>
                <a:gd name="T109" fmla="*/ 94 h 200"/>
                <a:gd name="T110" fmla="*/ 58 w 1513"/>
                <a:gd name="T111" fmla="*/ 7 h 200"/>
                <a:gd name="T112" fmla="*/ 104 w 1513"/>
                <a:gd name="T113" fmla="*/ 90 h 200"/>
                <a:gd name="T114" fmla="*/ 48 w 1513"/>
                <a:gd name="T115" fmla="*/ 152 h 200"/>
                <a:gd name="T116" fmla="*/ 3 w 1513"/>
                <a:gd name="T117" fmla="*/ 66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513" h="200">
                  <a:moveTo>
                    <a:pt x="1410" y="31"/>
                  </a:moveTo>
                  <a:cubicBezTo>
                    <a:pt x="1410" y="28"/>
                    <a:pt x="1410" y="26"/>
                    <a:pt x="1410" y="23"/>
                  </a:cubicBezTo>
                  <a:cubicBezTo>
                    <a:pt x="1418" y="21"/>
                    <a:pt x="1413" y="3"/>
                    <a:pt x="1421" y="0"/>
                  </a:cubicBezTo>
                  <a:cubicBezTo>
                    <a:pt x="1424" y="0"/>
                    <a:pt x="1424" y="0"/>
                    <a:pt x="1424" y="0"/>
                  </a:cubicBezTo>
                  <a:cubicBezTo>
                    <a:pt x="1425" y="3"/>
                    <a:pt x="1427" y="7"/>
                    <a:pt x="1428" y="11"/>
                  </a:cubicBezTo>
                  <a:cubicBezTo>
                    <a:pt x="1428" y="13"/>
                    <a:pt x="1428" y="15"/>
                    <a:pt x="1428" y="17"/>
                  </a:cubicBezTo>
                  <a:cubicBezTo>
                    <a:pt x="1431" y="30"/>
                    <a:pt x="1429" y="36"/>
                    <a:pt x="1427" y="47"/>
                  </a:cubicBezTo>
                  <a:cubicBezTo>
                    <a:pt x="1414" y="49"/>
                    <a:pt x="1415" y="38"/>
                    <a:pt x="1410" y="31"/>
                  </a:cubicBezTo>
                  <a:close/>
                  <a:moveTo>
                    <a:pt x="1442" y="122"/>
                  </a:moveTo>
                  <a:cubicBezTo>
                    <a:pt x="1442" y="107"/>
                    <a:pt x="1454" y="110"/>
                    <a:pt x="1465" y="107"/>
                  </a:cubicBezTo>
                  <a:cubicBezTo>
                    <a:pt x="1470" y="105"/>
                    <a:pt x="1478" y="101"/>
                    <a:pt x="1482" y="97"/>
                  </a:cubicBezTo>
                  <a:cubicBezTo>
                    <a:pt x="1484" y="95"/>
                    <a:pt x="1484" y="93"/>
                    <a:pt x="1486" y="91"/>
                  </a:cubicBezTo>
                  <a:cubicBezTo>
                    <a:pt x="1485" y="90"/>
                    <a:pt x="1485" y="88"/>
                    <a:pt x="1484" y="87"/>
                  </a:cubicBezTo>
                  <a:cubicBezTo>
                    <a:pt x="1482" y="86"/>
                    <a:pt x="1479" y="83"/>
                    <a:pt x="1477" y="83"/>
                  </a:cubicBezTo>
                  <a:cubicBezTo>
                    <a:pt x="1474" y="81"/>
                    <a:pt x="1470" y="82"/>
                    <a:pt x="1468" y="81"/>
                  </a:cubicBezTo>
                  <a:cubicBezTo>
                    <a:pt x="1452" y="83"/>
                    <a:pt x="1429" y="95"/>
                    <a:pt x="1424" y="105"/>
                  </a:cubicBezTo>
                  <a:cubicBezTo>
                    <a:pt x="1424" y="108"/>
                    <a:pt x="1424" y="111"/>
                    <a:pt x="1424" y="113"/>
                  </a:cubicBezTo>
                  <a:cubicBezTo>
                    <a:pt x="1426" y="115"/>
                    <a:pt x="1428" y="117"/>
                    <a:pt x="1430" y="119"/>
                  </a:cubicBezTo>
                  <a:cubicBezTo>
                    <a:pt x="1430" y="126"/>
                    <a:pt x="1430" y="134"/>
                    <a:pt x="1422" y="135"/>
                  </a:cubicBezTo>
                  <a:cubicBezTo>
                    <a:pt x="1420" y="133"/>
                    <a:pt x="1418" y="132"/>
                    <a:pt x="1416" y="130"/>
                  </a:cubicBezTo>
                  <a:cubicBezTo>
                    <a:pt x="1414" y="132"/>
                    <a:pt x="1413" y="133"/>
                    <a:pt x="1409" y="132"/>
                  </a:cubicBezTo>
                  <a:cubicBezTo>
                    <a:pt x="1407" y="128"/>
                    <a:pt x="1397" y="105"/>
                    <a:pt x="1398" y="102"/>
                  </a:cubicBezTo>
                  <a:cubicBezTo>
                    <a:pt x="1399" y="99"/>
                    <a:pt x="1405" y="97"/>
                    <a:pt x="1408" y="96"/>
                  </a:cubicBezTo>
                  <a:cubicBezTo>
                    <a:pt x="1414" y="93"/>
                    <a:pt x="1418" y="86"/>
                    <a:pt x="1423" y="82"/>
                  </a:cubicBezTo>
                  <a:cubicBezTo>
                    <a:pt x="1426" y="80"/>
                    <a:pt x="1430" y="80"/>
                    <a:pt x="1433" y="79"/>
                  </a:cubicBezTo>
                  <a:cubicBezTo>
                    <a:pt x="1441" y="75"/>
                    <a:pt x="1447" y="65"/>
                    <a:pt x="1454" y="59"/>
                  </a:cubicBezTo>
                  <a:cubicBezTo>
                    <a:pt x="1462" y="51"/>
                    <a:pt x="1472" y="50"/>
                    <a:pt x="1478" y="41"/>
                  </a:cubicBezTo>
                  <a:cubicBezTo>
                    <a:pt x="1478" y="41"/>
                    <a:pt x="1478" y="41"/>
                    <a:pt x="1478" y="40"/>
                  </a:cubicBezTo>
                  <a:cubicBezTo>
                    <a:pt x="1477" y="40"/>
                    <a:pt x="1477" y="40"/>
                    <a:pt x="1477" y="40"/>
                  </a:cubicBezTo>
                  <a:cubicBezTo>
                    <a:pt x="1472" y="45"/>
                    <a:pt x="1459" y="54"/>
                    <a:pt x="1450" y="47"/>
                  </a:cubicBezTo>
                  <a:cubicBezTo>
                    <a:pt x="1446" y="45"/>
                    <a:pt x="1447" y="40"/>
                    <a:pt x="1444" y="37"/>
                  </a:cubicBezTo>
                  <a:cubicBezTo>
                    <a:pt x="1443" y="35"/>
                    <a:pt x="1440" y="34"/>
                    <a:pt x="1440" y="31"/>
                  </a:cubicBezTo>
                  <a:cubicBezTo>
                    <a:pt x="1440" y="29"/>
                    <a:pt x="1441" y="28"/>
                    <a:pt x="1441" y="27"/>
                  </a:cubicBezTo>
                  <a:cubicBezTo>
                    <a:pt x="1447" y="27"/>
                    <a:pt x="1459" y="35"/>
                    <a:pt x="1462" y="38"/>
                  </a:cubicBezTo>
                  <a:cubicBezTo>
                    <a:pt x="1471" y="35"/>
                    <a:pt x="1480" y="33"/>
                    <a:pt x="1488" y="28"/>
                  </a:cubicBezTo>
                  <a:cubicBezTo>
                    <a:pt x="1491" y="26"/>
                    <a:pt x="1496" y="30"/>
                    <a:pt x="1498" y="29"/>
                  </a:cubicBezTo>
                  <a:cubicBezTo>
                    <a:pt x="1502" y="32"/>
                    <a:pt x="1508" y="48"/>
                    <a:pt x="1500" y="52"/>
                  </a:cubicBezTo>
                  <a:cubicBezTo>
                    <a:pt x="1496" y="53"/>
                    <a:pt x="1490" y="53"/>
                    <a:pt x="1486" y="54"/>
                  </a:cubicBezTo>
                  <a:cubicBezTo>
                    <a:pt x="1476" y="56"/>
                    <a:pt x="1464" y="63"/>
                    <a:pt x="1457" y="69"/>
                  </a:cubicBezTo>
                  <a:cubicBezTo>
                    <a:pt x="1457" y="69"/>
                    <a:pt x="1458" y="69"/>
                    <a:pt x="1458" y="70"/>
                  </a:cubicBezTo>
                  <a:cubicBezTo>
                    <a:pt x="1458" y="70"/>
                    <a:pt x="1458" y="70"/>
                    <a:pt x="1458" y="70"/>
                  </a:cubicBezTo>
                  <a:cubicBezTo>
                    <a:pt x="1462" y="71"/>
                    <a:pt x="1469" y="68"/>
                    <a:pt x="1474" y="71"/>
                  </a:cubicBezTo>
                  <a:cubicBezTo>
                    <a:pt x="1485" y="76"/>
                    <a:pt x="1500" y="81"/>
                    <a:pt x="1500" y="99"/>
                  </a:cubicBezTo>
                  <a:cubicBezTo>
                    <a:pt x="1497" y="100"/>
                    <a:pt x="1496" y="102"/>
                    <a:pt x="1494" y="103"/>
                  </a:cubicBezTo>
                  <a:cubicBezTo>
                    <a:pt x="1488" y="105"/>
                    <a:pt x="1482" y="105"/>
                    <a:pt x="1477" y="108"/>
                  </a:cubicBezTo>
                  <a:cubicBezTo>
                    <a:pt x="1477" y="109"/>
                    <a:pt x="1477" y="109"/>
                    <a:pt x="1477" y="110"/>
                  </a:cubicBezTo>
                  <a:cubicBezTo>
                    <a:pt x="1478" y="112"/>
                    <a:pt x="1479" y="113"/>
                    <a:pt x="1479" y="118"/>
                  </a:cubicBezTo>
                  <a:cubicBezTo>
                    <a:pt x="1477" y="119"/>
                    <a:pt x="1478" y="122"/>
                    <a:pt x="1476" y="123"/>
                  </a:cubicBezTo>
                  <a:cubicBezTo>
                    <a:pt x="1472" y="130"/>
                    <a:pt x="1465" y="135"/>
                    <a:pt x="1463" y="142"/>
                  </a:cubicBezTo>
                  <a:cubicBezTo>
                    <a:pt x="1464" y="143"/>
                    <a:pt x="1466" y="145"/>
                    <a:pt x="1467" y="146"/>
                  </a:cubicBezTo>
                  <a:cubicBezTo>
                    <a:pt x="1476" y="149"/>
                    <a:pt x="1513" y="129"/>
                    <a:pt x="1508" y="151"/>
                  </a:cubicBezTo>
                  <a:cubicBezTo>
                    <a:pt x="1507" y="154"/>
                    <a:pt x="1505" y="156"/>
                    <a:pt x="1504" y="158"/>
                  </a:cubicBezTo>
                  <a:cubicBezTo>
                    <a:pt x="1500" y="158"/>
                    <a:pt x="1498" y="157"/>
                    <a:pt x="1495" y="157"/>
                  </a:cubicBezTo>
                  <a:cubicBezTo>
                    <a:pt x="1490" y="155"/>
                    <a:pt x="1472" y="161"/>
                    <a:pt x="1469" y="163"/>
                  </a:cubicBezTo>
                  <a:cubicBezTo>
                    <a:pt x="1470" y="169"/>
                    <a:pt x="1471" y="175"/>
                    <a:pt x="1471" y="182"/>
                  </a:cubicBezTo>
                  <a:cubicBezTo>
                    <a:pt x="1469" y="183"/>
                    <a:pt x="1469" y="185"/>
                    <a:pt x="1468" y="186"/>
                  </a:cubicBezTo>
                  <a:cubicBezTo>
                    <a:pt x="1465" y="188"/>
                    <a:pt x="1462" y="187"/>
                    <a:pt x="1458" y="189"/>
                  </a:cubicBezTo>
                  <a:cubicBezTo>
                    <a:pt x="1456" y="190"/>
                    <a:pt x="1453" y="193"/>
                    <a:pt x="1450" y="193"/>
                  </a:cubicBezTo>
                  <a:cubicBezTo>
                    <a:pt x="1432" y="200"/>
                    <a:pt x="1414" y="183"/>
                    <a:pt x="1410" y="171"/>
                  </a:cubicBezTo>
                  <a:cubicBezTo>
                    <a:pt x="1410" y="171"/>
                    <a:pt x="1410" y="171"/>
                    <a:pt x="1410" y="171"/>
                  </a:cubicBezTo>
                  <a:cubicBezTo>
                    <a:pt x="1416" y="171"/>
                    <a:pt x="1423" y="177"/>
                    <a:pt x="1428" y="179"/>
                  </a:cubicBezTo>
                  <a:cubicBezTo>
                    <a:pt x="1430" y="179"/>
                    <a:pt x="1433" y="179"/>
                    <a:pt x="1435" y="179"/>
                  </a:cubicBezTo>
                  <a:cubicBezTo>
                    <a:pt x="1449" y="179"/>
                    <a:pt x="1457" y="174"/>
                    <a:pt x="1463" y="165"/>
                  </a:cubicBezTo>
                  <a:cubicBezTo>
                    <a:pt x="1463" y="164"/>
                    <a:pt x="1463" y="163"/>
                    <a:pt x="1463" y="162"/>
                  </a:cubicBezTo>
                  <a:cubicBezTo>
                    <a:pt x="1462" y="162"/>
                    <a:pt x="1461" y="161"/>
                    <a:pt x="1460" y="161"/>
                  </a:cubicBezTo>
                  <a:cubicBezTo>
                    <a:pt x="1453" y="158"/>
                    <a:pt x="1440" y="165"/>
                    <a:pt x="1434" y="166"/>
                  </a:cubicBezTo>
                  <a:cubicBezTo>
                    <a:pt x="1428" y="167"/>
                    <a:pt x="1413" y="167"/>
                    <a:pt x="1408" y="164"/>
                  </a:cubicBezTo>
                  <a:cubicBezTo>
                    <a:pt x="1406" y="163"/>
                    <a:pt x="1405" y="161"/>
                    <a:pt x="1404" y="160"/>
                  </a:cubicBezTo>
                  <a:cubicBezTo>
                    <a:pt x="1404" y="159"/>
                    <a:pt x="1404" y="157"/>
                    <a:pt x="1404" y="156"/>
                  </a:cubicBezTo>
                  <a:cubicBezTo>
                    <a:pt x="1406" y="155"/>
                    <a:pt x="1407" y="154"/>
                    <a:pt x="1408" y="153"/>
                  </a:cubicBezTo>
                  <a:cubicBezTo>
                    <a:pt x="1418" y="153"/>
                    <a:pt x="1426" y="153"/>
                    <a:pt x="1436" y="153"/>
                  </a:cubicBezTo>
                  <a:cubicBezTo>
                    <a:pt x="1438" y="152"/>
                    <a:pt x="1442" y="149"/>
                    <a:pt x="1444" y="149"/>
                  </a:cubicBezTo>
                  <a:cubicBezTo>
                    <a:pt x="1448" y="147"/>
                    <a:pt x="1452" y="148"/>
                    <a:pt x="1455" y="147"/>
                  </a:cubicBezTo>
                  <a:cubicBezTo>
                    <a:pt x="1456" y="146"/>
                    <a:pt x="1456" y="146"/>
                    <a:pt x="1457" y="145"/>
                  </a:cubicBezTo>
                  <a:cubicBezTo>
                    <a:pt x="1456" y="143"/>
                    <a:pt x="1454" y="139"/>
                    <a:pt x="1456" y="136"/>
                  </a:cubicBezTo>
                  <a:cubicBezTo>
                    <a:pt x="1458" y="129"/>
                    <a:pt x="1460" y="125"/>
                    <a:pt x="1464" y="118"/>
                  </a:cubicBezTo>
                  <a:cubicBezTo>
                    <a:pt x="1463" y="117"/>
                    <a:pt x="1462" y="117"/>
                    <a:pt x="1461" y="117"/>
                  </a:cubicBezTo>
                  <a:cubicBezTo>
                    <a:pt x="1455" y="118"/>
                    <a:pt x="1451" y="121"/>
                    <a:pt x="1442" y="122"/>
                  </a:cubicBezTo>
                  <a:close/>
                  <a:moveTo>
                    <a:pt x="1272" y="127"/>
                  </a:moveTo>
                  <a:cubicBezTo>
                    <a:pt x="1272" y="125"/>
                    <a:pt x="1271" y="126"/>
                    <a:pt x="1272" y="125"/>
                  </a:cubicBezTo>
                  <a:cubicBezTo>
                    <a:pt x="1274" y="119"/>
                    <a:pt x="1285" y="115"/>
                    <a:pt x="1292" y="119"/>
                  </a:cubicBezTo>
                  <a:cubicBezTo>
                    <a:pt x="1301" y="125"/>
                    <a:pt x="1318" y="137"/>
                    <a:pt x="1316" y="154"/>
                  </a:cubicBezTo>
                  <a:cubicBezTo>
                    <a:pt x="1310" y="157"/>
                    <a:pt x="1309" y="164"/>
                    <a:pt x="1298" y="164"/>
                  </a:cubicBezTo>
                  <a:cubicBezTo>
                    <a:pt x="1298" y="161"/>
                    <a:pt x="1294" y="159"/>
                    <a:pt x="1293" y="157"/>
                  </a:cubicBezTo>
                  <a:cubicBezTo>
                    <a:pt x="1292" y="155"/>
                    <a:pt x="1292" y="152"/>
                    <a:pt x="1291" y="149"/>
                  </a:cubicBezTo>
                  <a:cubicBezTo>
                    <a:pt x="1288" y="143"/>
                    <a:pt x="1279" y="128"/>
                    <a:pt x="1272" y="127"/>
                  </a:cubicBezTo>
                  <a:close/>
                  <a:moveTo>
                    <a:pt x="1216" y="87"/>
                  </a:moveTo>
                  <a:cubicBezTo>
                    <a:pt x="1216" y="86"/>
                    <a:pt x="1217" y="85"/>
                    <a:pt x="1217" y="84"/>
                  </a:cubicBezTo>
                  <a:cubicBezTo>
                    <a:pt x="1222" y="85"/>
                    <a:pt x="1227" y="86"/>
                    <a:pt x="1232" y="87"/>
                  </a:cubicBezTo>
                  <a:cubicBezTo>
                    <a:pt x="1237" y="89"/>
                    <a:pt x="1256" y="82"/>
                    <a:pt x="1257" y="79"/>
                  </a:cubicBezTo>
                  <a:cubicBezTo>
                    <a:pt x="1260" y="74"/>
                    <a:pt x="1260" y="41"/>
                    <a:pt x="1257" y="36"/>
                  </a:cubicBezTo>
                  <a:cubicBezTo>
                    <a:pt x="1255" y="31"/>
                    <a:pt x="1252" y="30"/>
                    <a:pt x="1252" y="23"/>
                  </a:cubicBezTo>
                  <a:cubicBezTo>
                    <a:pt x="1256" y="21"/>
                    <a:pt x="1256" y="20"/>
                    <a:pt x="1264" y="20"/>
                  </a:cubicBezTo>
                  <a:cubicBezTo>
                    <a:pt x="1272" y="26"/>
                    <a:pt x="1273" y="39"/>
                    <a:pt x="1273" y="54"/>
                  </a:cubicBezTo>
                  <a:cubicBezTo>
                    <a:pt x="1273" y="59"/>
                    <a:pt x="1271" y="74"/>
                    <a:pt x="1272" y="74"/>
                  </a:cubicBezTo>
                  <a:cubicBezTo>
                    <a:pt x="1276" y="75"/>
                    <a:pt x="1290" y="70"/>
                    <a:pt x="1293" y="68"/>
                  </a:cubicBezTo>
                  <a:cubicBezTo>
                    <a:pt x="1293" y="63"/>
                    <a:pt x="1292" y="61"/>
                    <a:pt x="1288" y="58"/>
                  </a:cubicBezTo>
                  <a:cubicBezTo>
                    <a:pt x="1288" y="57"/>
                    <a:pt x="1288" y="55"/>
                    <a:pt x="1288" y="53"/>
                  </a:cubicBezTo>
                  <a:cubicBezTo>
                    <a:pt x="1289" y="53"/>
                    <a:pt x="1290" y="54"/>
                    <a:pt x="1290" y="54"/>
                  </a:cubicBezTo>
                  <a:cubicBezTo>
                    <a:pt x="1293" y="55"/>
                    <a:pt x="1295" y="59"/>
                    <a:pt x="1298" y="59"/>
                  </a:cubicBezTo>
                  <a:cubicBezTo>
                    <a:pt x="1306" y="62"/>
                    <a:pt x="1314" y="60"/>
                    <a:pt x="1321" y="63"/>
                  </a:cubicBezTo>
                  <a:cubicBezTo>
                    <a:pt x="1322" y="64"/>
                    <a:pt x="1322" y="63"/>
                    <a:pt x="1322" y="65"/>
                  </a:cubicBezTo>
                  <a:cubicBezTo>
                    <a:pt x="1322" y="67"/>
                    <a:pt x="1322" y="69"/>
                    <a:pt x="1322" y="71"/>
                  </a:cubicBezTo>
                  <a:cubicBezTo>
                    <a:pt x="1321" y="71"/>
                    <a:pt x="1320" y="74"/>
                    <a:pt x="1319" y="75"/>
                  </a:cubicBezTo>
                  <a:cubicBezTo>
                    <a:pt x="1317" y="76"/>
                    <a:pt x="1310" y="75"/>
                    <a:pt x="1308" y="76"/>
                  </a:cubicBezTo>
                  <a:cubicBezTo>
                    <a:pt x="1301" y="79"/>
                    <a:pt x="1273" y="90"/>
                    <a:pt x="1268" y="95"/>
                  </a:cubicBezTo>
                  <a:cubicBezTo>
                    <a:pt x="1264" y="99"/>
                    <a:pt x="1266" y="105"/>
                    <a:pt x="1264" y="110"/>
                  </a:cubicBezTo>
                  <a:cubicBezTo>
                    <a:pt x="1260" y="123"/>
                    <a:pt x="1250" y="153"/>
                    <a:pt x="1232" y="145"/>
                  </a:cubicBezTo>
                  <a:cubicBezTo>
                    <a:pt x="1230" y="145"/>
                    <a:pt x="1229" y="145"/>
                    <a:pt x="1228" y="145"/>
                  </a:cubicBezTo>
                  <a:cubicBezTo>
                    <a:pt x="1225" y="143"/>
                    <a:pt x="1223" y="141"/>
                    <a:pt x="1220" y="139"/>
                  </a:cubicBezTo>
                  <a:cubicBezTo>
                    <a:pt x="1220" y="138"/>
                    <a:pt x="1220" y="137"/>
                    <a:pt x="1220" y="135"/>
                  </a:cubicBezTo>
                  <a:cubicBezTo>
                    <a:pt x="1222" y="135"/>
                    <a:pt x="1225" y="131"/>
                    <a:pt x="1227" y="130"/>
                  </a:cubicBezTo>
                  <a:cubicBezTo>
                    <a:pt x="1232" y="128"/>
                    <a:pt x="1236" y="129"/>
                    <a:pt x="1240" y="127"/>
                  </a:cubicBezTo>
                  <a:cubicBezTo>
                    <a:pt x="1246" y="125"/>
                    <a:pt x="1256" y="107"/>
                    <a:pt x="1254" y="101"/>
                  </a:cubicBezTo>
                  <a:cubicBezTo>
                    <a:pt x="1246" y="100"/>
                    <a:pt x="1236" y="101"/>
                    <a:pt x="1228" y="101"/>
                  </a:cubicBezTo>
                  <a:cubicBezTo>
                    <a:pt x="1225" y="98"/>
                    <a:pt x="1222" y="96"/>
                    <a:pt x="1219" y="93"/>
                  </a:cubicBezTo>
                  <a:cubicBezTo>
                    <a:pt x="1217" y="91"/>
                    <a:pt x="1217" y="88"/>
                    <a:pt x="1216" y="87"/>
                  </a:cubicBezTo>
                  <a:close/>
                  <a:moveTo>
                    <a:pt x="1110" y="21"/>
                  </a:moveTo>
                  <a:cubicBezTo>
                    <a:pt x="1110" y="20"/>
                    <a:pt x="1110" y="19"/>
                    <a:pt x="1110" y="17"/>
                  </a:cubicBezTo>
                  <a:cubicBezTo>
                    <a:pt x="1110" y="17"/>
                    <a:pt x="1111" y="16"/>
                    <a:pt x="1112" y="16"/>
                  </a:cubicBezTo>
                  <a:cubicBezTo>
                    <a:pt x="1124" y="17"/>
                    <a:pt x="1148" y="19"/>
                    <a:pt x="1147" y="35"/>
                  </a:cubicBezTo>
                  <a:cubicBezTo>
                    <a:pt x="1142" y="43"/>
                    <a:pt x="1140" y="49"/>
                    <a:pt x="1128" y="45"/>
                  </a:cubicBezTo>
                  <a:cubicBezTo>
                    <a:pt x="1127" y="43"/>
                    <a:pt x="1126" y="41"/>
                    <a:pt x="1124" y="39"/>
                  </a:cubicBezTo>
                  <a:cubicBezTo>
                    <a:pt x="1123" y="38"/>
                    <a:pt x="1121" y="38"/>
                    <a:pt x="1119" y="37"/>
                  </a:cubicBezTo>
                  <a:cubicBezTo>
                    <a:pt x="1119" y="31"/>
                    <a:pt x="1113" y="23"/>
                    <a:pt x="1110" y="21"/>
                  </a:cubicBezTo>
                  <a:close/>
                  <a:moveTo>
                    <a:pt x="1055" y="126"/>
                  </a:moveTo>
                  <a:cubicBezTo>
                    <a:pt x="1058" y="127"/>
                    <a:pt x="1062" y="127"/>
                    <a:pt x="1064" y="125"/>
                  </a:cubicBezTo>
                  <a:cubicBezTo>
                    <a:pt x="1066" y="124"/>
                    <a:pt x="1068" y="125"/>
                    <a:pt x="1070" y="123"/>
                  </a:cubicBezTo>
                  <a:cubicBezTo>
                    <a:pt x="1074" y="119"/>
                    <a:pt x="1070" y="109"/>
                    <a:pt x="1066" y="107"/>
                  </a:cubicBezTo>
                  <a:cubicBezTo>
                    <a:pt x="1066" y="107"/>
                    <a:pt x="1064" y="107"/>
                    <a:pt x="1064" y="107"/>
                  </a:cubicBezTo>
                  <a:cubicBezTo>
                    <a:pt x="1056" y="125"/>
                    <a:pt x="1056" y="125"/>
                    <a:pt x="1056" y="125"/>
                  </a:cubicBezTo>
                  <a:cubicBezTo>
                    <a:pt x="1056" y="125"/>
                    <a:pt x="1056" y="126"/>
                    <a:pt x="1055" y="126"/>
                  </a:cubicBezTo>
                  <a:close/>
                  <a:moveTo>
                    <a:pt x="1021" y="158"/>
                  </a:moveTo>
                  <a:cubicBezTo>
                    <a:pt x="1021" y="153"/>
                    <a:pt x="1024" y="148"/>
                    <a:pt x="1024" y="143"/>
                  </a:cubicBezTo>
                  <a:cubicBezTo>
                    <a:pt x="1025" y="140"/>
                    <a:pt x="1023" y="136"/>
                    <a:pt x="1024" y="133"/>
                  </a:cubicBezTo>
                  <a:cubicBezTo>
                    <a:pt x="1031" y="132"/>
                    <a:pt x="1042" y="114"/>
                    <a:pt x="1048" y="108"/>
                  </a:cubicBezTo>
                  <a:cubicBezTo>
                    <a:pt x="1051" y="106"/>
                    <a:pt x="1056" y="103"/>
                    <a:pt x="1059" y="102"/>
                  </a:cubicBezTo>
                  <a:cubicBezTo>
                    <a:pt x="1060" y="102"/>
                    <a:pt x="1062" y="102"/>
                    <a:pt x="1063" y="103"/>
                  </a:cubicBezTo>
                  <a:cubicBezTo>
                    <a:pt x="1068" y="104"/>
                    <a:pt x="1072" y="102"/>
                    <a:pt x="1075" y="101"/>
                  </a:cubicBezTo>
                  <a:cubicBezTo>
                    <a:pt x="1075" y="99"/>
                    <a:pt x="1075" y="97"/>
                    <a:pt x="1074" y="95"/>
                  </a:cubicBezTo>
                  <a:cubicBezTo>
                    <a:pt x="1074" y="95"/>
                    <a:pt x="1072" y="92"/>
                    <a:pt x="1072" y="93"/>
                  </a:cubicBezTo>
                  <a:cubicBezTo>
                    <a:pt x="1069" y="93"/>
                    <a:pt x="1067" y="96"/>
                    <a:pt x="1065" y="97"/>
                  </a:cubicBezTo>
                  <a:cubicBezTo>
                    <a:pt x="1064" y="97"/>
                    <a:pt x="1062" y="97"/>
                    <a:pt x="1060" y="97"/>
                  </a:cubicBezTo>
                  <a:cubicBezTo>
                    <a:pt x="1051" y="97"/>
                    <a:pt x="1045" y="88"/>
                    <a:pt x="1047" y="79"/>
                  </a:cubicBezTo>
                  <a:cubicBezTo>
                    <a:pt x="1056" y="81"/>
                    <a:pt x="1069" y="81"/>
                    <a:pt x="1076" y="76"/>
                  </a:cubicBezTo>
                  <a:cubicBezTo>
                    <a:pt x="1078" y="64"/>
                    <a:pt x="1079" y="47"/>
                    <a:pt x="1083" y="37"/>
                  </a:cubicBezTo>
                  <a:cubicBezTo>
                    <a:pt x="1085" y="34"/>
                    <a:pt x="1081" y="25"/>
                    <a:pt x="1084" y="18"/>
                  </a:cubicBezTo>
                  <a:cubicBezTo>
                    <a:pt x="1085" y="18"/>
                    <a:pt x="1087" y="18"/>
                    <a:pt x="1089" y="18"/>
                  </a:cubicBezTo>
                  <a:cubicBezTo>
                    <a:pt x="1090" y="19"/>
                    <a:pt x="1091" y="21"/>
                    <a:pt x="1092" y="22"/>
                  </a:cubicBezTo>
                  <a:cubicBezTo>
                    <a:pt x="1092" y="24"/>
                    <a:pt x="1097" y="47"/>
                    <a:pt x="1096" y="49"/>
                  </a:cubicBezTo>
                  <a:cubicBezTo>
                    <a:pt x="1095" y="53"/>
                    <a:pt x="1090" y="67"/>
                    <a:pt x="1092" y="70"/>
                  </a:cubicBezTo>
                  <a:cubicBezTo>
                    <a:pt x="1092" y="71"/>
                    <a:pt x="1092" y="71"/>
                    <a:pt x="1093" y="71"/>
                  </a:cubicBezTo>
                  <a:cubicBezTo>
                    <a:pt x="1099" y="71"/>
                    <a:pt x="1107" y="67"/>
                    <a:pt x="1109" y="62"/>
                  </a:cubicBezTo>
                  <a:cubicBezTo>
                    <a:pt x="1110" y="58"/>
                    <a:pt x="1107" y="56"/>
                    <a:pt x="1108" y="54"/>
                  </a:cubicBezTo>
                  <a:cubicBezTo>
                    <a:pt x="1108" y="54"/>
                    <a:pt x="1109" y="54"/>
                    <a:pt x="1109" y="54"/>
                  </a:cubicBezTo>
                  <a:cubicBezTo>
                    <a:pt x="1113" y="56"/>
                    <a:pt x="1126" y="58"/>
                    <a:pt x="1132" y="59"/>
                  </a:cubicBezTo>
                  <a:cubicBezTo>
                    <a:pt x="1132" y="61"/>
                    <a:pt x="1132" y="63"/>
                    <a:pt x="1132" y="65"/>
                  </a:cubicBezTo>
                  <a:cubicBezTo>
                    <a:pt x="1131" y="65"/>
                    <a:pt x="1130" y="66"/>
                    <a:pt x="1130" y="66"/>
                  </a:cubicBezTo>
                  <a:cubicBezTo>
                    <a:pt x="1129" y="66"/>
                    <a:pt x="1129" y="65"/>
                    <a:pt x="1129" y="65"/>
                  </a:cubicBezTo>
                  <a:cubicBezTo>
                    <a:pt x="1120" y="68"/>
                    <a:pt x="1100" y="77"/>
                    <a:pt x="1098" y="84"/>
                  </a:cubicBezTo>
                  <a:cubicBezTo>
                    <a:pt x="1096" y="84"/>
                    <a:pt x="1093" y="83"/>
                    <a:pt x="1092" y="85"/>
                  </a:cubicBezTo>
                  <a:cubicBezTo>
                    <a:pt x="1085" y="89"/>
                    <a:pt x="1090" y="98"/>
                    <a:pt x="1088" y="106"/>
                  </a:cubicBezTo>
                  <a:cubicBezTo>
                    <a:pt x="1087" y="109"/>
                    <a:pt x="1086" y="112"/>
                    <a:pt x="1087" y="115"/>
                  </a:cubicBezTo>
                  <a:cubicBezTo>
                    <a:pt x="1088" y="115"/>
                    <a:pt x="1089" y="116"/>
                    <a:pt x="1090" y="116"/>
                  </a:cubicBezTo>
                  <a:cubicBezTo>
                    <a:pt x="1095" y="108"/>
                    <a:pt x="1106" y="105"/>
                    <a:pt x="1114" y="111"/>
                  </a:cubicBezTo>
                  <a:cubicBezTo>
                    <a:pt x="1122" y="117"/>
                    <a:pt x="1116" y="123"/>
                    <a:pt x="1119" y="131"/>
                  </a:cubicBezTo>
                  <a:cubicBezTo>
                    <a:pt x="1120" y="136"/>
                    <a:pt x="1126" y="139"/>
                    <a:pt x="1128" y="145"/>
                  </a:cubicBezTo>
                  <a:cubicBezTo>
                    <a:pt x="1128" y="145"/>
                    <a:pt x="1128" y="147"/>
                    <a:pt x="1129" y="146"/>
                  </a:cubicBezTo>
                  <a:cubicBezTo>
                    <a:pt x="1134" y="161"/>
                    <a:pt x="1113" y="161"/>
                    <a:pt x="1105" y="160"/>
                  </a:cubicBezTo>
                  <a:cubicBezTo>
                    <a:pt x="1104" y="158"/>
                    <a:pt x="1102" y="156"/>
                    <a:pt x="1101" y="154"/>
                  </a:cubicBezTo>
                  <a:cubicBezTo>
                    <a:pt x="1098" y="145"/>
                    <a:pt x="1098" y="133"/>
                    <a:pt x="1090" y="130"/>
                  </a:cubicBezTo>
                  <a:cubicBezTo>
                    <a:pt x="1076" y="139"/>
                    <a:pt x="1092" y="160"/>
                    <a:pt x="1085" y="177"/>
                  </a:cubicBezTo>
                  <a:cubicBezTo>
                    <a:pt x="1085" y="177"/>
                    <a:pt x="1085" y="177"/>
                    <a:pt x="1085" y="177"/>
                  </a:cubicBezTo>
                  <a:cubicBezTo>
                    <a:pt x="1083" y="175"/>
                    <a:pt x="1080" y="175"/>
                    <a:pt x="1079" y="173"/>
                  </a:cubicBezTo>
                  <a:cubicBezTo>
                    <a:pt x="1075" y="170"/>
                    <a:pt x="1072" y="163"/>
                    <a:pt x="1070" y="156"/>
                  </a:cubicBezTo>
                  <a:cubicBezTo>
                    <a:pt x="1068" y="149"/>
                    <a:pt x="1074" y="143"/>
                    <a:pt x="1072" y="139"/>
                  </a:cubicBezTo>
                  <a:cubicBezTo>
                    <a:pt x="1071" y="139"/>
                    <a:pt x="1071" y="138"/>
                    <a:pt x="1070" y="137"/>
                  </a:cubicBezTo>
                  <a:cubicBezTo>
                    <a:pt x="1065" y="137"/>
                    <a:pt x="1056" y="139"/>
                    <a:pt x="1054" y="144"/>
                  </a:cubicBezTo>
                  <a:cubicBezTo>
                    <a:pt x="1053" y="147"/>
                    <a:pt x="1054" y="149"/>
                    <a:pt x="1053" y="151"/>
                  </a:cubicBezTo>
                  <a:cubicBezTo>
                    <a:pt x="1050" y="156"/>
                    <a:pt x="1042" y="170"/>
                    <a:pt x="1038" y="172"/>
                  </a:cubicBezTo>
                  <a:cubicBezTo>
                    <a:pt x="1034" y="173"/>
                    <a:pt x="1030" y="171"/>
                    <a:pt x="1027" y="169"/>
                  </a:cubicBezTo>
                  <a:cubicBezTo>
                    <a:pt x="1028" y="163"/>
                    <a:pt x="1024" y="158"/>
                    <a:pt x="1021" y="158"/>
                  </a:cubicBezTo>
                  <a:close/>
                  <a:moveTo>
                    <a:pt x="913" y="65"/>
                  </a:moveTo>
                  <a:cubicBezTo>
                    <a:pt x="914" y="65"/>
                    <a:pt x="913" y="65"/>
                    <a:pt x="915" y="65"/>
                  </a:cubicBezTo>
                  <a:cubicBezTo>
                    <a:pt x="919" y="64"/>
                    <a:pt x="929" y="61"/>
                    <a:pt x="931" y="58"/>
                  </a:cubicBezTo>
                  <a:cubicBezTo>
                    <a:pt x="931" y="57"/>
                    <a:pt x="931" y="55"/>
                    <a:pt x="931" y="54"/>
                  </a:cubicBezTo>
                  <a:cubicBezTo>
                    <a:pt x="929" y="49"/>
                    <a:pt x="924" y="45"/>
                    <a:pt x="920" y="43"/>
                  </a:cubicBezTo>
                  <a:cubicBezTo>
                    <a:pt x="920" y="43"/>
                    <a:pt x="920" y="43"/>
                    <a:pt x="919" y="43"/>
                  </a:cubicBezTo>
                  <a:cubicBezTo>
                    <a:pt x="917" y="47"/>
                    <a:pt x="913" y="58"/>
                    <a:pt x="913" y="65"/>
                  </a:cubicBezTo>
                  <a:close/>
                  <a:moveTo>
                    <a:pt x="862" y="136"/>
                  </a:moveTo>
                  <a:cubicBezTo>
                    <a:pt x="863" y="139"/>
                    <a:pt x="864" y="143"/>
                    <a:pt x="865" y="147"/>
                  </a:cubicBezTo>
                  <a:cubicBezTo>
                    <a:pt x="870" y="155"/>
                    <a:pt x="887" y="161"/>
                    <a:pt x="898" y="154"/>
                  </a:cubicBezTo>
                  <a:cubicBezTo>
                    <a:pt x="900" y="149"/>
                    <a:pt x="886" y="129"/>
                    <a:pt x="882" y="126"/>
                  </a:cubicBezTo>
                  <a:cubicBezTo>
                    <a:pt x="886" y="126"/>
                    <a:pt x="890" y="126"/>
                    <a:pt x="894" y="126"/>
                  </a:cubicBezTo>
                  <a:cubicBezTo>
                    <a:pt x="896" y="127"/>
                    <a:pt x="913" y="133"/>
                    <a:pt x="914" y="132"/>
                  </a:cubicBezTo>
                  <a:cubicBezTo>
                    <a:pt x="918" y="129"/>
                    <a:pt x="918" y="106"/>
                    <a:pt x="916" y="105"/>
                  </a:cubicBezTo>
                  <a:cubicBezTo>
                    <a:pt x="914" y="104"/>
                    <a:pt x="913" y="104"/>
                    <a:pt x="912" y="104"/>
                  </a:cubicBezTo>
                  <a:cubicBezTo>
                    <a:pt x="910" y="107"/>
                    <a:pt x="907" y="113"/>
                    <a:pt x="904" y="116"/>
                  </a:cubicBezTo>
                  <a:cubicBezTo>
                    <a:pt x="903" y="116"/>
                    <a:pt x="902" y="116"/>
                    <a:pt x="902" y="116"/>
                  </a:cubicBezTo>
                  <a:cubicBezTo>
                    <a:pt x="900" y="112"/>
                    <a:pt x="897" y="108"/>
                    <a:pt x="895" y="103"/>
                  </a:cubicBezTo>
                  <a:cubicBezTo>
                    <a:pt x="893" y="99"/>
                    <a:pt x="896" y="91"/>
                    <a:pt x="894" y="87"/>
                  </a:cubicBezTo>
                  <a:cubicBezTo>
                    <a:pt x="881" y="85"/>
                    <a:pt x="881" y="95"/>
                    <a:pt x="876" y="101"/>
                  </a:cubicBezTo>
                  <a:cubicBezTo>
                    <a:pt x="869" y="111"/>
                    <a:pt x="862" y="119"/>
                    <a:pt x="862" y="136"/>
                  </a:cubicBezTo>
                  <a:close/>
                  <a:moveTo>
                    <a:pt x="801" y="141"/>
                  </a:moveTo>
                  <a:cubicBezTo>
                    <a:pt x="801" y="139"/>
                    <a:pt x="801" y="137"/>
                    <a:pt x="801" y="134"/>
                  </a:cubicBezTo>
                  <a:cubicBezTo>
                    <a:pt x="804" y="132"/>
                    <a:pt x="806" y="128"/>
                    <a:pt x="810" y="126"/>
                  </a:cubicBezTo>
                  <a:cubicBezTo>
                    <a:pt x="808" y="123"/>
                    <a:pt x="808" y="120"/>
                    <a:pt x="808" y="116"/>
                  </a:cubicBezTo>
                  <a:cubicBezTo>
                    <a:pt x="811" y="116"/>
                    <a:pt x="820" y="118"/>
                    <a:pt x="825" y="116"/>
                  </a:cubicBezTo>
                  <a:cubicBezTo>
                    <a:pt x="830" y="115"/>
                    <a:pt x="851" y="107"/>
                    <a:pt x="854" y="104"/>
                  </a:cubicBezTo>
                  <a:cubicBezTo>
                    <a:pt x="856" y="100"/>
                    <a:pt x="854" y="87"/>
                    <a:pt x="856" y="83"/>
                  </a:cubicBezTo>
                  <a:cubicBezTo>
                    <a:pt x="857" y="81"/>
                    <a:pt x="863" y="72"/>
                    <a:pt x="861" y="69"/>
                  </a:cubicBezTo>
                  <a:cubicBezTo>
                    <a:pt x="856" y="62"/>
                    <a:pt x="835" y="75"/>
                    <a:pt x="835" y="59"/>
                  </a:cubicBezTo>
                  <a:cubicBezTo>
                    <a:pt x="836" y="59"/>
                    <a:pt x="836" y="59"/>
                    <a:pt x="837" y="58"/>
                  </a:cubicBezTo>
                  <a:cubicBezTo>
                    <a:pt x="840" y="58"/>
                    <a:pt x="843" y="59"/>
                    <a:pt x="845" y="60"/>
                  </a:cubicBezTo>
                  <a:cubicBezTo>
                    <a:pt x="850" y="57"/>
                    <a:pt x="865" y="52"/>
                    <a:pt x="868" y="47"/>
                  </a:cubicBezTo>
                  <a:cubicBezTo>
                    <a:pt x="873" y="39"/>
                    <a:pt x="871" y="30"/>
                    <a:pt x="878" y="23"/>
                  </a:cubicBezTo>
                  <a:cubicBezTo>
                    <a:pt x="884" y="23"/>
                    <a:pt x="888" y="24"/>
                    <a:pt x="893" y="26"/>
                  </a:cubicBezTo>
                  <a:cubicBezTo>
                    <a:pt x="890" y="36"/>
                    <a:pt x="882" y="41"/>
                    <a:pt x="878" y="49"/>
                  </a:cubicBezTo>
                  <a:cubicBezTo>
                    <a:pt x="875" y="56"/>
                    <a:pt x="874" y="68"/>
                    <a:pt x="873" y="74"/>
                  </a:cubicBezTo>
                  <a:cubicBezTo>
                    <a:pt x="873" y="76"/>
                    <a:pt x="873" y="78"/>
                    <a:pt x="873" y="80"/>
                  </a:cubicBezTo>
                  <a:cubicBezTo>
                    <a:pt x="872" y="80"/>
                    <a:pt x="870" y="88"/>
                    <a:pt x="870" y="90"/>
                  </a:cubicBezTo>
                  <a:cubicBezTo>
                    <a:pt x="871" y="90"/>
                    <a:pt x="871" y="91"/>
                    <a:pt x="871" y="91"/>
                  </a:cubicBezTo>
                  <a:cubicBezTo>
                    <a:pt x="872" y="91"/>
                    <a:pt x="872" y="90"/>
                    <a:pt x="873" y="90"/>
                  </a:cubicBezTo>
                  <a:cubicBezTo>
                    <a:pt x="873" y="90"/>
                    <a:pt x="873" y="90"/>
                    <a:pt x="874" y="90"/>
                  </a:cubicBezTo>
                  <a:cubicBezTo>
                    <a:pt x="875" y="89"/>
                    <a:pt x="877" y="87"/>
                    <a:pt x="877" y="85"/>
                  </a:cubicBezTo>
                  <a:cubicBezTo>
                    <a:pt x="877" y="84"/>
                    <a:pt x="877" y="83"/>
                    <a:pt x="877" y="82"/>
                  </a:cubicBezTo>
                  <a:cubicBezTo>
                    <a:pt x="878" y="80"/>
                    <a:pt x="880" y="79"/>
                    <a:pt x="881" y="77"/>
                  </a:cubicBezTo>
                  <a:cubicBezTo>
                    <a:pt x="887" y="77"/>
                    <a:pt x="895" y="75"/>
                    <a:pt x="897" y="72"/>
                  </a:cubicBezTo>
                  <a:cubicBezTo>
                    <a:pt x="899" y="67"/>
                    <a:pt x="897" y="58"/>
                    <a:pt x="899" y="55"/>
                  </a:cubicBezTo>
                  <a:cubicBezTo>
                    <a:pt x="901" y="51"/>
                    <a:pt x="904" y="42"/>
                    <a:pt x="905" y="38"/>
                  </a:cubicBezTo>
                  <a:cubicBezTo>
                    <a:pt x="907" y="29"/>
                    <a:pt x="898" y="22"/>
                    <a:pt x="903" y="17"/>
                  </a:cubicBezTo>
                  <a:cubicBezTo>
                    <a:pt x="907" y="13"/>
                    <a:pt x="915" y="19"/>
                    <a:pt x="917" y="21"/>
                  </a:cubicBezTo>
                  <a:cubicBezTo>
                    <a:pt x="921" y="25"/>
                    <a:pt x="916" y="31"/>
                    <a:pt x="918" y="36"/>
                  </a:cubicBezTo>
                  <a:cubicBezTo>
                    <a:pt x="920" y="41"/>
                    <a:pt x="930" y="45"/>
                    <a:pt x="934" y="47"/>
                  </a:cubicBezTo>
                  <a:cubicBezTo>
                    <a:pt x="938" y="48"/>
                    <a:pt x="943" y="48"/>
                    <a:pt x="948" y="49"/>
                  </a:cubicBezTo>
                  <a:cubicBezTo>
                    <a:pt x="948" y="49"/>
                    <a:pt x="949" y="50"/>
                    <a:pt x="949" y="50"/>
                  </a:cubicBezTo>
                  <a:cubicBezTo>
                    <a:pt x="949" y="51"/>
                    <a:pt x="948" y="53"/>
                    <a:pt x="948" y="54"/>
                  </a:cubicBezTo>
                  <a:cubicBezTo>
                    <a:pt x="945" y="60"/>
                    <a:pt x="935" y="64"/>
                    <a:pt x="930" y="67"/>
                  </a:cubicBezTo>
                  <a:cubicBezTo>
                    <a:pt x="926" y="70"/>
                    <a:pt x="924" y="75"/>
                    <a:pt x="921" y="77"/>
                  </a:cubicBezTo>
                  <a:cubicBezTo>
                    <a:pt x="916" y="80"/>
                    <a:pt x="910" y="79"/>
                    <a:pt x="908" y="83"/>
                  </a:cubicBezTo>
                  <a:cubicBezTo>
                    <a:pt x="908" y="85"/>
                    <a:pt x="907" y="85"/>
                    <a:pt x="907" y="87"/>
                  </a:cubicBezTo>
                  <a:cubicBezTo>
                    <a:pt x="905" y="86"/>
                    <a:pt x="906" y="90"/>
                    <a:pt x="906" y="91"/>
                  </a:cubicBezTo>
                  <a:cubicBezTo>
                    <a:pt x="910" y="93"/>
                    <a:pt x="924" y="95"/>
                    <a:pt x="926" y="99"/>
                  </a:cubicBezTo>
                  <a:cubicBezTo>
                    <a:pt x="930" y="105"/>
                    <a:pt x="930" y="119"/>
                    <a:pt x="928" y="129"/>
                  </a:cubicBezTo>
                  <a:cubicBezTo>
                    <a:pt x="927" y="131"/>
                    <a:pt x="926" y="134"/>
                    <a:pt x="927" y="138"/>
                  </a:cubicBezTo>
                  <a:cubicBezTo>
                    <a:pt x="944" y="144"/>
                    <a:pt x="968" y="157"/>
                    <a:pt x="946" y="175"/>
                  </a:cubicBezTo>
                  <a:cubicBezTo>
                    <a:pt x="930" y="175"/>
                    <a:pt x="930" y="166"/>
                    <a:pt x="917" y="161"/>
                  </a:cubicBezTo>
                  <a:cubicBezTo>
                    <a:pt x="915" y="161"/>
                    <a:pt x="906" y="165"/>
                    <a:pt x="905" y="165"/>
                  </a:cubicBezTo>
                  <a:cubicBezTo>
                    <a:pt x="903" y="165"/>
                    <a:pt x="901" y="165"/>
                    <a:pt x="899" y="165"/>
                  </a:cubicBezTo>
                  <a:cubicBezTo>
                    <a:pt x="892" y="168"/>
                    <a:pt x="882" y="170"/>
                    <a:pt x="874" y="168"/>
                  </a:cubicBezTo>
                  <a:cubicBezTo>
                    <a:pt x="872" y="163"/>
                    <a:pt x="867" y="157"/>
                    <a:pt x="863" y="153"/>
                  </a:cubicBezTo>
                  <a:cubicBezTo>
                    <a:pt x="863" y="153"/>
                    <a:pt x="863" y="153"/>
                    <a:pt x="863" y="153"/>
                  </a:cubicBezTo>
                  <a:cubicBezTo>
                    <a:pt x="862" y="154"/>
                    <a:pt x="862" y="154"/>
                    <a:pt x="862" y="154"/>
                  </a:cubicBezTo>
                  <a:cubicBezTo>
                    <a:pt x="862" y="162"/>
                    <a:pt x="869" y="172"/>
                    <a:pt x="864" y="179"/>
                  </a:cubicBezTo>
                  <a:cubicBezTo>
                    <a:pt x="863" y="179"/>
                    <a:pt x="861" y="179"/>
                    <a:pt x="859" y="178"/>
                  </a:cubicBezTo>
                  <a:cubicBezTo>
                    <a:pt x="855" y="176"/>
                    <a:pt x="854" y="171"/>
                    <a:pt x="851" y="167"/>
                  </a:cubicBezTo>
                  <a:cubicBezTo>
                    <a:pt x="850" y="165"/>
                    <a:pt x="850" y="163"/>
                    <a:pt x="849" y="161"/>
                  </a:cubicBezTo>
                  <a:cubicBezTo>
                    <a:pt x="846" y="159"/>
                    <a:pt x="844" y="156"/>
                    <a:pt x="841" y="153"/>
                  </a:cubicBezTo>
                  <a:cubicBezTo>
                    <a:pt x="839" y="151"/>
                    <a:pt x="840" y="146"/>
                    <a:pt x="837" y="144"/>
                  </a:cubicBezTo>
                  <a:cubicBezTo>
                    <a:pt x="834" y="141"/>
                    <a:pt x="817" y="153"/>
                    <a:pt x="809" y="149"/>
                  </a:cubicBezTo>
                  <a:cubicBezTo>
                    <a:pt x="806" y="147"/>
                    <a:pt x="803" y="144"/>
                    <a:pt x="801" y="141"/>
                  </a:cubicBezTo>
                  <a:close/>
                  <a:moveTo>
                    <a:pt x="704" y="44"/>
                  </a:moveTo>
                  <a:cubicBezTo>
                    <a:pt x="705" y="43"/>
                    <a:pt x="706" y="43"/>
                    <a:pt x="707" y="42"/>
                  </a:cubicBezTo>
                  <a:cubicBezTo>
                    <a:pt x="707" y="41"/>
                    <a:pt x="707" y="41"/>
                    <a:pt x="706" y="40"/>
                  </a:cubicBezTo>
                  <a:cubicBezTo>
                    <a:pt x="706" y="40"/>
                    <a:pt x="706" y="40"/>
                    <a:pt x="706" y="40"/>
                  </a:cubicBezTo>
                  <a:cubicBezTo>
                    <a:pt x="706" y="40"/>
                    <a:pt x="706" y="40"/>
                    <a:pt x="705" y="40"/>
                  </a:cubicBezTo>
                  <a:cubicBezTo>
                    <a:pt x="705" y="41"/>
                    <a:pt x="705" y="43"/>
                    <a:pt x="704" y="44"/>
                  </a:cubicBezTo>
                  <a:close/>
                  <a:moveTo>
                    <a:pt x="702" y="45"/>
                  </a:moveTo>
                  <a:cubicBezTo>
                    <a:pt x="702" y="46"/>
                    <a:pt x="703" y="46"/>
                    <a:pt x="703" y="46"/>
                  </a:cubicBezTo>
                  <a:cubicBezTo>
                    <a:pt x="704" y="46"/>
                    <a:pt x="704" y="46"/>
                    <a:pt x="704" y="45"/>
                  </a:cubicBezTo>
                  <a:cubicBezTo>
                    <a:pt x="704" y="45"/>
                    <a:pt x="704" y="45"/>
                    <a:pt x="704" y="45"/>
                  </a:cubicBezTo>
                  <a:cubicBezTo>
                    <a:pt x="704" y="45"/>
                    <a:pt x="704" y="44"/>
                    <a:pt x="704" y="44"/>
                  </a:cubicBezTo>
                  <a:cubicBezTo>
                    <a:pt x="704" y="44"/>
                    <a:pt x="703" y="43"/>
                    <a:pt x="703" y="43"/>
                  </a:cubicBezTo>
                  <a:cubicBezTo>
                    <a:pt x="703" y="43"/>
                    <a:pt x="703" y="44"/>
                    <a:pt x="702" y="44"/>
                  </a:cubicBezTo>
                  <a:cubicBezTo>
                    <a:pt x="702" y="45"/>
                    <a:pt x="702" y="45"/>
                    <a:pt x="702" y="45"/>
                  </a:cubicBezTo>
                  <a:close/>
                  <a:moveTo>
                    <a:pt x="637" y="47"/>
                  </a:moveTo>
                  <a:cubicBezTo>
                    <a:pt x="637" y="41"/>
                    <a:pt x="637" y="35"/>
                    <a:pt x="639" y="30"/>
                  </a:cubicBezTo>
                  <a:cubicBezTo>
                    <a:pt x="639" y="27"/>
                    <a:pt x="639" y="25"/>
                    <a:pt x="638" y="23"/>
                  </a:cubicBezTo>
                  <a:cubicBezTo>
                    <a:pt x="640" y="23"/>
                    <a:pt x="647" y="21"/>
                    <a:pt x="647" y="21"/>
                  </a:cubicBezTo>
                  <a:cubicBezTo>
                    <a:pt x="652" y="29"/>
                    <a:pt x="651" y="39"/>
                    <a:pt x="658" y="45"/>
                  </a:cubicBezTo>
                  <a:cubicBezTo>
                    <a:pt x="658" y="48"/>
                    <a:pt x="658" y="51"/>
                    <a:pt x="658" y="55"/>
                  </a:cubicBezTo>
                  <a:cubicBezTo>
                    <a:pt x="656" y="55"/>
                    <a:pt x="654" y="58"/>
                    <a:pt x="653" y="59"/>
                  </a:cubicBezTo>
                  <a:cubicBezTo>
                    <a:pt x="643" y="59"/>
                    <a:pt x="640" y="53"/>
                    <a:pt x="637" y="47"/>
                  </a:cubicBezTo>
                  <a:close/>
                  <a:moveTo>
                    <a:pt x="621" y="118"/>
                  </a:moveTo>
                  <a:cubicBezTo>
                    <a:pt x="621" y="113"/>
                    <a:pt x="621" y="109"/>
                    <a:pt x="621" y="105"/>
                  </a:cubicBezTo>
                  <a:cubicBezTo>
                    <a:pt x="628" y="104"/>
                    <a:pt x="632" y="97"/>
                    <a:pt x="636" y="92"/>
                  </a:cubicBezTo>
                  <a:cubicBezTo>
                    <a:pt x="640" y="85"/>
                    <a:pt x="652" y="76"/>
                    <a:pt x="660" y="71"/>
                  </a:cubicBezTo>
                  <a:cubicBezTo>
                    <a:pt x="663" y="70"/>
                    <a:pt x="678" y="62"/>
                    <a:pt x="677" y="61"/>
                  </a:cubicBezTo>
                  <a:cubicBezTo>
                    <a:pt x="680" y="60"/>
                    <a:pt x="693" y="54"/>
                    <a:pt x="694" y="51"/>
                  </a:cubicBezTo>
                  <a:cubicBezTo>
                    <a:pt x="694" y="50"/>
                    <a:pt x="694" y="50"/>
                    <a:pt x="694" y="50"/>
                  </a:cubicBezTo>
                  <a:cubicBezTo>
                    <a:pt x="692" y="49"/>
                    <a:pt x="681" y="45"/>
                    <a:pt x="680" y="44"/>
                  </a:cubicBezTo>
                  <a:cubicBezTo>
                    <a:pt x="678" y="43"/>
                    <a:pt x="676" y="39"/>
                    <a:pt x="675" y="39"/>
                  </a:cubicBezTo>
                  <a:cubicBezTo>
                    <a:pt x="675" y="38"/>
                    <a:pt x="675" y="37"/>
                    <a:pt x="675" y="37"/>
                  </a:cubicBezTo>
                  <a:cubicBezTo>
                    <a:pt x="684" y="39"/>
                    <a:pt x="702" y="36"/>
                    <a:pt x="707" y="33"/>
                  </a:cubicBezTo>
                  <a:cubicBezTo>
                    <a:pt x="709" y="31"/>
                    <a:pt x="712" y="28"/>
                    <a:pt x="716" y="27"/>
                  </a:cubicBezTo>
                  <a:cubicBezTo>
                    <a:pt x="721" y="26"/>
                    <a:pt x="736" y="34"/>
                    <a:pt x="739" y="36"/>
                  </a:cubicBezTo>
                  <a:cubicBezTo>
                    <a:pt x="739" y="38"/>
                    <a:pt x="738" y="39"/>
                    <a:pt x="738" y="41"/>
                  </a:cubicBezTo>
                  <a:cubicBezTo>
                    <a:pt x="736" y="42"/>
                    <a:pt x="734" y="44"/>
                    <a:pt x="732" y="45"/>
                  </a:cubicBezTo>
                  <a:cubicBezTo>
                    <a:pt x="731" y="45"/>
                    <a:pt x="730" y="45"/>
                    <a:pt x="730" y="45"/>
                  </a:cubicBezTo>
                  <a:cubicBezTo>
                    <a:pt x="724" y="47"/>
                    <a:pt x="709" y="51"/>
                    <a:pt x="705" y="55"/>
                  </a:cubicBezTo>
                  <a:cubicBezTo>
                    <a:pt x="706" y="56"/>
                    <a:pt x="706" y="57"/>
                    <a:pt x="706" y="58"/>
                  </a:cubicBezTo>
                  <a:cubicBezTo>
                    <a:pt x="708" y="59"/>
                    <a:pt x="710" y="60"/>
                    <a:pt x="712" y="61"/>
                  </a:cubicBezTo>
                  <a:cubicBezTo>
                    <a:pt x="713" y="61"/>
                    <a:pt x="715" y="61"/>
                    <a:pt x="717" y="61"/>
                  </a:cubicBezTo>
                  <a:cubicBezTo>
                    <a:pt x="724" y="65"/>
                    <a:pt x="744" y="92"/>
                    <a:pt x="730" y="103"/>
                  </a:cubicBezTo>
                  <a:cubicBezTo>
                    <a:pt x="728" y="104"/>
                    <a:pt x="716" y="108"/>
                    <a:pt x="717" y="108"/>
                  </a:cubicBezTo>
                  <a:cubicBezTo>
                    <a:pt x="711" y="111"/>
                    <a:pt x="705" y="106"/>
                    <a:pt x="702" y="111"/>
                  </a:cubicBezTo>
                  <a:cubicBezTo>
                    <a:pt x="702" y="114"/>
                    <a:pt x="702" y="117"/>
                    <a:pt x="702" y="120"/>
                  </a:cubicBezTo>
                  <a:cubicBezTo>
                    <a:pt x="699" y="125"/>
                    <a:pt x="694" y="130"/>
                    <a:pt x="690" y="134"/>
                  </a:cubicBezTo>
                  <a:cubicBezTo>
                    <a:pt x="690" y="136"/>
                    <a:pt x="690" y="137"/>
                    <a:pt x="691" y="137"/>
                  </a:cubicBezTo>
                  <a:cubicBezTo>
                    <a:pt x="692" y="139"/>
                    <a:pt x="695" y="139"/>
                    <a:pt x="697" y="139"/>
                  </a:cubicBezTo>
                  <a:cubicBezTo>
                    <a:pt x="698" y="138"/>
                    <a:pt x="699" y="137"/>
                    <a:pt x="700" y="134"/>
                  </a:cubicBezTo>
                  <a:cubicBezTo>
                    <a:pt x="711" y="134"/>
                    <a:pt x="716" y="138"/>
                    <a:pt x="726" y="140"/>
                  </a:cubicBezTo>
                  <a:cubicBezTo>
                    <a:pt x="727" y="143"/>
                    <a:pt x="730" y="149"/>
                    <a:pt x="729" y="151"/>
                  </a:cubicBezTo>
                  <a:cubicBezTo>
                    <a:pt x="728" y="152"/>
                    <a:pt x="727" y="154"/>
                    <a:pt x="725" y="155"/>
                  </a:cubicBezTo>
                  <a:cubicBezTo>
                    <a:pt x="716" y="158"/>
                    <a:pt x="712" y="149"/>
                    <a:pt x="705" y="150"/>
                  </a:cubicBezTo>
                  <a:cubicBezTo>
                    <a:pt x="704" y="149"/>
                    <a:pt x="700" y="153"/>
                    <a:pt x="699" y="155"/>
                  </a:cubicBezTo>
                  <a:cubicBezTo>
                    <a:pt x="698" y="157"/>
                    <a:pt x="700" y="159"/>
                    <a:pt x="700" y="160"/>
                  </a:cubicBezTo>
                  <a:cubicBezTo>
                    <a:pt x="700" y="162"/>
                    <a:pt x="700" y="164"/>
                    <a:pt x="700" y="166"/>
                  </a:cubicBezTo>
                  <a:cubicBezTo>
                    <a:pt x="702" y="174"/>
                    <a:pt x="698" y="180"/>
                    <a:pt x="692" y="183"/>
                  </a:cubicBezTo>
                  <a:cubicBezTo>
                    <a:pt x="685" y="187"/>
                    <a:pt x="666" y="181"/>
                    <a:pt x="662" y="179"/>
                  </a:cubicBezTo>
                  <a:cubicBezTo>
                    <a:pt x="662" y="177"/>
                    <a:pt x="653" y="173"/>
                    <a:pt x="651" y="173"/>
                  </a:cubicBezTo>
                  <a:cubicBezTo>
                    <a:pt x="651" y="172"/>
                    <a:pt x="652" y="172"/>
                    <a:pt x="652" y="172"/>
                  </a:cubicBezTo>
                  <a:cubicBezTo>
                    <a:pt x="660" y="170"/>
                    <a:pt x="676" y="168"/>
                    <a:pt x="683" y="163"/>
                  </a:cubicBezTo>
                  <a:cubicBezTo>
                    <a:pt x="685" y="162"/>
                    <a:pt x="692" y="157"/>
                    <a:pt x="689" y="155"/>
                  </a:cubicBezTo>
                  <a:cubicBezTo>
                    <a:pt x="685" y="154"/>
                    <a:pt x="675" y="155"/>
                    <a:pt x="672" y="157"/>
                  </a:cubicBezTo>
                  <a:cubicBezTo>
                    <a:pt x="668" y="159"/>
                    <a:pt x="653" y="154"/>
                    <a:pt x="652" y="153"/>
                  </a:cubicBezTo>
                  <a:cubicBezTo>
                    <a:pt x="650" y="152"/>
                    <a:pt x="650" y="151"/>
                    <a:pt x="649" y="149"/>
                  </a:cubicBezTo>
                  <a:cubicBezTo>
                    <a:pt x="649" y="148"/>
                    <a:pt x="649" y="148"/>
                    <a:pt x="650" y="147"/>
                  </a:cubicBezTo>
                  <a:cubicBezTo>
                    <a:pt x="660" y="147"/>
                    <a:pt x="674" y="146"/>
                    <a:pt x="684" y="144"/>
                  </a:cubicBezTo>
                  <a:cubicBezTo>
                    <a:pt x="685" y="143"/>
                    <a:pt x="685" y="142"/>
                    <a:pt x="686" y="141"/>
                  </a:cubicBezTo>
                  <a:cubicBezTo>
                    <a:pt x="686" y="141"/>
                    <a:pt x="686" y="141"/>
                    <a:pt x="686" y="140"/>
                  </a:cubicBezTo>
                  <a:cubicBezTo>
                    <a:pt x="684" y="139"/>
                    <a:pt x="684" y="138"/>
                    <a:pt x="682" y="137"/>
                  </a:cubicBezTo>
                  <a:cubicBezTo>
                    <a:pt x="682" y="133"/>
                    <a:pt x="681" y="129"/>
                    <a:pt x="683" y="125"/>
                  </a:cubicBezTo>
                  <a:cubicBezTo>
                    <a:pt x="685" y="122"/>
                    <a:pt x="691" y="115"/>
                    <a:pt x="690" y="111"/>
                  </a:cubicBezTo>
                  <a:cubicBezTo>
                    <a:pt x="690" y="109"/>
                    <a:pt x="689" y="109"/>
                    <a:pt x="688" y="109"/>
                  </a:cubicBezTo>
                  <a:cubicBezTo>
                    <a:pt x="680" y="105"/>
                    <a:pt x="670" y="123"/>
                    <a:pt x="665" y="118"/>
                  </a:cubicBezTo>
                  <a:cubicBezTo>
                    <a:pt x="666" y="112"/>
                    <a:pt x="667" y="106"/>
                    <a:pt x="670" y="102"/>
                  </a:cubicBezTo>
                  <a:cubicBezTo>
                    <a:pt x="675" y="96"/>
                    <a:pt x="690" y="97"/>
                    <a:pt x="695" y="102"/>
                  </a:cubicBezTo>
                  <a:cubicBezTo>
                    <a:pt x="701" y="102"/>
                    <a:pt x="703" y="100"/>
                    <a:pt x="707" y="98"/>
                  </a:cubicBezTo>
                  <a:cubicBezTo>
                    <a:pt x="711" y="95"/>
                    <a:pt x="717" y="94"/>
                    <a:pt x="720" y="90"/>
                  </a:cubicBezTo>
                  <a:cubicBezTo>
                    <a:pt x="720" y="89"/>
                    <a:pt x="720" y="88"/>
                    <a:pt x="720" y="89"/>
                  </a:cubicBezTo>
                  <a:cubicBezTo>
                    <a:pt x="726" y="78"/>
                    <a:pt x="710" y="68"/>
                    <a:pt x="705" y="66"/>
                  </a:cubicBezTo>
                  <a:cubicBezTo>
                    <a:pt x="694" y="63"/>
                    <a:pt x="681" y="76"/>
                    <a:pt x="678" y="81"/>
                  </a:cubicBezTo>
                  <a:cubicBezTo>
                    <a:pt x="670" y="91"/>
                    <a:pt x="657" y="97"/>
                    <a:pt x="649" y="107"/>
                  </a:cubicBezTo>
                  <a:cubicBezTo>
                    <a:pt x="645" y="112"/>
                    <a:pt x="646" y="118"/>
                    <a:pt x="644" y="123"/>
                  </a:cubicBezTo>
                  <a:cubicBezTo>
                    <a:pt x="643" y="127"/>
                    <a:pt x="640" y="131"/>
                    <a:pt x="639" y="133"/>
                  </a:cubicBezTo>
                  <a:cubicBezTo>
                    <a:pt x="632" y="134"/>
                    <a:pt x="625" y="130"/>
                    <a:pt x="623" y="125"/>
                  </a:cubicBezTo>
                  <a:cubicBezTo>
                    <a:pt x="621" y="123"/>
                    <a:pt x="623" y="120"/>
                    <a:pt x="621" y="118"/>
                  </a:cubicBezTo>
                  <a:close/>
                  <a:moveTo>
                    <a:pt x="537" y="94"/>
                  </a:moveTo>
                  <a:cubicBezTo>
                    <a:pt x="538" y="94"/>
                    <a:pt x="540" y="93"/>
                    <a:pt x="540" y="92"/>
                  </a:cubicBezTo>
                  <a:cubicBezTo>
                    <a:pt x="541" y="91"/>
                    <a:pt x="540" y="90"/>
                    <a:pt x="540" y="89"/>
                  </a:cubicBezTo>
                  <a:cubicBezTo>
                    <a:pt x="539" y="90"/>
                    <a:pt x="539" y="90"/>
                    <a:pt x="539" y="90"/>
                  </a:cubicBezTo>
                  <a:cubicBezTo>
                    <a:pt x="538" y="91"/>
                    <a:pt x="538" y="93"/>
                    <a:pt x="537" y="94"/>
                  </a:cubicBezTo>
                  <a:close/>
                  <a:moveTo>
                    <a:pt x="503" y="79"/>
                  </a:moveTo>
                  <a:cubicBezTo>
                    <a:pt x="504" y="80"/>
                    <a:pt x="505" y="81"/>
                    <a:pt x="507" y="79"/>
                  </a:cubicBezTo>
                  <a:cubicBezTo>
                    <a:pt x="507" y="77"/>
                    <a:pt x="508" y="77"/>
                    <a:pt x="508" y="75"/>
                  </a:cubicBezTo>
                  <a:cubicBezTo>
                    <a:pt x="508" y="75"/>
                    <a:pt x="507" y="75"/>
                    <a:pt x="507" y="74"/>
                  </a:cubicBezTo>
                  <a:cubicBezTo>
                    <a:pt x="506" y="75"/>
                    <a:pt x="505" y="75"/>
                    <a:pt x="504" y="75"/>
                  </a:cubicBezTo>
                  <a:cubicBezTo>
                    <a:pt x="504" y="77"/>
                    <a:pt x="504" y="77"/>
                    <a:pt x="503" y="79"/>
                  </a:cubicBezTo>
                  <a:close/>
                  <a:moveTo>
                    <a:pt x="491" y="115"/>
                  </a:moveTo>
                  <a:cubicBezTo>
                    <a:pt x="496" y="117"/>
                    <a:pt x="504" y="111"/>
                    <a:pt x="507" y="108"/>
                  </a:cubicBezTo>
                  <a:cubicBezTo>
                    <a:pt x="506" y="107"/>
                    <a:pt x="506" y="105"/>
                    <a:pt x="506" y="104"/>
                  </a:cubicBezTo>
                  <a:cubicBezTo>
                    <a:pt x="505" y="104"/>
                    <a:pt x="505" y="103"/>
                    <a:pt x="504" y="103"/>
                  </a:cubicBezTo>
                  <a:cubicBezTo>
                    <a:pt x="501" y="105"/>
                    <a:pt x="494" y="109"/>
                    <a:pt x="491" y="113"/>
                  </a:cubicBezTo>
                  <a:cubicBezTo>
                    <a:pt x="491" y="113"/>
                    <a:pt x="491" y="114"/>
                    <a:pt x="491" y="115"/>
                  </a:cubicBezTo>
                  <a:close/>
                  <a:moveTo>
                    <a:pt x="460" y="78"/>
                  </a:moveTo>
                  <a:cubicBezTo>
                    <a:pt x="461" y="79"/>
                    <a:pt x="462" y="79"/>
                    <a:pt x="463" y="79"/>
                  </a:cubicBezTo>
                  <a:cubicBezTo>
                    <a:pt x="466" y="77"/>
                    <a:pt x="468" y="75"/>
                    <a:pt x="470" y="73"/>
                  </a:cubicBezTo>
                  <a:cubicBezTo>
                    <a:pt x="470" y="71"/>
                    <a:pt x="470" y="71"/>
                    <a:pt x="470" y="69"/>
                  </a:cubicBezTo>
                  <a:cubicBezTo>
                    <a:pt x="468" y="69"/>
                    <a:pt x="467" y="70"/>
                    <a:pt x="466" y="70"/>
                  </a:cubicBezTo>
                  <a:cubicBezTo>
                    <a:pt x="464" y="71"/>
                    <a:pt x="461" y="74"/>
                    <a:pt x="460" y="78"/>
                  </a:cubicBezTo>
                  <a:close/>
                  <a:moveTo>
                    <a:pt x="453" y="106"/>
                  </a:moveTo>
                  <a:cubicBezTo>
                    <a:pt x="454" y="106"/>
                    <a:pt x="454" y="106"/>
                    <a:pt x="455" y="106"/>
                  </a:cubicBezTo>
                  <a:cubicBezTo>
                    <a:pt x="457" y="103"/>
                    <a:pt x="473" y="90"/>
                    <a:pt x="469" y="87"/>
                  </a:cubicBezTo>
                  <a:cubicBezTo>
                    <a:pt x="458" y="82"/>
                    <a:pt x="453" y="96"/>
                    <a:pt x="453" y="106"/>
                  </a:cubicBezTo>
                  <a:close/>
                  <a:moveTo>
                    <a:pt x="438" y="93"/>
                  </a:moveTo>
                  <a:cubicBezTo>
                    <a:pt x="439" y="93"/>
                    <a:pt x="440" y="94"/>
                    <a:pt x="440" y="95"/>
                  </a:cubicBezTo>
                  <a:cubicBezTo>
                    <a:pt x="442" y="95"/>
                    <a:pt x="443" y="95"/>
                    <a:pt x="444" y="95"/>
                  </a:cubicBezTo>
                  <a:cubicBezTo>
                    <a:pt x="445" y="94"/>
                    <a:pt x="446" y="93"/>
                    <a:pt x="446" y="92"/>
                  </a:cubicBezTo>
                  <a:cubicBezTo>
                    <a:pt x="445" y="91"/>
                    <a:pt x="444" y="91"/>
                    <a:pt x="444" y="90"/>
                  </a:cubicBezTo>
                  <a:cubicBezTo>
                    <a:pt x="444" y="91"/>
                    <a:pt x="439" y="91"/>
                    <a:pt x="438" y="92"/>
                  </a:cubicBezTo>
                  <a:cubicBezTo>
                    <a:pt x="438" y="92"/>
                    <a:pt x="438" y="92"/>
                    <a:pt x="438" y="93"/>
                  </a:cubicBezTo>
                  <a:close/>
                  <a:moveTo>
                    <a:pt x="425" y="130"/>
                  </a:moveTo>
                  <a:cubicBezTo>
                    <a:pt x="429" y="129"/>
                    <a:pt x="448" y="117"/>
                    <a:pt x="439" y="112"/>
                  </a:cubicBezTo>
                  <a:cubicBezTo>
                    <a:pt x="438" y="112"/>
                    <a:pt x="438" y="112"/>
                    <a:pt x="437" y="112"/>
                  </a:cubicBezTo>
                  <a:cubicBezTo>
                    <a:pt x="435" y="119"/>
                    <a:pt x="428" y="123"/>
                    <a:pt x="425" y="130"/>
                  </a:cubicBezTo>
                  <a:close/>
                  <a:moveTo>
                    <a:pt x="398" y="150"/>
                  </a:moveTo>
                  <a:cubicBezTo>
                    <a:pt x="398" y="144"/>
                    <a:pt x="399" y="138"/>
                    <a:pt x="399" y="133"/>
                  </a:cubicBezTo>
                  <a:cubicBezTo>
                    <a:pt x="403" y="131"/>
                    <a:pt x="426" y="102"/>
                    <a:pt x="429" y="97"/>
                  </a:cubicBezTo>
                  <a:cubicBezTo>
                    <a:pt x="428" y="96"/>
                    <a:pt x="428" y="96"/>
                    <a:pt x="426" y="96"/>
                  </a:cubicBezTo>
                  <a:cubicBezTo>
                    <a:pt x="424" y="97"/>
                    <a:pt x="405" y="104"/>
                    <a:pt x="401" y="101"/>
                  </a:cubicBezTo>
                  <a:cubicBezTo>
                    <a:pt x="400" y="100"/>
                    <a:pt x="400" y="100"/>
                    <a:pt x="400" y="100"/>
                  </a:cubicBezTo>
                  <a:cubicBezTo>
                    <a:pt x="400" y="86"/>
                    <a:pt x="411" y="79"/>
                    <a:pt x="418" y="74"/>
                  </a:cubicBezTo>
                  <a:cubicBezTo>
                    <a:pt x="424" y="70"/>
                    <a:pt x="428" y="65"/>
                    <a:pt x="432" y="60"/>
                  </a:cubicBezTo>
                  <a:cubicBezTo>
                    <a:pt x="437" y="54"/>
                    <a:pt x="450" y="45"/>
                    <a:pt x="453" y="38"/>
                  </a:cubicBezTo>
                  <a:cubicBezTo>
                    <a:pt x="454" y="34"/>
                    <a:pt x="454" y="29"/>
                    <a:pt x="454" y="25"/>
                  </a:cubicBezTo>
                  <a:cubicBezTo>
                    <a:pt x="462" y="22"/>
                    <a:pt x="468" y="24"/>
                    <a:pt x="473" y="28"/>
                  </a:cubicBezTo>
                  <a:cubicBezTo>
                    <a:pt x="468" y="46"/>
                    <a:pt x="437" y="68"/>
                    <a:pt x="423" y="81"/>
                  </a:cubicBezTo>
                  <a:cubicBezTo>
                    <a:pt x="420" y="84"/>
                    <a:pt x="416" y="86"/>
                    <a:pt x="413" y="89"/>
                  </a:cubicBezTo>
                  <a:cubicBezTo>
                    <a:pt x="413" y="90"/>
                    <a:pt x="413" y="90"/>
                    <a:pt x="414" y="90"/>
                  </a:cubicBezTo>
                  <a:cubicBezTo>
                    <a:pt x="419" y="90"/>
                    <a:pt x="426" y="88"/>
                    <a:pt x="430" y="86"/>
                  </a:cubicBezTo>
                  <a:cubicBezTo>
                    <a:pt x="436" y="85"/>
                    <a:pt x="441" y="85"/>
                    <a:pt x="447" y="84"/>
                  </a:cubicBezTo>
                  <a:cubicBezTo>
                    <a:pt x="451" y="81"/>
                    <a:pt x="451" y="77"/>
                    <a:pt x="453" y="73"/>
                  </a:cubicBezTo>
                  <a:cubicBezTo>
                    <a:pt x="457" y="67"/>
                    <a:pt x="460" y="60"/>
                    <a:pt x="466" y="55"/>
                  </a:cubicBezTo>
                  <a:cubicBezTo>
                    <a:pt x="469" y="55"/>
                    <a:pt x="472" y="55"/>
                    <a:pt x="474" y="55"/>
                  </a:cubicBezTo>
                  <a:cubicBezTo>
                    <a:pt x="475" y="57"/>
                    <a:pt x="477" y="58"/>
                    <a:pt x="478" y="59"/>
                  </a:cubicBezTo>
                  <a:cubicBezTo>
                    <a:pt x="481" y="63"/>
                    <a:pt x="483" y="67"/>
                    <a:pt x="485" y="71"/>
                  </a:cubicBezTo>
                  <a:cubicBezTo>
                    <a:pt x="488" y="69"/>
                    <a:pt x="495" y="62"/>
                    <a:pt x="492" y="57"/>
                  </a:cubicBezTo>
                  <a:cubicBezTo>
                    <a:pt x="491" y="54"/>
                    <a:pt x="488" y="53"/>
                    <a:pt x="490" y="49"/>
                  </a:cubicBezTo>
                  <a:cubicBezTo>
                    <a:pt x="490" y="46"/>
                    <a:pt x="498" y="42"/>
                    <a:pt x="502" y="43"/>
                  </a:cubicBezTo>
                  <a:cubicBezTo>
                    <a:pt x="502" y="47"/>
                    <a:pt x="506" y="51"/>
                    <a:pt x="508" y="53"/>
                  </a:cubicBezTo>
                  <a:cubicBezTo>
                    <a:pt x="515" y="55"/>
                    <a:pt x="513" y="47"/>
                    <a:pt x="514" y="43"/>
                  </a:cubicBezTo>
                  <a:cubicBezTo>
                    <a:pt x="517" y="34"/>
                    <a:pt x="512" y="13"/>
                    <a:pt x="524" y="13"/>
                  </a:cubicBezTo>
                  <a:cubicBezTo>
                    <a:pt x="525" y="15"/>
                    <a:pt x="530" y="19"/>
                    <a:pt x="532" y="21"/>
                  </a:cubicBezTo>
                  <a:cubicBezTo>
                    <a:pt x="532" y="21"/>
                    <a:pt x="532" y="21"/>
                    <a:pt x="533" y="21"/>
                  </a:cubicBezTo>
                  <a:cubicBezTo>
                    <a:pt x="535" y="25"/>
                    <a:pt x="536" y="27"/>
                    <a:pt x="539" y="30"/>
                  </a:cubicBezTo>
                  <a:cubicBezTo>
                    <a:pt x="541" y="34"/>
                    <a:pt x="544" y="42"/>
                    <a:pt x="545" y="47"/>
                  </a:cubicBezTo>
                  <a:cubicBezTo>
                    <a:pt x="546" y="51"/>
                    <a:pt x="542" y="54"/>
                    <a:pt x="543" y="59"/>
                  </a:cubicBezTo>
                  <a:cubicBezTo>
                    <a:pt x="546" y="65"/>
                    <a:pt x="553" y="69"/>
                    <a:pt x="556" y="75"/>
                  </a:cubicBezTo>
                  <a:cubicBezTo>
                    <a:pt x="558" y="79"/>
                    <a:pt x="558" y="83"/>
                    <a:pt x="560" y="85"/>
                  </a:cubicBezTo>
                  <a:cubicBezTo>
                    <a:pt x="564" y="89"/>
                    <a:pt x="570" y="91"/>
                    <a:pt x="574" y="95"/>
                  </a:cubicBezTo>
                  <a:cubicBezTo>
                    <a:pt x="574" y="97"/>
                    <a:pt x="574" y="98"/>
                    <a:pt x="574" y="99"/>
                  </a:cubicBezTo>
                  <a:cubicBezTo>
                    <a:pt x="572" y="100"/>
                    <a:pt x="570" y="102"/>
                    <a:pt x="568" y="103"/>
                  </a:cubicBezTo>
                  <a:cubicBezTo>
                    <a:pt x="565" y="105"/>
                    <a:pt x="561" y="104"/>
                    <a:pt x="559" y="105"/>
                  </a:cubicBezTo>
                  <a:cubicBezTo>
                    <a:pt x="552" y="106"/>
                    <a:pt x="543" y="109"/>
                    <a:pt x="539" y="114"/>
                  </a:cubicBezTo>
                  <a:cubicBezTo>
                    <a:pt x="536" y="117"/>
                    <a:pt x="536" y="135"/>
                    <a:pt x="535" y="141"/>
                  </a:cubicBezTo>
                  <a:cubicBezTo>
                    <a:pt x="535" y="143"/>
                    <a:pt x="534" y="145"/>
                    <a:pt x="534" y="148"/>
                  </a:cubicBezTo>
                  <a:cubicBezTo>
                    <a:pt x="532" y="152"/>
                    <a:pt x="531" y="158"/>
                    <a:pt x="530" y="163"/>
                  </a:cubicBezTo>
                  <a:cubicBezTo>
                    <a:pt x="530" y="164"/>
                    <a:pt x="530" y="165"/>
                    <a:pt x="530" y="166"/>
                  </a:cubicBezTo>
                  <a:cubicBezTo>
                    <a:pt x="526" y="174"/>
                    <a:pt x="524" y="181"/>
                    <a:pt x="520" y="187"/>
                  </a:cubicBezTo>
                  <a:cubicBezTo>
                    <a:pt x="520" y="190"/>
                    <a:pt x="520" y="193"/>
                    <a:pt x="520" y="195"/>
                  </a:cubicBezTo>
                  <a:cubicBezTo>
                    <a:pt x="519" y="195"/>
                    <a:pt x="519" y="195"/>
                    <a:pt x="519" y="195"/>
                  </a:cubicBezTo>
                  <a:cubicBezTo>
                    <a:pt x="518" y="193"/>
                    <a:pt x="515" y="191"/>
                    <a:pt x="514" y="189"/>
                  </a:cubicBezTo>
                  <a:cubicBezTo>
                    <a:pt x="511" y="185"/>
                    <a:pt x="511" y="181"/>
                    <a:pt x="509" y="177"/>
                  </a:cubicBezTo>
                  <a:cubicBezTo>
                    <a:pt x="509" y="175"/>
                    <a:pt x="509" y="173"/>
                    <a:pt x="509" y="171"/>
                  </a:cubicBezTo>
                  <a:cubicBezTo>
                    <a:pt x="507" y="163"/>
                    <a:pt x="509" y="147"/>
                    <a:pt x="508" y="135"/>
                  </a:cubicBezTo>
                  <a:cubicBezTo>
                    <a:pt x="507" y="135"/>
                    <a:pt x="506" y="135"/>
                    <a:pt x="507" y="134"/>
                  </a:cubicBezTo>
                  <a:cubicBezTo>
                    <a:pt x="497" y="136"/>
                    <a:pt x="489" y="139"/>
                    <a:pt x="481" y="142"/>
                  </a:cubicBezTo>
                  <a:cubicBezTo>
                    <a:pt x="476" y="142"/>
                    <a:pt x="472" y="143"/>
                    <a:pt x="467" y="143"/>
                  </a:cubicBezTo>
                  <a:cubicBezTo>
                    <a:pt x="462" y="138"/>
                    <a:pt x="463" y="125"/>
                    <a:pt x="465" y="119"/>
                  </a:cubicBezTo>
                  <a:cubicBezTo>
                    <a:pt x="470" y="117"/>
                    <a:pt x="476" y="112"/>
                    <a:pt x="478" y="108"/>
                  </a:cubicBezTo>
                  <a:cubicBezTo>
                    <a:pt x="478" y="107"/>
                    <a:pt x="478" y="105"/>
                    <a:pt x="478" y="104"/>
                  </a:cubicBezTo>
                  <a:cubicBezTo>
                    <a:pt x="484" y="97"/>
                    <a:pt x="492" y="90"/>
                    <a:pt x="488" y="77"/>
                  </a:cubicBezTo>
                  <a:cubicBezTo>
                    <a:pt x="488" y="77"/>
                    <a:pt x="488" y="77"/>
                    <a:pt x="487" y="77"/>
                  </a:cubicBezTo>
                  <a:cubicBezTo>
                    <a:pt x="473" y="87"/>
                    <a:pt x="476" y="96"/>
                    <a:pt x="467" y="109"/>
                  </a:cubicBezTo>
                  <a:cubicBezTo>
                    <a:pt x="461" y="117"/>
                    <a:pt x="456" y="117"/>
                    <a:pt x="452" y="129"/>
                  </a:cubicBezTo>
                  <a:cubicBezTo>
                    <a:pt x="448" y="140"/>
                    <a:pt x="457" y="156"/>
                    <a:pt x="457" y="165"/>
                  </a:cubicBezTo>
                  <a:cubicBezTo>
                    <a:pt x="455" y="165"/>
                    <a:pt x="455" y="167"/>
                    <a:pt x="454" y="167"/>
                  </a:cubicBezTo>
                  <a:cubicBezTo>
                    <a:pt x="452" y="167"/>
                    <a:pt x="452" y="167"/>
                    <a:pt x="450" y="167"/>
                  </a:cubicBezTo>
                  <a:cubicBezTo>
                    <a:pt x="447" y="163"/>
                    <a:pt x="444" y="159"/>
                    <a:pt x="442" y="153"/>
                  </a:cubicBezTo>
                  <a:cubicBezTo>
                    <a:pt x="440" y="149"/>
                    <a:pt x="441" y="145"/>
                    <a:pt x="439" y="141"/>
                  </a:cubicBezTo>
                  <a:cubicBezTo>
                    <a:pt x="438" y="141"/>
                    <a:pt x="438" y="141"/>
                    <a:pt x="437" y="141"/>
                  </a:cubicBezTo>
                  <a:cubicBezTo>
                    <a:pt x="431" y="151"/>
                    <a:pt x="418" y="157"/>
                    <a:pt x="402" y="157"/>
                  </a:cubicBezTo>
                  <a:cubicBezTo>
                    <a:pt x="402" y="156"/>
                    <a:pt x="400" y="155"/>
                    <a:pt x="400" y="155"/>
                  </a:cubicBezTo>
                  <a:cubicBezTo>
                    <a:pt x="398" y="153"/>
                    <a:pt x="398" y="151"/>
                    <a:pt x="398" y="150"/>
                  </a:cubicBezTo>
                  <a:close/>
                  <a:moveTo>
                    <a:pt x="278" y="104"/>
                  </a:moveTo>
                  <a:cubicBezTo>
                    <a:pt x="279" y="106"/>
                    <a:pt x="280" y="109"/>
                    <a:pt x="281" y="111"/>
                  </a:cubicBezTo>
                  <a:cubicBezTo>
                    <a:pt x="282" y="111"/>
                    <a:pt x="282" y="111"/>
                    <a:pt x="282" y="111"/>
                  </a:cubicBezTo>
                  <a:cubicBezTo>
                    <a:pt x="283" y="108"/>
                    <a:pt x="286" y="101"/>
                    <a:pt x="283" y="99"/>
                  </a:cubicBezTo>
                  <a:cubicBezTo>
                    <a:pt x="283" y="99"/>
                    <a:pt x="282" y="99"/>
                    <a:pt x="282" y="98"/>
                  </a:cubicBezTo>
                  <a:cubicBezTo>
                    <a:pt x="281" y="98"/>
                    <a:pt x="280" y="98"/>
                    <a:pt x="279" y="99"/>
                  </a:cubicBezTo>
                  <a:cubicBezTo>
                    <a:pt x="279" y="102"/>
                    <a:pt x="278" y="101"/>
                    <a:pt x="278" y="104"/>
                  </a:cubicBezTo>
                  <a:close/>
                  <a:moveTo>
                    <a:pt x="257" y="97"/>
                  </a:moveTo>
                  <a:cubicBezTo>
                    <a:pt x="257" y="97"/>
                    <a:pt x="257" y="98"/>
                    <a:pt x="257" y="99"/>
                  </a:cubicBezTo>
                  <a:cubicBezTo>
                    <a:pt x="258" y="99"/>
                    <a:pt x="258" y="99"/>
                    <a:pt x="258" y="99"/>
                  </a:cubicBezTo>
                  <a:cubicBezTo>
                    <a:pt x="258" y="99"/>
                    <a:pt x="259" y="99"/>
                    <a:pt x="259" y="99"/>
                  </a:cubicBezTo>
                  <a:cubicBezTo>
                    <a:pt x="260" y="98"/>
                    <a:pt x="260" y="97"/>
                    <a:pt x="261" y="97"/>
                  </a:cubicBezTo>
                  <a:cubicBezTo>
                    <a:pt x="261" y="95"/>
                    <a:pt x="261" y="95"/>
                    <a:pt x="260" y="93"/>
                  </a:cubicBezTo>
                  <a:cubicBezTo>
                    <a:pt x="260" y="93"/>
                    <a:pt x="260" y="93"/>
                    <a:pt x="260" y="93"/>
                  </a:cubicBezTo>
                  <a:cubicBezTo>
                    <a:pt x="259" y="93"/>
                    <a:pt x="259" y="93"/>
                    <a:pt x="259" y="93"/>
                  </a:cubicBezTo>
                  <a:cubicBezTo>
                    <a:pt x="258" y="94"/>
                    <a:pt x="258" y="95"/>
                    <a:pt x="257" y="97"/>
                  </a:cubicBezTo>
                  <a:close/>
                  <a:moveTo>
                    <a:pt x="236" y="104"/>
                  </a:moveTo>
                  <a:cubicBezTo>
                    <a:pt x="236" y="105"/>
                    <a:pt x="237" y="105"/>
                    <a:pt x="238" y="105"/>
                  </a:cubicBezTo>
                  <a:cubicBezTo>
                    <a:pt x="241" y="104"/>
                    <a:pt x="242" y="102"/>
                    <a:pt x="245" y="100"/>
                  </a:cubicBezTo>
                  <a:cubicBezTo>
                    <a:pt x="245" y="99"/>
                    <a:pt x="245" y="98"/>
                    <a:pt x="245" y="97"/>
                  </a:cubicBezTo>
                  <a:cubicBezTo>
                    <a:pt x="244" y="97"/>
                    <a:pt x="244" y="97"/>
                    <a:pt x="244" y="97"/>
                  </a:cubicBezTo>
                  <a:cubicBezTo>
                    <a:pt x="244" y="97"/>
                    <a:pt x="243" y="97"/>
                    <a:pt x="242" y="97"/>
                  </a:cubicBezTo>
                  <a:cubicBezTo>
                    <a:pt x="240" y="99"/>
                    <a:pt x="238" y="101"/>
                    <a:pt x="236" y="104"/>
                  </a:cubicBezTo>
                  <a:close/>
                  <a:moveTo>
                    <a:pt x="216" y="151"/>
                  </a:moveTo>
                  <a:cubicBezTo>
                    <a:pt x="217" y="152"/>
                    <a:pt x="225" y="157"/>
                    <a:pt x="226" y="158"/>
                  </a:cubicBezTo>
                  <a:cubicBezTo>
                    <a:pt x="230" y="159"/>
                    <a:pt x="253" y="155"/>
                    <a:pt x="254" y="154"/>
                  </a:cubicBezTo>
                  <a:cubicBezTo>
                    <a:pt x="254" y="153"/>
                    <a:pt x="253" y="151"/>
                    <a:pt x="252" y="149"/>
                  </a:cubicBezTo>
                  <a:cubicBezTo>
                    <a:pt x="253" y="149"/>
                    <a:pt x="253" y="149"/>
                    <a:pt x="253" y="149"/>
                  </a:cubicBezTo>
                  <a:cubicBezTo>
                    <a:pt x="259" y="147"/>
                    <a:pt x="266" y="162"/>
                    <a:pt x="274" y="147"/>
                  </a:cubicBezTo>
                  <a:cubicBezTo>
                    <a:pt x="280" y="149"/>
                    <a:pt x="289" y="157"/>
                    <a:pt x="296" y="153"/>
                  </a:cubicBezTo>
                  <a:cubicBezTo>
                    <a:pt x="309" y="147"/>
                    <a:pt x="312" y="126"/>
                    <a:pt x="312" y="104"/>
                  </a:cubicBezTo>
                  <a:cubicBezTo>
                    <a:pt x="312" y="97"/>
                    <a:pt x="313" y="86"/>
                    <a:pt x="310" y="81"/>
                  </a:cubicBezTo>
                  <a:cubicBezTo>
                    <a:pt x="310" y="78"/>
                    <a:pt x="310" y="75"/>
                    <a:pt x="310" y="73"/>
                  </a:cubicBezTo>
                  <a:cubicBezTo>
                    <a:pt x="310" y="67"/>
                    <a:pt x="310" y="56"/>
                    <a:pt x="308" y="51"/>
                  </a:cubicBezTo>
                  <a:cubicBezTo>
                    <a:pt x="308" y="49"/>
                    <a:pt x="307" y="45"/>
                    <a:pt x="307" y="43"/>
                  </a:cubicBezTo>
                  <a:cubicBezTo>
                    <a:pt x="305" y="35"/>
                    <a:pt x="304" y="27"/>
                    <a:pt x="301" y="21"/>
                  </a:cubicBezTo>
                  <a:cubicBezTo>
                    <a:pt x="270" y="17"/>
                    <a:pt x="248" y="27"/>
                    <a:pt x="235" y="46"/>
                  </a:cubicBezTo>
                  <a:cubicBezTo>
                    <a:pt x="232" y="50"/>
                    <a:pt x="222" y="63"/>
                    <a:pt x="225" y="70"/>
                  </a:cubicBezTo>
                  <a:cubicBezTo>
                    <a:pt x="233" y="70"/>
                    <a:pt x="243" y="58"/>
                    <a:pt x="249" y="54"/>
                  </a:cubicBezTo>
                  <a:cubicBezTo>
                    <a:pt x="250" y="54"/>
                    <a:pt x="254" y="53"/>
                    <a:pt x="254" y="53"/>
                  </a:cubicBezTo>
                  <a:cubicBezTo>
                    <a:pt x="280" y="51"/>
                    <a:pt x="264" y="71"/>
                    <a:pt x="264" y="83"/>
                  </a:cubicBezTo>
                  <a:cubicBezTo>
                    <a:pt x="268" y="85"/>
                    <a:pt x="278" y="95"/>
                    <a:pt x="284" y="92"/>
                  </a:cubicBezTo>
                  <a:cubicBezTo>
                    <a:pt x="284" y="91"/>
                    <a:pt x="285" y="90"/>
                    <a:pt x="286" y="90"/>
                  </a:cubicBezTo>
                  <a:cubicBezTo>
                    <a:pt x="293" y="90"/>
                    <a:pt x="311" y="103"/>
                    <a:pt x="302" y="112"/>
                  </a:cubicBezTo>
                  <a:cubicBezTo>
                    <a:pt x="299" y="115"/>
                    <a:pt x="294" y="117"/>
                    <a:pt x="290" y="120"/>
                  </a:cubicBezTo>
                  <a:cubicBezTo>
                    <a:pt x="285" y="123"/>
                    <a:pt x="280" y="129"/>
                    <a:pt x="274" y="133"/>
                  </a:cubicBezTo>
                  <a:cubicBezTo>
                    <a:pt x="274" y="133"/>
                    <a:pt x="272" y="133"/>
                    <a:pt x="273" y="134"/>
                  </a:cubicBezTo>
                  <a:cubicBezTo>
                    <a:pt x="268" y="137"/>
                    <a:pt x="260" y="139"/>
                    <a:pt x="254" y="143"/>
                  </a:cubicBezTo>
                  <a:cubicBezTo>
                    <a:pt x="251" y="145"/>
                    <a:pt x="243" y="143"/>
                    <a:pt x="240" y="143"/>
                  </a:cubicBezTo>
                  <a:cubicBezTo>
                    <a:pt x="238" y="140"/>
                    <a:pt x="232" y="133"/>
                    <a:pt x="236" y="127"/>
                  </a:cubicBezTo>
                  <a:cubicBezTo>
                    <a:pt x="237" y="124"/>
                    <a:pt x="242" y="120"/>
                    <a:pt x="244" y="119"/>
                  </a:cubicBezTo>
                  <a:cubicBezTo>
                    <a:pt x="244" y="116"/>
                    <a:pt x="243" y="116"/>
                    <a:pt x="241" y="116"/>
                  </a:cubicBezTo>
                  <a:cubicBezTo>
                    <a:pt x="238" y="121"/>
                    <a:pt x="227" y="110"/>
                    <a:pt x="226" y="108"/>
                  </a:cubicBezTo>
                  <a:cubicBezTo>
                    <a:pt x="226" y="105"/>
                    <a:pt x="226" y="102"/>
                    <a:pt x="226" y="99"/>
                  </a:cubicBezTo>
                  <a:cubicBezTo>
                    <a:pt x="229" y="98"/>
                    <a:pt x="231" y="95"/>
                    <a:pt x="234" y="93"/>
                  </a:cubicBezTo>
                  <a:cubicBezTo>
                    <a:pt x="242" y="89"/>
                    <a:pt x="256" y="87"/>
                    <a:pt x="252" y="74"/>
                  </a:cubicBezTo>
                  <a:cubicBezTo>
                    <a:pt x="252" y="74"/>
                    <a:pt x="251" y="74"/>
                    <a:pt x="250" y="74"/>
                  </a:cubicBezTo>
                  <a:cubicBezTo>
                    <a:pt x="246" y="78"/>
                    <a:pt x="227" y="77"/>
                    <a:pt x="223" y="83"/>
                  </a:cubicBezTo>
                  <a:cubicBezTo>
                    <a:pt x="220" y="86"/>
                    <a:pt x="223" y="93"/>
                    <a:pt x="221" y="97"/>
                  </a:cubicBezTo>
                  <a:cubicBezTo>
                    <a:pt x="219" y="97"/>
                    <a:pt x="220" y="103"/>
                    <a:pt x="218" y="105"/>
                  </a:cubicBezTo>
                  <a:cubicBezTo>
                    <a:pt x="214" y="114"/>
                    <a:pt x="219" y="132"/>
                    <a:pt x="217" y="141"/>
                  </a:cubicBezTo>
                  <a:cubicBezTo>
                    <a:pt x="217" y="144"/>
                    <a:pt x="216" y="149"/>
                    <a:pt x="216" y="151"/>
                  </a:cubicBezTo>
                  <a:close/>
                  <a:moveTo>
                    <a:pt x="197" y="154"/>
                  </a:moveTo>
                  <a:cubicBezTo>
                    <a:pt x="197" y="141"/>
                    <a:pt x="202" y="127"/>
                    <a:pt x="205" y="115"/>
                  </a:cubicBezTo>
                  <a:cubicBezTo>
                    <a:pt x="205" y="113"/>
                    <a:pt x="205" y="110"/>
                    <a:pt x="205" y="107"/>
                  </a:cubicBezTo>
                  <a:cubicBezTo>
                    <a:pt x="205" y="93"/>
                    <a:pt x="199" y="79"/>
                    <a:pt x="201" y="66"/>
                  </a:cubicBezTo>
                  <a:cubicBezTo>
                    <a:pt x="205" y="39"/>
                    <a:pt x="229" y="25"/>
                    <a:pt x="252" y="17"/>
                  </a:cubicBezTo>
                  <a:cubicBezTo>
                    <a:pt x="261" y="15"/>
                    <a:pt x="289" y="6"/>
                    <a:pt x="300" y="13"/>
                  </a:cubicBezTo>
                  <a:cubicBezTo>
                    <a:pt x="302" y="13"/>
                    <a:pt x="306" y="13"/>
                    <a:pt x="308" y="15"/>
                  </a:cubicBezTo>
                  <a:cubicBezTo>
                    <a:pt x="330" y="29"/>
                    <a:pt x="324" y="79"/>
                    <a:pt x="325" y="113"/>
                  </a:cubicBezTo>
                  <a:cubicBezTo>
                    <a:pt x="325" y="129"/>
                    <a:pt x="328" y="154"/>
                    <a:pt x="320" y="163"/>
                  </a:cubicBezTo>
                  <a:cubicBezTo>
                    <a:pt x="318" y="166"/>
                    <a:pt x="294" y="183"/>
                    <a:pt x="287" y="179"/>
                  </a:cubicBezTo>
                  <a:cubicBezTo>
                    <a:pt x="280" y="175"/>
                    <a:pt x="274" y="165"/>
                    <a:pt x="264" y="164"/>
                  </a:cubicBezTo>
                  <a:cubicBezTo>
                    <a:pt x="261" y="163"/>
                    <a:pt x="257" y="167"/>
                    <a:pt x="254" y="168"/>
                  </a:cubicBezTo>
                  <a:cubicBezTo>
                    <a:pt x="252" y="169"/>
                    <a:pt x="230" y="173"/>
                    <a:pt x="226" y="171"/>
                  </a:cubicBezTo>
                  <a:cubicBezTo>
                    <a:pt x="221" y="170"/>
                    <a:pt x="220" y="167"/>
                    <a:pt x="216" y="164"/>
                  </a:cubicBezTo>
                  <a:cubicBezTo>
                    <a:pt x="216" y="164"/>
                    <a:pt x="216" y="164"/>
                    <a:pt x="216" y="164"/>
                  </a:cubicBezTo>
                  <a:cubicBezTo>
                    <a:pt x="213" y="166"/>
                    <a:pt x="211" y="170"/>
                    <a:pt x="206" y="170"/>
                  </a:cubicBezTo>
                  <a:cubicBezTo>
                    <a:pt x="204" y="168"/>
                    <a:pt x="202" y="166"/>
                    <a:pt x="201" y="164"/>
                  </a:cubicBezTo>
                  <a:cubicBezTo>
                    <a:pt x="199" y="161"/>
                    <a:pt x="199" y="158"/>
                    <a:pt x="197" y="154"/>
                  </a:cubicBezTo>
                  <a:close/>
                  <a:moveTo>
                    <a:pt x="83" y="79"/>
                  </a:moveTo>
                  <a:cubicBezTo>
                    <a:pt x="84" y="83"/>
                    <a:pt x="84" y="85"/>
                    <a:pt x="85" y="87"/>
                  </a:cubicBezTo>
                  <a:cubicBezTo>
                    <a:pt x="92" y="84"/>
                    <a:pt x="115" y="69"/>
                    <a:pt x="116" y="62"/>
                  </a:cubicBezTo>
                  <a:cubicBezTo>
                    <a:pt x="116" y="62"/>
                    <a:pt x="116" y="62"/>
                    <a:pt x="115" y="62"/>
                  </a:cubicBezTo>
                  <a:cubicBezTo>
                    <a:pt x="111" y="60"/>
                    <a:pt x="105" y="62"/>
                    <a:pt x="101" y="63"/>
                  </a:cubicBezTo>
                  <a:cubicBezTo>
                    <a:pt x="98" y="63"/>
                    <a:pt x="96" y="63"/>
                    <a:pt x="93" y="63"/>
                  </a:cubicBezTo>
                  <a:cubicBezTo>
                    <a:pt x="84" y="65"/>
                    <a:pt x="82" y="70"/>
                    <a:pt x="83" y="79"/>
                  </a:cubicBezTo>
                  <a:close/>
                  <a:moveTo>
                    <a:pt x="32" y="97"/>
                  </a:moveTo>
                  <a:cubicBezTo>
                    <a:pt x="36" y="101"/>
                    <a:pt x="36" y="104"/>
                    <a:pt x="36" y="112"/>
                  </a:cubicBezTo>
                  <a:cubicBezTo>
                    <a:pt x="38" y="113"/>
                    <a:pt x="38" y="113"/>
                    <a:pt x="38" y="114"/>
                  </a:cubicBezTo>
                  <a:cubicBezTo>
                    <a:pt x="41" y="114"/>
                    <a:pt x="44" y="114"/>
                    <a:pt x="46" y="113"/>
                  </a:cubicBezTo>
                  <a:cubicBezTo>
                    <a:pt x="47" y="111"/>
                    <a:pt x="50" y="108"/>
                    <a:pt x="50" y="106"/>
                  </a:cubicBezTo>
                  <a:cubicBezTo>
                    <a:pt x="52" y="100"/>
                    <a:pt x="53" y="86"/>
                    <a:pt x="49" y="83"/>
                  </a:cubicBezTo>
                  <a:cubicBezTo>
                    <a:pt x="49" y="83"/>
                    <a:pt x="49" y="82"/>
                    <a:pt x="48" y="82"/>
                  </a:cubicBezTo>
                  <a:cubicBezTo>
                    <a:pt x="42" y="82"/>
                    <a:pt x="34" y="89"/>
                    <a:pt x="32" y="94"/>
                  </a:cubicBezTo>
                  <a:cubicBezTo>
                    <a:pt x="32" y="95"/>
                    <a:pt x="32" y="96"/>
                    <a:pt x="32" y="97"/>
                  </a:cubicBezTo>
                  <a:close/>
                  <a:moveTo>
                    <a:pt x="3" y="66"/>
                  </a:moveTo>
                  <a:cubicBezTo>
                    <a:pt x="9" y="66"/>
                    <a:pt x="12" y="70"/>
                    <a:pt x="14" y="73"/>
                  </a:cubicBezTo>
                  <a:cubicBezTo>
                    <a:pt x="16" y="73"/>
                    <a:pt x="18" y="73"/>
                    <a:pt x="19" y="73"/>
                  </a:cubicBezTo>
                  <a:cubicBezTo>
                    <a:pt x="22" y="71"/>
                    <a:pt x="24" y="69"/>
                    <a:pt x="26" y="67"/>
                  </a:cubicBezTo>
                  <a:cubicBezTo>
                    <a:pt x="31" y="64"/>
                    <a:pt x="38" y="63"/>
                    <a:pt x="44" y="60"/>
                  </a:cubicBezTo>
                  <a:cubicBezTo>
                    <a:pt x="48" y="57"/>
                    <a:pt x="51" y="59"/>
                    <a:pt x="54" y="55"/>
                  </a:cubicBezTo>
                  <a:cubicBezTo>
                    <a:pt x="57" y="47"/>
                    <a:pt x="51" y="40"/>
                    <a:pt x="54" y="31"/>
                  </a:cubicBezTo>
                  <a:cubicBezTo>
                    <a:pt x="55" y="26"/>
                    <a:pt x="56" y="23"/>
                    <a:pt x="57" y="17"/>
                  </a:cubicBezTo>
                  <a:cubicBezTo>
                    <a:pt x="57" y="17"/>
                    <a:pt x="56" y="5"/>
                    <a:pt x="58" y="7"/>
                  </a:cubicBezTo>
                  <a:cubicBezTo>
                    <a:pt x="58" y="6"/>
                    <a:pt x="58" y="6"/>
                    <a:pt x="59" y="6"/>
                  </a:cubicBezTo>
                  <a:cubicBezTo>
                    <a:pt x="69" y="5"/>
                    <a:pt x="83" y="21"/>
                    <a:pt x="92" y="27"/>
                  </a:cubicBezTo>
                  <a:cubicBezTo>
                    <a:pt x="92" y="35"/>
                    <a:pt x="89" y="43"/>
                    <a:pt x="90" y="51"/>
                  </a:cubicBezTo>
                  <a:cubicBezTo>
                    <a:pt x="100" y="55"/>
                    <a:pt x="115" y="50"/>
                    <a:pt x="126" y="48"/>
                  </a:cubicBezTo>
                  <a:cubicBezTo>
                    <a:pt x="130" y="48"/>
                    <a:pt x="134" y="48"/>
                    <a:pt x="138" y="49"/>
                  </a:cubicBezTo>
                  <a:cubicBezTo>
                    <a:pt x="140" y="50"/>
                    <a:pt x="142" y="53"/>
                    <a:pt x="144" y="53"/>
                  </a:cubicBezTo>
                  <a:cubicBezTo>
                    <a:pt x="144" y="53"/>
                    <a:pt x="144" y="55"/>
                    <a:pt x="144" y="55"/>
                  </a:cubicBezTo>
                  <a:cubicBezTo>
                    <a:pt x="140" y="59"/>
                    <a:pt x="136" y="64"/>
                    <a:pt x="133" y="68"/>
                  </a:cubicBezTo>
                  <a:cubicBezTo>
                    <a:pt x="130" y="71"/>
                    <a:pt x="120" y="76"/>
                    <a:pt x="114" y="79"/>
                  </a:cubicBezTo>
                  <a:cubicBezTo>
                    <a:pt x="110" y="82"/>
                    <a:pt x="104" y="83"/>
                    <a:pt x="104" y="90"/>
                  </a:cubicBezTo>
                  <a:cubicBezTo>
                    <a:pt x="105" y="91"/>
                    <a:pt x="106" y="91"/>
                    <a:pt x="106" y="92"/>
                  </a:cubicBezTo>
                  <a:cubicBezTo>
                    <a:pt x="114" y="95"/>
                    <a:pt x="125" y="91"/>
                    <a:pt x="128" y="99"/>
                  </a:cubicBezTo>
                  <a:cubicBezTo>
                    <a:pt x="129" y="101"/>
                    <a:pt x="130" y="103"/>
                    <a:pt x="129" y="105"/>
                  </a:cubicBezTo>
                  <a:cubicBezTo>
                    <a:pt x="124" y="112"/>
                    <a:pt x="112" y="106"/>
                    <a:pt x="105" y="111"/>
                  </a:cubicBezTo>
                  <a:cubicBezTo>
                    <a:pt x="99" y="115"/>
                    <a:pt x="94" y="120"/>
                    <a:pt x="89" y="124"/>
                  </a:cubicBezTo>
                  <a:cubicBezTo>
                    <a:pt x="84" y="127"/>
                    <a:pt x="79" y="125"/>
                    <a:pt x="76" y="130"/>
                  </a:cubicBezTo>
                  <a:cubicBezTo>
                    <a:pt x="72" y="136"/>
                    <a:pt x="76" y="147"/>
                    <a:pt x="74" y="153"/>
                  </a:cubicBezTo>
                  <a:cubicBezTo>
                    <a:pt x="74" y="155"/>
                    <a:pt x="73" y="156"/>
                    <a:pt x="73" y="157"/>
                  </a:cubicBezTo>
                  <a:cubicBezTo>
                    <a:pt x="64" y="159"/>
                    <a:pt x="66" y="177"/>
                    <a:pt x="59" y="183"/>
                  </a:cubicBezTo>
                  <a:cubicBezTo>
                    <a:pt x="57" y="172"/>
                    <a:pt x="50" y="162"/>
                    <a:pt x="48" y="152"/>
                  </a:cubicBezTo>
                  <a:cubicBezTo>
                    <a:pt x="48" y="147"/>
                    <a:pt x="50" y="142"/>
                    <a:pt x="46" y="139"/>
                  </a:cubicBezTo>
                  <a:cubicBezTo>
                    <a:pt x="44" y="138"/>
                    <a:pt x="40" y="139"/>
                    <a:pt x="38" y="138"/>
                  </a:cubicBezTo>
                  <a:cubicBezTo>
                    <a:pt x="36" y="132"/>
                    <a:pt x="34" y="123"/>
                    <a:pt x="26" y="121"/>
                  </a:cubicBezTo>
                  <a:cubicBezTo>
                    <a:pt x="23" y="120"/>
                    <a:pt x="22" y="122"/>
                    <a:pt x="17" y="122"/>
                  </a:cubicBezTo>
                  <a:cubicBezTo>
                    <a:pt x="16" y="120"/>
                    <a:pt x="15" y="116"/>
                    <a:pt x="14" y="114"/>
                  </a:cubicBezTo>
                  <a:cubicBezTo>
                    <a:pt x="12" y="111"/>
                    <a:pt x="7" y="110"/>
                    <a:pt x="5" y="107"/>
                  </a:cubicBezTo>
                  <a:cubicBezTo>
                    <a:pt x="5" y="107"/>
                    <a:pt x="5" y="107"/>
                    <a:pt x="5" y="107"/>
                  </a:cubicBezTo>
                  <a:cubicBezTo>
                    <a:pt x="3" y="102"/>
                    <a:pt x="5" y="99"/>
                    <a:pt x="4" y="96"/>
                  </a:cubicBezTo>
                  <a:cubicBezTo>
                    <a:pt x="4" y="94"/>
                    <a:pt x="1" y="93"/>
                    <a:pt x="0" y="90"/>
                  </a:cubicBezTo>
                  <a:cubicBezTo>
                    <a:pt x="4" y="85"/>
                    <a:pt x="3" y="76"/>
                    <a:pt x="3" y="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 name="Freeform 37"/>
            <p:cNvSpPr>
              <a:spLocks noEditPoints="1"/>
            </p:cNvSpPr>
            <p:nvPr userDrawn="1"/>
          </p:nvSpPr>
          <p:spPr bwMode="auto">
            <a:xfrm>
              <a:off x="8798004" y="4643720"/>
              <a:ext cx="334964" cy="325436"/>
            </a:xfrm>
            <a:custGeom>
              <a:avLst/>
              <a:gdLst>
                <a:gd name="T0" fmla="*/ 218 w 225"/>
                <a:gd name="T1" fmla="*/ 76 h 216"/>
                <a:gd name="T2" fmla="*/ 170 w 225"/>
                <a:gd name="T3" fmla="*/ 32 h 216"/>
                <a:gd name="T4" fmla="*/ 113 w 225"/>
                <a:gd name="T5" fmla="*/ 0 h 216"/>
                <a:gd name="T6" fmla="*/ 56 w 225"/>
                <a:gd name="T7" fmla="*/ 32 h 216"/>
                <a:gd name="T8" fmla="*/ 8 w 225"/>
                <a:gd name="T9" fmla="*/ 76 h 216"/>
                <a:gd name="T10" fmla="*/ 21 w 225"/>
                <a:gd name="T11" fmla="*/ 140 h 216"/>
                <a:gd name="T12" fmla="*/ 48 w 225"/>
                <a:gd name="T13" fmla="*/ 200 h 216"/>
                <a:gd name="T14" fmla="*/ 112 w 225"/>
                <a:gd name="T15" fmla="*/ 207 h 216"/>
                <a:gd name="T16" fmla="*/ 177 w 225"/>
                <a:gd name="T17" fmla="*/ 200 h 216"/>
                <a:gd name="T18" fmla="*/ 204 w 225"/>
                <a:gd name="T19" fmla="*/ 140 h 216"/>
                <a:gd name="T20" fmla="*/ 218 w 225"/>
                <a:gd name="T21" fmla="*/ 76 h 216"/>
                <a:gd name="T22" fmla="*/ 113 w 225"/>
                <a:gd name="T23" fmla="*/ 201 h 216"/>
                <a:gd name="T24" fmla="*/ 22 w 225"/>
                <a:gd name="T25" fmla="*/ 110 h 216"/>
                <a:gd name="T26" fmla="*/ 113 w 225"/>
                <a:gd name="T27" fmla="*/ 20 h 216"/>
                <a:gd name="T28" fmla="*/ 204 w 225"/>
                <a:gd name="T29" fmla="*/ 111 h 216"/>
                <a:gd name="T30" fmla="*/ 113 w 225"/>
                <a:gd name="T31" fmla="*/ 201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5" h="216">
                  <a:moveTo>
                    <a:pt x="218" y="76"/>
                  </a:moveTo>
                  <a:cubicBezTo>
                    <a:pt x="210" y="53"/>
                    <a:pt x="191" y="37"/>
                    <a:pt x="170" y="32"/>
                  </a:cubicBezTo>
                  <a:cubicBezTo>
                    <a:pt x="158" y="13"/>
                    <a:pt x="137" y="0"/>
                    <a:pt x="113" y="0"/>
                  </a:cubicBezTo>
                  <a:cubicBezTo>
                    <a:pt x="89" y="0"/>
                    <a:pt x="68" y="13"/>
                    <a:pt x="56" y="32"/>
                  </a:cubicBezTo>
                  <a:cubicBezTo>
                    <a:pt x="34" y="37"/>
                    <a:pt x="15" y="53"/>
                    <a:pt x="8" y="76"/>
                  </a:cubicBezTo>
                  <a:cubicBezTo>
                    <a:pt x="0" y="99"/>
                    <a:pt x="6" y="123"/>
                    <a:pt x="21" y="140"/>
                  </a:cubicBezTo>
                  <a:cubicBezTo>
                    <a:pt x="18" y="163"/>
                    <a:pt x="28" y="185"/>
                    <a:pt x="48" y="200"/>
                  </a:cubicBezTo>
                  <a:cubicBezTo>
                    <a:pt x="67" y="214"/>
                    <a:pt x="92" y="216"/>
                    <a:pt x="112" y="207"/>
                  </a:cubicBezTo>
                  <a:cubicBezTo>
                    <a:pt x="133" y="216"/>
                    <a:pt x="158" y="214"/>
                    <a:pt x="177" y="200"/>
                  </a:cubicBezTo>
                  <a:cubicBezTo>
                    <a:pt x="197" y="186"/>
                    <a:pt x="206" y="163"/>
                    <a:pt x="204" y="140"/>
                  </a:cubicBezTo>
                  <a:cubicBezTo>
                    <a:pt x="220" y="123"/>
                    <a:pt x="225" y="99"/>
                    <a:pt x="218" y="76"/>
                  </a:cubicBezTo>
                  <a:close/>
                  <a:moveTo>
                    <a:pt x="113" y="201"/>
                  </a:moveTo>
                  <a:cubicBezTo>
                    <a:pt x="63" y="201"/>
                    <a:pt x="22" y="160"/>
                    <a:pt x="22" y="110"/>
                  </a:cubicBezTo>
                  <a:cubicBezTo>
                    <a:pt x="22" y="60"/>
                    <a:pt x="62" y="20"/>
                    <a:pt x="113" y="20"/>
                  </a:cubicBezTo>
                  <a:cubicBezTo>
                    <a:pt x="163" y="20"/>
                    <a:pt x="204" y="61"/>
                    <a:pt x="204" y="111"/>
                  </a:cubicBezTo>
                  <a:cubicBezTo>
                    <a:pt x="204" y="161"/>
                    <a:pt x="163" y="201"/>
                    <a:pt x="113" y="2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Freeform 38"/>
            <p:cNvSpPr>
              <a:spLocks noEditPoints="1"/>
            </p:cNvSpPr>
            <p:nvPr userDrawn="1"/>
          </p:nvSpPr>
          <p:spPr bwMode="auto">
            <a:xfrm>
              <a:off x="8872617" y="4775483"/>
              <a:ext cx="84138" cy="26988"/>
            </a:xfrm>
            <a:custGeom>
              <a:avLst/>
              <a:gdLst>
                <a:gd name="T0" fmla="*/ 4 w 56"/>
                <a:gd name="T1" fmla="*/ 17 h 18"/>
                <a:gd name="T2" fmla="*/ 0 w 56"/>
                <a:gd name="T3" fmla="*/ 7 h 18"/>
                <a:gd name="T4" fmla="*/ 3 w 56"/>
                <a:gd name="T5" fmla="*/ 2 h 18"/>
                <a:gd name="T6" fmla="*/ 8 w 56"/>
                <a:gd name="T7" fmla="*/ 0 h 18"/>
                <a:gd name="T8" fmla="*/ 15 w 56"/>
                <a:gd name="T9" fmla="*/ 13 h 18"/>
                <a:gd name="T10" fmla="*/ 19 w 56"/>
                <a:gd name="T11" fmla="*/ 14 h 18"/>
                <a:gd name="T12" fmla="*/ 22 w 56"/>
                <a:gd name="T13" fmla="*/ 14 h 18"/>
                <a:gd name="T14" fmla="*/ 20 w 56"/>
                <a:gd name="T15" fmla="*/ 12 h 18"/>
                <a:gd name="T16" fmla="*/ 14 w 56"/>
                <a:gd name="T17" fmla="*/ 6 h 18"/>
                <a:gd name="T18" fmla="*/ 20 w 56"/>
                <a:gd name="T19" fmla="*/ 0 h 18"/>
                <a:gd name="T20" fmla="*/ 26 w 56"/>
                <a:gd name="T21" fmla="*/ 8 h 18"/>
                <a:gd name="T22" fmla="*/ 19 w 56"/>
                <a:gd name="T23" fmla="*/ 18 h 18"/>
                <a:gd name="T24" fmla="*/ 15 w 56"/>
                <a:gd name="T25" fmla="*/ 13 h 18"/>
                <a:gd name="T26" fmla="*/ 22 w 56"/>
                <a:gd name="T27" fmla="*/ 3 h 18"/>
                <a:gd name="T28" fmla="*/ 18 w 56"/>
                <a:gd name="T29" fmla="*/ 3 h 18"/>
                <a:gd name="T30" fmla="*/ 18 w 56"/>
                <a:gd name="T31" fmla="*/ 8 h 18"/>
                <a:gd name="T32" fmla="*/ 22 w 56"/>
                <a:gd name="T33" fmla="*/ 8 h 18"/>
                <a:gd name="T34" fmla="*/ 30 w 56"/>
                <a:gd name="T35" fmla="*/ 13 h 18"/>
                <a:gd name="T36" fmla="*/ 34 w 56"/>
                <a:gd name="T37" fmla="*/ 14 h 18"/>
                <a:gd name="T38" fmla="*/ 38 w 56"/>
                <a:gd name="T39" fmla="*/ 14 h 18"/>
                <a:gd name="T40" fmla="*/ 38 w 56"/>
                <a:gd name="T41" fmla="*/ 9 h 18"/>
                <a:gd name="T42" fmla="*/ 33 w 56"/>
                <a:gd name="T43" fmla="*/ 10 h 18"/>
                <a:gd name="T44" fmla="*/ 32 w 56"/>
                <a:gd name="T45" fmla="*/ 0 h 18"/>
                <a:gd name="T46" fmla="*/ 41 w 56"/>
                <a:gd name="T47" fmla="*/ 3 h 18"/>
                <a:gd name="T48" fmla="*/ 34 w 56"/>
                <a:gd name="T49" fmla="*/ 6 h 18"/>
                <a:gd name="T50" fmla="*/ 41 w 56"/>
                <a:gd name="T51" fmla="*/ 8 h 18"/>
                <a:gd name="T52" fmla="*/ 41 w 56"/>
                <a:gd name="T53" fmla="*/ 16 h 18"/>
                <a:gd name="T54" fmla="*/ 32 w 56"/>
                <a:gd name="T55" fmla="*/ 17 h 18"/>
                <a:gd name="T56" fmla="*/ 48 w 56"/>
                <a:gd name="T57" fmla="*/ 8 h 18"/>
                <a:gd name="T58" fmla="*/ 45 w 56"/>
                <a:gd name="T59" fmla="*/ 4 h 18"/>
                <a:gd name="T60" fmla="*/ 50 w 56"/>
                <a:gd name="T61" fmla="*/ 0 h 18"/>
                <a:gd name="T62" fmla="*/ 56 w 56"/>
                <a:gd name="T63" fmla="*/ 4 h 18"/>
                <a:gd name="T64" fmla="*/ 53 w 56"/>
                <a:gd name="T65" fmla="*/ 8 h 18"/>
                <a:gd name="T66" fmla="*/ 56 w 56"/>
                <a:gd name="T67" fmla="*/ 12 h 18"/>
                <a:gd name="T68" fmla="*/ 50 w 56"/>
                <a:gd name="T69" fmla="*/ 18 h 18"/>
                <a:gd name="T70" fmla="*/ 44 w 56"/>
                <a:gd name="T71" fmla="*/ 13 h 18"/>
                <a:gd name="T72" fmla="*/ 48 w 56"/>
                <a:gd name="T73" fmla="*/ 8 h 18"/>
                <a:gd name="T74" fmla="*/ 49 w 56"/>
                <a:gd name="T75" fmla="*/ 6 h 18"/>
                <a:gd name="T76" fmla="*/ 52 w 56"/>
                <a:gd name="T77" fmla="*/ 6 h 18"/>
                <a:gd name="T78" fmla="*/ 52 w 56"/>
                <a:gd name="T79" fmla="*/ 3 h 18"/>
                <a:gd name="T80" fmla="*/ 49 w 56"/>
                <a:gd name="T81" fmla="*/ 3 h 18"/>
                <a:gd name="T82" fmla="*/ 48 w 56"/>
                <a:gd name="T83" fmla="*/ 12 h 18"/>
                <a:gd name="T84" fmla="*/ 51 w 56"/>
                <a:gd name="T85" fmla="*/ 15 h 18"/>
                <a:gd name="T86" fmla="*/ 54 w 56"/>
                <a:gd name="T87" fmla="*/ 12 h 18"/>
                <a:gd name="T88" fmla="*/ 51 w 56"/>
                <a:gd name="T89" fmla="*/ 9 h 18"/>
                <a:gd name="T90" fmla="*/ 48 w 56"/>
                <a:gd name="T91"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6" h="18">
                  <a:moveTo>
                    <a:pt x="8" y="17"/>
                  </a:moveTo>
                  <a:cubicBezTo>
                    <a:pt x="4" y="17"/>
                    <a:pt x="4" y="17"/>
                    <a:pt x="4" y="17"/>
                  </a:cubicBezTo>
                  <a:cubicBezTo>
                    <a:pt x="4" y="4"/>
                    <a:pt x="4" y="4"/>
                    <a:pt x="4" y="4"/>
                  </a:cubicBezTo>
                  <a:cubicBezTo>
                    <a:pt x="3" y="6"/>
                    <a:pt x="2" y="6"/>
                    <a:pt x="0" y="7"/>
                  </a:cubicBezTo>
                  <a:cubicBezTo>
                    <a:pt x="0" y="4"/>
                    <a:pt x="0" y="4"/>
                    <a:pt x="0" y="4"/>
                  </a:cubicBezTo>
                  <a:cubicBezTo>
                    <a:pt x="1" y="4"/>
                    <a:pt x="2" y="3"/>
                    <a:pt x="3" y="2"/>
                  </a:cubicBezTo>
                  <a:cubicBezTo>
                    <a:pt x="4" y="2"/>
                    <a:pt x="4" y="1"/>
                    <a:pt x="5" y="0"/>
                  </a:cubicBezTo>
                  <a:cubicBezTo>
                    <a:pt x="8" y="0"/>
                    <a:pt x="8" y="0"/>
                    <a:pt x="8" y="0"/>
                  </a:cubicBezTo>
                  <a:cubicBezTo>
                    <a:pt x="8" y="17"/>
                    <a:pt x="8" y="17"/>
                    <a:pt x="8" y="17"/>
                  </a:cubicBezTo>
                  <a:close/>
                  <a:moveTo>
                    <a:pt x="15" y="13"/>
                  </a:moveTo>
                  <a:cubicBezTo>
                    <a:pt x="18" y="13"/>
                    <a:pt x="18" y="13"/>
                    <a:pt x="18" y="13"/>
                  </a:cubicBezTo>
                  <a:cubicBezTo>
                    <a:pt x="18" y="14"/>
                    <a:pt x="18" y="14"/>
                    <a:pt x="19" y="14"/>
                  </a:cubicBezTo>
                  <a:cubicBezTo>
                    <a:pt x="19" y="15"/>
                    <a:pt x="20" y="15"/>
                    <a:pt x="20" y="15"/>
                  </a:cubicBezTo>
                  <a:cubicBezTo>
                    <a:pt x="21" y="15"/>
                    <a:pt x="21" y="14"/>
                    <a:pt x="22" y="14"/>
                  </a:cubicBezTo>
                  <a:cubicBezTo>
                    <a:pt x="22" y="13"/>
                    <a:pt x="23" y="12"/>
                    <a:pt x="23" y="10"/>
                  </a:cubicBezTo>
                  <a:cubicBezTo>
                    <a:pt x="22" y="11"/>
                    <a:pt x="21" y="12"/>
                    <a:pt x="20" y="12"/>
                  </a:cubicBezTo>
                  <a:cubicBezTo>
                    <a:pt x="18" y="12"/>
                    <a:pt x="17" y="11"/>
                    <a:pt x="16" y="10"/>
                  </a:cubicBezTo>
                  <a:cubicBezTo>
                    <a:pt x="15" y="9"/>
                    <a:pt x="14" y="8"/>
                    <a:pt x="14" y="6"/>
                  </a:cubicBezTo>
                  <a:cubicBezTo>
                    <a:pt x="14" y="4"/>
                    <a:pt x="15" y="2"/>
                    <a:pt x="16" y="1"/>
                  </a:cubicBezTo>
                  <a:cubicBezTo>
                    <a:pt x="17" y="0"/>
                    <a:pt x="18" y="0"/>
                    <a:pt x="20" y="0"/>
                  </a:cubicBezTo>
                  <a:cubicBezTo>
                    <a:pt x="22" y="0"/>
                    <a:pt x="23" y="0"/>
                    <a:pt x="24" y="2"/>
                  </a:cubicBezTo>
                  <a:cubicBezTo>
                    <a:pt x="26" y="3"/>
                    <a:pt x="26" y="5"/>
                    <a:pt x="26" y="8"/>
                  </a:cubicBezTo>
                  <a:cubicBezTo>
                    <a:pt x="26" y="12"/>
                    <a:pt x="25" y="14"/>
                    <a:pt x="24" y="16"/>
                  </a:cubicBezTo>
                  <a:cubicBezTo>
                    <a:pt x="23" y="17"/>
                    <a:pt x="21" y="18"/>
                    <a:pt x="19" y="18"/>
                  </a:cubicBezTo>
                  <a:cubicBezTo>
                    <a:pt x="18" y="18"/>
                    <a:pt x="17" y="17"/>
                    <a:pt x="16" y="16"/>
                  </a:cubicBezTo>
                  <a:cubicBezTo>
                    <a:pt x="16" y="16"/>
                    <a:pt x="15" y="15"/>
                    <a:pt x="15" y="13"/>
                  </a:cubicBezTo>
                  <a:close/>
                  <a:moveTo>
                    <a:pt x="22" y="6"/>
                  </a:moveTo>
                  <a:cubicBezTo>
                    <a:pt x="22" y="4"/>
                    <a:pt x="22" y="4"/>
                    <a:pt x="22" y="3"/>
                  </a:cubicBezTo>
                  <a:cubicBezTo>
                    <a:pt x="21" y="2"/>
                    <a:pt x="21" y="2"/>
                    <a:pt x="20" y="2"/>
                  </a:cubicBezTo>
                  <a:cubicBezTo>
                    <a:pt x="19" y="2"/>
                    <a:pt x="19" y="3"/>
                    <a:pt x="18" y="3"/>
                  </a:cubicBezTo>
                  <a:cubicBezTo>
                    <a:pt x="18" y="4"/>
                    <a:pt x="18" y="4"/>
                    <a:pt x="18" y="6"/>
                  </a:cubicBezTo>
                  <a:cubicBezTo>
                    <a:pt x="18" y="7"/>
                    <a:pt x="18" y="8"/>
                    <a:pt x="18" y="8"/>
                  </a:cubicBezTo>
                  <a:cubicBezTo>
                    <a:pt x="19" y="8"/>
                    <a:pt x="20" y="9"/>
                    <a:pt x="20" y="9"/>
                  </a:cubicBezTo>
                  <a:cubicBezTo>
                    <a:pt x="21" y="9"/>
                    <a:pt x="21" y="8"/>
                    <a:pt x="22" y="8"/>
                  </a:cubicBezTo>
                  <a:cubicBezTo>
                    <a:pt x="22" y="8"/>
                    <a:pt x="22" y="7"/>
                    <a:pt x="22" y="6"/>
                  </a:cubicBezTo>
                  <a:close/>
                  <a:moveTo>
                    <a:pt x="30" y="13"/>
                  </a:moveTo>
                  <a:cubicBezTo>
                    <a:pt x="34" y="12"/>
                    <a:pt x="34" y="12"/>
                    <a:pt x="34" y="12"/>
                  </a:cubicBezTo>
                  <a:cubicBezTo>
                    <a:pt x="34" y="13"/>
                    <a:pt x="34" y="14"/>
                    <a:pt x="34" y="14"/>
                  </a:cubicBezTo>
                  <a:cubicBezTo>
                    <a:pt x="35" y="15"/>
                    <a:pt x="36" y="15"/>
                    <a:pt x="36" y="15"/>
                  </a:cubicBezTo>
                  <a:cubicBezTo>
                    <a:pt x="37" y="15"/>
                    <a:pt x="37" y="15"/>
                    <a:pt x="38" y="14"/>
                  </a:cubicBezTo>
                  <a:cubicBezTo>
                    <a:pt x="38" y="14"/>
                    <a:pt x="39" y="13"/>
                    <a:pt x="39" y="12"/>
                  </a:cubicBezTo>
                  <a:cubicBezTo>
                    <a:pt x="39" y="10"/>
                    <a:pt x="38" y="10"/>
                    <a:pt x="38" y="9"/>
                  </a:cubicBezTo>
                  <a:cubicBezTo>
                    <a:pt x="38" y="9"/>
                    <a:pt x="37" y="8"/>
                    <a:pt x="36" y="8"/>
                  </a:cubicBezTo>
                  <a:cubicBezTo>
                    <a:pt x="35" y="8"/>
                    <a:pt x="34" y="9"/>
                    <a:pt x="33" y="10"/>
                  </a:cubicBezTo>
                  <a:cubicBezTo>
                    <a:pt x="30" y="9"/>
                    <a:pt x="30" y="9"/>
                    <a:pt x="30" y="9"/>
                  </a:cubicBezTo>
                  <a:cubicBezTo>
                    <a:pt x="32" y="0"/>
                    <a:pt x="32" y="0"/>
                    <a:pt x="32" y="0"/>
                  </a:cubicBezTo>
                  <a:cubicBezTo>
                    <a:pt x="41" y="0"/>
                    <a:pt x="41" y="0"/>
                    <a:pt x="41" y="0"/>
                  </a:cubicBezTo>
                  <a:cubicBezTo>
                    <a:pt x="41" y="3"/>
                    <a:pt x="41" y="3"/>
                    <a:pt x="41" y="3"/>
                  </a:cubicBezTo>
                  <a:cubicBezTo>
                    <a:pt x="35" y="3"/>
                    <a:pt x="35" y="3"/>
                    <a:pt x="35" y="3"/>
                  </a:cubicBezTo>
                  <a:cubicBezTo>
                    <a:pt x="34" y="6"/>
                    <a:pt x="34" y="6"/>
                    <a:pt x="34" y="6"/>
                  </a:cubicBezTo>
                  <a:cubicBezTo>
                    <a:pt x="35" y="6"/>
                    <a:pt x="36" y="6"/>
                    <a:pt x="37" y="6"/>
                  </a:cubicBezTo>
                  <a:cubicBezTo>
                    <a:pt x="38" y="6"/>
                    <a:pt x="40" y="6"/>
                    <a:pt x="41" y="8"/>
                  </a:cubicBezTo>
                  <a:cubicBezTo>
                    <a:pt x="42" y="9"/>
                    <a:pt x="42" y="10"/>
                    <a:pt x="42" y="12"/>
                  </a:cubicBezTo>
                  <a:cubicBezTo>
                    <a:pt x="42" y="14"/>
                    <a:pt x="42" y="15"/>
                    <a:pt x="41" y="16"/>
                  </a:cubicBezTo>
                  <a:cubicBezTo>
                    <a:pt x="40" y="18"/>
                    <a:pt x="38" y="18"/>
                    <a:pt x="36" y="18"/>
                  </a:cubicBezTo>
                  <a:cubicBezTo>
                    <a:pt x="35" y="18"/>
                    <a:pt x="33" y="18"/>
                    <a:pt x="32" y="17"/>
                  </a:cubicBezTo>
                  <a:cubicBezTo>
                    <a:pt x="31" y="16"/>
                    <a:pt x="30" y="14"/>
                    <a:pt x="30" y="13"/>
                  </a:cubicBezTo>
                  <a:close/>
                  <a:moveTo>
                    <a:pt x="48" y="8"/>
                  </a:moveTo>
                  <a:cubicBezTo>
                    <a:pt x="47" y="7"/>
                    <a:pt x="46" y="7"/>
                    <a:pt x="46" y="6"/>
                  </a:cubicBezTo>
                  <a:cubicBezTo>
                    <a:pt x="46" y="5"/>
                    <a:pt x="45" y="5"/>
                    <a:pt x="45" y="4"/>
                  </a:cubicBezTo>
                  <a:cubicBezTo>
                    <a:pt x="45" y="3"/>
                    <a:pt x="46" y="2"/>
                    <a:pt x="46" y="1"/>
                  </a:cubicBezTo>
                  <a:cubicBezTo>
                    <a:pt x="47" y="0"/>
                    <a:pt x="49" y="0"/>
                    <a:pt x="50" y="0"/>
                  </a:cubicBezTo>
                  <a:cubicBezTo>
                    <a:pt x="52" y="0"/>
                    <a:pt x="54" y="0"/>
                    <a:pt x="54" y="1"/>
                  </a:cubicBezTo>
                  <a:cubicBezTo>
                    <a:pt x="55" y="2"/>
                    <a:pt x="56" y="3"/>
                    <a:pt x="56" y="4"/>
                  </a:cubicBezTo>
                  <a:cubicBezTo>
                    <a:pt x="56" y="5"/>
                    <a:pt x="56" y="6"/>
                    <a:pt x="55" y="6"/>
                  </a:cubicBezTo>
                  <a:cubicBezTo>
                    <a:pt x="55" y="7"/>
                    <a:pt x="54" y="8"/>
                    <a:pt x="53" y="8"/>
                  </a:cubicBezTo>
                  <a:cubicBezTo>
                    <a:pt x="54" y="8"/>
                    <a:pt x="55" y="9"/>
                    <a:pt x="56" y="10"/>
                  </a:cubicBezTo>
                  <a:cubicBezTo>
                    <a:pt x="56" y="10"/>
                    <a:pt x="56" y="11"/>
                    <a:pt x="56" y="12"/>
                  </a:cubicBezTo>
                  <a:cubicBezTo>
                    <a:pt x="56" y="14"/>
                    <a:pt x="56" y="15"/>
                    <a:pt x="55" y="16"/>
                  </a:cubicBezTo>
                  <a:cubicBezTo>
                    <a:pt x="54" y="18"/>
                    <a:pt x="52" y="18"/>
                    <a:pt x="50" y="18"/>
                  </a:cubicBezTo>
                  <a:cubicBezTo>
                    <a:pt x="49" y="18"/>
                    <a:pt x="48" y="18"/>
                    <a:pt x="46" y="17"/>
                  </a:cubicBezTo>
                  <a:cubicBezTo>
                    <a:pt x="45" y="16"/>
                    <a:pt x="44" y="14"/>
                    <a:pt x="44" y="13"/>
                  </a:cubicBezTo>
                  <a:cubicBezTo>
                    <a:pt x="44" y="12"/>
                    <a:pt x="45" y="11"/>
                    <a:pt x="45" y="10"/>
                  </a:cubicBezTo>
                  <a:cubicBezTo>
                    <a:pt x="46" y="9"/>
                    <a:pt x="47" y="8"/>
                    <a:pt x="48" y="8"/>
                  </a:cubicBezTo>
                  <a:close/>
                  <a:moveTo>
                    <a:pt x="49" y="4"/>
                  </a:moveTo>
                  <a:cubicBezTo>
                    <a:pt x="49" y="5"/>
                    <a:pt x="49" y="6"/>
                    <a:pt x="49" y="6"/>
                  </a:cubicBezTo>
                  <a:cubicBezTo>
                    <a:pt x="50" y="6"/>
                    <a:pt x="50" y="6"/>
                    <a:pt x="51" y="6"/>
                  </a:cubicBezTo>
                  <a:cubicBezTo>
                    <a:pt x="52" y="6"/>
                    <a:pt x="52" y="6"/>
                    <a:pt x="52" y="6"/>
                  </a:cubicBezTo>
                  <a:cubicBezTo>
                    <a:pt x="53" y="6"/>
                    <a:pt x="53" y="5"/>
                    <a:pt x="53" y="4"/>
                  </a:cubicBezTo>
                  <a:cubicBezTo>
                    <a:pt x="53" y="4"/>
                    <a:pt x="53" y="3"/>
                    <a:pt x="52" y="3"/>
                  </a:cubicBezTo>
                  <a:cubicBezTo>
                    <a:pt x="52" y="2"/>
                    <a:pt x="52" y="2"/>
                    <a:pt x="51" y="2"/>
                  </a:cubicBezTo>
                  <a:cubicBezTo>
                    <a:pt x="50" y="2"/>
                    <a:pt x="50" y="2"/>
                    <a:pt x="49" y="3"/>
                  </a:cubicBezTo>
                  <a:cubicBezTo>
                    <a:pt x="49" y="3"/>
                    <a:pt x="49" y="4"/>
                    <a:pt x="49" y="4"/>
                  </a:cubicBezTo>
                  <a:close/>
                  <a:moveTo>
                    <a:pt x="48" y="12"/>
                  </a:moveTo>
                  <a:cubicBezTo>
                    <a:pt x="48" y="13"/>
                    <a:pt x="49" y="14"/>
                    <a:pt x="49" y="14"/>
                  </a:cubicBezTo>
                  <a:cubicBezTo>
                    <a:pt x="50" y="15"/>
                    <a:pt x="50" y="15"/>
                    <a:pt x="51" y="15"/>
                  </a:cubicBezTo>
                  <a:cubicBezTo>
                    <a:pt x="52" y="15"/>
                    <a:pt x="52" y="15"/>
                    <a:pt x="53" y="14"/>
                  </a:cubicBezTo>
                  <a:cubicBezTo>
                    <a:pt x="53" y="14"/>
                    <a:pt x="54" y="13"/>
                    <a:pt x="54" y="12"/>
                  </a:cubicBezTo>
                  <a:cubicBezTo>
                    <a:pt x="54" y="11"/>
                    <a:pt x="53" y="10"/>
                    <a:pt x="53" y="10"/>
                  </a:cubicBezTo>
                  <a:cubicBezTo>
                    <a:pt x="52" y="10"/>
                    <a:pt x="52" y="9"/>
                    <a:pt x="51" y="9"/>
                  </a:cubicBezTo>
                  <a:cubicBezTo>
                    <a:pt x="50" y="9"/>
                    <a:pt x="50" y="10"/>
                    <a:pt x="49" y="10"/>
                  </a:cubicBezTo>
                  <a:cubicBezTo>
                    <a:pt x="49" y="11"/>
                    <a:pt x="48" y="11"/>
                    <a:pt x="4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 name="Freeform 39"/>
            <p:cNvSpPr>
              <a:spLocks noEditPoints="1"/>
            </p:cNvSpPr>
            <p:nvPr userDrawn="1"/>
          </p:nvSpPr>
          <p:spPr bwMode="auto">
            <a:xfrm>
              <a:off x="8729742" y="4570696"/>
              <a:ext cx="474664" cy="477836"/>
            </a:xfrm>
            <a:custGeom>
              <a:avLst/>
              <a:gdLst>
                <a:gd name="T0" fmla="*/ 159 w 318"/>
                <a:gd name="T1" fmla="*/ 0 h 318"/>
                <a:gd name="T2" fmla="*/ 0 w 318"/>
                <a:gd name="T3" fmla="*/ 159 h 318"/>
                <a:gd name="T4" fmla="*/ 159 w 318"/>
                <a:gd name="T5" fmla="*/ 318 h 318"/>
                <a:gd name="T6" fmla="*/ 318 w 318"/>
                <a:gd name="T7" fmla="*/ 159 h 318"/>
                <a:gd name="T8" fmla="*/ 159 w 318"/>
                <a:gd name="T9" fmla="*/ 0 h 318"/>
                <a:gd name="T10" fmla="*/ 159 w 318"/>
                <a:gd name="T11" fmla="*/ 312 h 318"/>
                <a:gd name="T12" fmla="*/ 6 w 318"/>
                <a:gd name="T13" fmla="*/ 159 h 318"/>
                <a:gd name="T14" fmla="*/ 159 w 318"/>
                <a:gd name="T15" fmla="*/ 6 h 318"/>
                <a:gd name="T16" fmla="*/ 312 w 318"/>
                <a:gd name="T17" fmla="*/ 160 h 318"/>
                <a:gd name="T18" fmla="*/ 159 w 318"/>
                <a:gd name="T19" fmla="*/ 312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8" h="318">
                  <a:moveTo>
                    <a:pt x="159" y="0"/>
                  </a:moveTo>
                  <a:cubicBezTo>
                    <a:pt x="71" y="0"/>
                    <a:pt x="0" y="72"/>
                    <a:pt x="0" y="159"/>
                  </a:cubicBezTo>
                  <a:cubicBezTo>
                    <a:pt x="0" y="247"/>
                    <a:pt x="71" y="318"/>
                    <a:pt x="159" y="318"/>
                  </a:cubicBezTo>
                  <a:cubicBezTo>
                    <a:pt x="246" y="318"/>
                    <a:pt x="318" y="247"/>
                    <a:pt x="318" y="159"/>
                  </a:cubicBezTo>
                  <a:cubicBezTo>
                    <a:pt x="317" y="72"/>
                    <a:pt x="246" y="0"/>
                    <a:pt x="159" y="0"/>
                  </a:cubicBezTo>
                  <a:close/>
                  <a:moveTo>
                    <a:pt x="159" y="312"/>
                  </a:moveTo>
                  <a:cubicBezTo>
                    <a:pt x="74" y="312"/>
                    <a:pt x="6" y="244"/>
                    <a:pt x="6" y="159"/>
                  </a:cubicBezTo>
                  <a:cubicBezTo>
                    <a:pt x="6" y="75"/>
                    <a:pt x="74" y="6"/>
                    <a:pt x="159" y="6"/>
                  </a:cubicBezTo>
                  <a:cubicBezTo>
                    <a:pt x="243" y="6"/>
                    <a:pt x="312" y="75"/>
                    <a:pt x="312" y="160"/>
                  </a:cubicBezTo>
                  <a:cubicBezTo>
                    <a:pt x="312" y="244"/>
                    <a:pt x="243" y="312"/>
                    <a:pt x="159" y="3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 name="Freeform 40"/>
            <p:cNvSpPr>
              <a:spLocks noEditPoints="1"/>
            </p:cNvSpPr>
            <p:nvPr userDrawn="1"/>
          </p:nvSpPr>
          <p:spPr bwMode="auto">
            <a:xfrm>
              <a:off x="8763079" y="4810405"/>
              <a:ext cx="407989" cy="204787"/>
            </a:xfrm>
            <a:custGeom>
              <a:avLst/>
              <a:gdLst>
                <a:gd name="T0" fmla="*/ 258 w 274"/>
                <a:gd name="T1" fmla="*/ 63 h 137"/>
                <a:gd name="T2" fmla="*/ 1 w 274"/>
                <a:gd name="T3" fmla="*/ 12 h 137"/>
                <a:gd name="T4" fmla="*/ 14 w 274"/>
                <a:gd name="T5" fmla="*/ 9 h 137"/>
                <a:gd name="T6" fmla="*/ 1 w 274"/>
                <a:gd name="T7" fmla="*/ 17 h 137"/>
                <a:gd name="T8" fmla="*/ 16 w 274"/>
                <a:gd name="T9" fmla="*/ 29 h 137"/>
                <a:gd name="T10" fmla="*/ 11 w 274"/>
                <a:gd name="T11" fmla="*/ 27 h 137"/>
                <a:gd name="T12" fmla="*/ 14 w 274"/>
                <a:gd name="T13" fmla="*/ 36 h 137"/>
                <a:gd name="T14" fmla="*/ 18 w 274"/>
                <a:gd name="T15" fmla="*/ 47 h 137"/>
                <a:gd name="T16" fmla="*/ 21 w 274"/>
                <a:gd name="T17" fmla="*/ 57 h 137"/>
                <a:gd name="T18" fmla="*/ 21 w 274"/>
                <a:gd name="T19" fmla="*/ 55 h 137"/>
                <a:gd name="T20" fmla="*/ 19 w 274"/>
                <a:gd name="T21" fmla="*/ 66 h 137"/>
                <a:gd name="T22" fmla="*/ 22 w 274"/>
                <a:gd name="T23" fmla="*/ 62 h 137"/>
                <a:gd name="T24" fmla="*/ 22 w 274"/>
                <a:gd name="T25" fmla="*/ 71 h 137"/>
                <a:gd name="T26" fmla="*/ 30 w 274"/>
                <a:gd name="T27" fmla="*/ 71 h 137"/>
                <a:gd name="T28" fmla="*/ 30 w 274"/>
                <a:gd name="T29" fmla="*/ 86 h 137"/>
                <a:gd name="T30" fmla="*/ 36 w 274"/>
                <a:gd name="T31" fmla="*/ 79 h 137"/>
                <a:gd name="T32" fmla="*/ 47 w 274"/>
                <a:gd name="T33" fmla="*/ 90 h 137"/>
                <a:gd name="T34" fmla="*/ 58 w 274"/>
                <a:gd name="T35" fmla="*/ 96 h 137"/>
                <a:gd name="T36" fmla="*/ 51 w 274"/>
                <a:gd name="T37" fmla="*/ 95 h 137"/>
                <a:gd name="T38" fmla="*/ 58 w 274"/>
                <a:gd name="T39" fmla="*/ 105 h 137"/>
                <a:gd name="T40" fmla="*/ 67 w 274"/>
                <a:gd name="T41" fmla="*/ 106 h 137"/>
                <a:gd name="T42" fmla="*/ 76 w 274"/>
                <a:gd name="T43" fmla="*/ 112 h 137"/>
                <a:gd name="T44" fmla="*/ 82 w 274"/>
                <a:gd name="T45" fmla="*/ 111 h 137"/>
                <a:gd name="T46" fmla="*/ 78 w 274"/>
                <a:gd name="T47" fmla="*/ 113 h 137"/>
                <a:gd name="T48" fmla="*/ 83 w 274"/>
                <a:gd name="T49" fmla="*/ 123 h 137"/>
                <a:gd name="T50" fmla="*/ 97 w 274"/>
                <a:gd name="T51" fmla="*/ 121 h 137"/>
                <a:gd name="T52" fmla="*/ 100 w 274"/>
                <a:gd name="T53" fmla="*/ 125 h 137"/>
                <a:gd name="T54" fmla="*/ 108 w 274"/>
                <a:gd name="T55" fmla="*/ 126 h 137"/>
                <a:gd name="T56" fmla="*/ 113 w 274"/>
                <a:gd name="T57" fmla="*/ 126 h 137"/>
                <a:gd name="T58" fmla="*/ 132 w 274"/>
                <a:gd name="T59" fmla="*/ 136 h 137"/>
                <a:gd name="T60" fmla="*/ 126 w 274"/>
                <a:gd name="T61" fmla="*/ 130 h 137"/>
                <a:gd name="T62" fmla="*/ 128 w 274"/>
                <a:gd name="T63" fmla="*/ 135 h 137"/>
                <a:gd name="T64" fmla="*/ 135 w 274"/>
                <a:gd name="T65" fmla="*/ 135 h 137"/>
                <a:gd name="T66" fmla="*/ 149 w 274"/>
                <a:gd name="T67" fmla="*/ 136 h 137"/>
                <a:gd name="T68" fmla="*/ 152 w 274"/>
                <a:gd name="T69" fmla="*/ 133 h 137"/>
                <a:gd name="T70" fmla="*/ 167 w 274"/>
                <a:gd name="T71" fmla="*/ 131 h 137"/>
                <a:gd name="T72" fmla="*/ 180 w 274"/>
                <a:gd name="T73" fmla="*/ 128 h 137"/>
                <a:gd name="T74" fmla="*/ 175 w 274"/>
                <a:gd name="T75" fmla="*/ 122 h 137"/>
                <a:gd name="T76" fmla="*/ 187 w 274"/>
                <a:gd name="T77" fmla="*/ 119 h 137"/>
                <a:gd name="T78" fmla="*/ 192 w 274"/>
                <a:gd name="T79" fmla="*/ 117 h 137"/>
                <a:gd name="T80" fmla="*/ 199 w 274"/>
                <a:gd name="T81" fmla="*/ 119 h 137"/>
                <a:gd name="T82" fmla="*/ 203 w 274"/>
                <a:gd name="T83" fmla="*/ 119 h 137"/>
                <a:gd name="T84" fmla="*/ 217 w 274"/>
                <a:gd name="T85" fmla="*/ 111 h 137"/>
                <a:gd name="T86" fmla="*/ 217 w 274"/>
                <a:gd name="T87" fmla="*/ 106 h 137"/>
                <a:gd name="T88" fmla="*/ 232 w 274"/>
                <a:gd name="T89" fmla="*/ 96 h 137"/>
                <a:gd name="T90" fmla="*/ 231 w 274"/>
                <a:gd name="T91" fmla="*/ 97 h 137"/>
                <a:gd name="T92" fmla="*/ 238 w 274"/>
                <a:gd name="T93" fmla="*/ 95 h 137"/>
                <a:gd name="T94" fmla="*/ 234 w 274"/>
                <a:gd name="T95" fmla="*/ 85 h 137"/>
                <a:gd name="T96" fmla="*/ 242 w 274"/>
                <a:gd name="T97" fmla="*/ 73 h 137"/>
                <a:gd name="T98" fmla="*/ 238 w 274"/>
                <a:gd name="T99" fmla="*/ 77 h 137"/>
                <a:gd name="T100" fmla="*/ 252 w 274"/>
                <a:gd name="T101" fmla="*/ 71 h 137"/>
                <a:gd name="T102" fmla="*/ 266 w 274"/>
                <a:gd name="T103" fmla="*/ 40 h 137"/>
                <a:gd name="T104" fmla="*/ 258 w 274"/>
                <a:gd name="T105" fmla="*/ 48 h 137"/>
                <a:gd name="T106" fmla="*/ 268 w 274"/>
                <a:gd name="T107" fmla="*/ 35 h 137"/>
                <a:gd name="T108" fmla="*/ 259 w 274"/>
                <a:gd name="T109" fmla="*/ 22 h 137"/>
                <a:gd name="T110" fmla="*/ 262 w 274"/>
                <a:gd name="T111" fmla="*/ 27 h 137"/>
                <a:gd name="T112" fmla="*/ 273 w 274"/>
                <a:gd name="T113" fmla="*/ 17 h 137"/>
                <a:gd name="T114" fmla="*/ 273 w 274"/>
                <a:gd name="T115" fmla="*/ 12 h 137"/>
                <a:gd name="T116" fmla="*/ 266 w 274"/>
                <a:gd name="T117" fmla="*/ 7 h 137"/>
                <a:gd name="T118" fmla="*/ 269 w 274"/>
                <a:gd name="T119" fmla="*/ 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74" h="137">
                  <a:moveTo>
                    <a:pt x="250" y="51"/>
                  </a:moveTo>
                  <a:cubicBezTo>
                    <a:pt x="250" y="51"/>
                    <a:pt x="250" y="51"/>
                    <a:pt x="250" y="51"/>
                  </a:cubicBezTo>
                  <a:cubicBezTo>
                    <a:pt x="250" y="52"/>
                    <a:pt x="250" y="52"/>
                    <a:pt x="250" y="52"/>
                  </a:cubicBezTo>
                  <a:cubicBezTo>
                    <a:pt x="250" y="53"/>
                    <a:pt x="250" y="53"/>
                    <a:pt x="249" y="53"/>
                  </a:cubicBezTo>
                  <a:cubicBezTo>
                    <a:pt x="249" y="53"/>
                    <a:pt x="248" y="53"/>
                    <a:pt x="248" y="53"/>
                  </a:cubicBezTo>
                  <a:cubicBezTo>
                    <a:pt x="248" y="53"/>
                    <a:pt x="248" y="53"/>
                    <a:pt x="248" y="53"/>
                  </a:cubicBezTo>
                  <a:cubicBezTo>
                    <a:pt x="248" y="54"/>
                    <a:pt x="248" y="54"/>
                    <a:pt x="249" y="55"/>
                  </a:cubicBezTo>
                  <a:cubicBezTo>
                    <a:pt x="251" y="56"/>
                    <a:pt x="251" y="56"/>
                    <a:pt x="251" y="56"/>
                  </a:cubicBezTo>
                  <a:cubicBezTo>
                    <a:pt x="252" y="53"/>
                    <a:pt x="252" y="53"/>
                    <a:pt x="252" y="53"/>
                  </a:cubicBezTo>
                  <a:cubicBezTo>
                    <a:pt x="253" y="54"/>
                    <a:pt x="253" y="54"/>
                    <a:pt x="253" y="54"/>
                  </a:cubicBezTo>
                  <a:cubicBezTo>
                    <a:pt x="252" y="56"/>
                    <a:pt x="252" y="56"/>
                    <a:pt x="252" y="56"/>
                  </a:cubicBezTo>
                  <a:cubicBezTo>
                    <a:pt x="258" y="59"/>
                    <a:pt x="258" y="59"/>
                    <a:pt x="258" y="59"/>
                  </a:cubicBezTo>
                  <a:cubicBezTo>
                    <a:pt x="258" y="60"/>
                    <a:pt x="259" y="59"/>
                    <a:pt x="260" y="58"/>
                  </a:cubicBezTo>
                  <a:cubicBezTo>
                    <a:pt x="260" y="58"/>
                    <a:pt x="260" y="58"/>
                    <a:pt x="260" y="58"/>
                  </a:cubicBezTo>
                  <a:cubicBezTo>
                    <a:pt x="258" y="63"/>
                    <a:pt x="258" y="63"/>
                    <a:pt x="258" y="63"/>
                  </a:cubicBezTo>
                  <a:cubicBezTo>
                    <a:pt x="257" y="63"/>
                    <a:pt x="257" y="63"/>
                    <a:pt x="257" y="63"/>
                  </a:cubicBezTo>
                  <a:cubicBezTo>
                    <a:pt x="258" y="62"/>
                    <a:pt x="258" y="62"/>
                    <a:pt x="257" y="61"/>
                  </a:cubicBezTo>
                  <a:cubicBezTo>
                    <a:pt x="251" y="58"/>
                    <a:pt x="251" y="58"/>
                    <a:pt x="251" y="58"/>
                  </a:cubicBezTo>
                  <a:cubicBezTo>
                    <a:pt x="250" y="60"/>
                    <a:pt x="250" y="60"/>
                    <a:pt x="250" y="60"/>
                  </a:cubicBezTo>
                  <a:cubicBezTo>
                    <a:pt x="250" y="59"/>
                    <a:pt x="250" y="59"/>
                    <a:pt x="250" y="59"/>
                  </a:cubicBezTo>
                  <a:cubicBezTo>
                    <a:pt x="250" y="58"/>
                    <a:pt x="250" y="58"/>
                    <a:pt x="250" y="58"/>
                  </a:cubicBezTo>
                  <a:cubicBezTo>
                    <a:pt x="250" y="57"/>
                    <a:pt x="250" y="57"/>
                    <a:pt x="250" y="57"/>
                  </a:cubicBezTo>
                  <a:cubicBezTo>
                    <a:pt x="249" y="57"/>
                    <a:pt x="248" y="56"/>
                    <a:pt x="248" y="55"/>
                  </a:cubicBezTo>
                  <a:cubicBezTo>
                    <a:pt x="247" y="54"/>
                    <a:pt x="247" y="53"/>
                    <a:pt x="248" y="52"/>
                  </a:cubicBezTo>
                  <a:cubicBezTo>
                    <a:pt x="248" y="52"/>
                    <a:pt x="249" y="51"/>
                    <a:pt x="250" y="51"/>
                  </a:cubicBezTo>
                  <a:cubicBezTo>
                    <a:pt x="250" y="51"/>
                    <a:pt x="250" y="51"/>
                    <a:pt x="250" y="51"/>
                  </a:cubicBezTo>
                  <a:close/>
                  <a:moveTo>
                    <a:pt x="14" y="15"/>
                  </a:moveTo>
                  <a:cubicBezTo>
                    <a:pt x="14" y="14"/>
                    <a:pt x="14" y="13"/>
                    <a:pt x="12" y="13"/>
                  </a:cubicBezTo>
                  <a:cubicBezTo>
                    <a:pt x="5" y="13"/>
                    <a:pt x="5" y="13"/>
                    <a:pt x="5" y="13"/>
                  </a:cubicBezTo>
                  <a:cubicBezTo>
                    <a:pt x="4" y="13"/>
                    <a:pt x="2" y="13"/>
                    <a:pt x="1" y="12"/>
                  </a:cubicBezTo>
                  <a:cubicBezTo>
                    <a:pt x="0" y="11"/>
                    <a:pt x="0" y="10"/>
                    <a:pt x="0" y="8"/>
                  </a:cubicBezTo>
                  <a:cubicBezTo>
                    <a:pt x="0" y="7"/>
                    <a:pt x="0" y="5"/>
                    <a:pt x="1" y="5"/>
                  </a:cubicBezTo>
                  <a:cubicBezTo>
                    <a:pt x="2" y="3"/>
                    <a:pt x="3" y="3"/>
                    <a:pt x="5" y="3"/>
                  </a:cubicBezTo>
                  <a:cubicBezTo>
                    <a:pt x="12" y="2"/>
                    <a:pt x="12" y="2"/>
                    <a:pt x="12" y="2"/>
                  </a:cubicBezTo>
                  <a:cubicBezTo>
                    <a:pt x="13" y="2"/>
                    <a:pt x="13" y="1"/>
                    <a:pt x="13" y="0"/>
                  </a:cubicBezTo>
                  <a:cubicBezTo>
                    <a:pt x="14" y="0"/>
                    <a:pt x="14" y="0"/>
                    <a:pt x="14" y="0"/>
                  </a:cubicBezTo>
                  <a:cubicBezTo>
                    <a:pt x="14" y="6"/>
                    <a:pt x="14" y="6"/>
                    <a:pt x="14" y="6"/>
                  </a:cubicBezTo>
                  <a:cubicBezTo>
                    <a:pt x="14" y="6"/>
                    <a:pt x="14" y="6"/>
                    <a:pt x="14" y="6"/>
                  </a:cubicBezTo>
                  <a:cubicBezTo>
                    <a:pt x="14" y="5"/>
                    <a:pt x="13" y="4"/>
                    <a:pt x="12" y="4"/>
                  </a:cubicBezTo>
                  <a:cubicBezTo>
                    <a:pt x="5" y="5"/>
                    <a:pt x="5" y="5"/>
                    <a:pt x="5" y="5"/>
                  </a:cubicBezTo>
                  <a:cubicBezTo>
                    <a:pt x="4" y="5"/>
                    <a:pt x="3" y="5"/>
                    <a:pt x="2" y="5"/>
                  </a:cubicBezTo>
                  <a:cubicBezTo>
                    <a:pt x="1" y="6"/>
                    <a:pt x="1" y="7"/>
                    <a:pt x="1" y="8"/>
                  </a:cubicBezTo>
                  <a:cubicBezTo>
                    <a:pt x="1" y="11"/>
                    <a:pt x="3" y="12"/>
                    <a:pt x="6" y="12"/>
                  </a:cubicBezTo>
                  <a:cubicBezTo>
                    <a:pt x="13" y="11"/>
                    <a:pt x="13" y="11"/>
                    <a:pt x="13" y="11"/>
                  </a:cubicBezTo>
                  <a:cubicBezTo>
                    <a:pt x="14" y="11"/>
                    <a:pt x="14" y="11"/>
                    <a:pt x="14" y="9"/>
                  </a:cubicBezTo>
                  <a:cubicBezTo>
                    <a:pt x="14" y="9"/>
                    <a:pt x="14" y="9"/>
                    <a:pt x="14" y="9"/>
                  </a:cubicBezTo>
                  <a:cubicBezTo>
                    <a:pt x="14" y="15"/>
                    <a:pt x="14" y="15"/>
                    <a:pt x="14" y="15"/>
                  </a:cubicBezTo>
                  <a:cubicBezTo>
                    <a:pt x="14" y="15"/>
                    <a:pt x="14" y="15"/>
                    <a:pt x="14" y="15"/>
                  </a:cubicBezTo>
                  <a:close/>
                  <a:moveTo>
                    <a:pt x="3" y="27"/>
                  </a:moveTo>
                  <a:cubicBezTo>
                    <a:pt x="2" y="23"/>
                    <a:pt x="2" y="23"/>
                    <a:pt x="2" y="23"/>
                  </a:cubicBezTo>
                  <a:cubicBezTo>
                    <a:pt x="2" y="23"/>
                    <a:pt x="2" y="23"/>
                    <a:pt x="2" y="23"/>
                  </a:cubicBezTo>
                  <a:cubicBezTo>
                    <a:pt x="2" y="23"/>
                    <a:pt x="3" y="24"/>
                    <a:pt x="4" y="24"/>
                  </a:cubicBezTo>
                  <a:cubicBezTo>
                    <a:pt x="9" y="23"/>
                    <a:pt x="9" y="23"/>
                    <a:pt x="9" y="23"/>
                  </a:cubicBezTo>
                  <a:cubicBezTo>
                    <a:pt x="10" y="23"/>
                    <a:pt x="10" y="23"/>
                    <a:pt x="10" y="22"/>
                  </a:cubicBezTo>
                  <a:cubicBezTo>
                    <a:pt x="11" y="22"/>
                    <a:pt x="11" y="21"/>
                    <a:pt x="10" y="21"/>
                  </a:cubicBezTo>
                  <a:cubicBezTo>
                    <a:pt x="10" y="20"/>
                    <a:pt x="10" y="19"/>
                    <a:pt x="9" y="19"/>
                  </a:cubicBezTo>
                  <a:cubicBezTo>
                    <a:pt x="3" y="20"/>
                    <a:pt x="3" y="20"/>
                    <a:pt x="3" y="20"/>
                  </a:cubicBezTo>
                  <a:cubicBezTo>
                    <a:pt x="2" y="20"/>
                    <a:pt x="2" y="21"/>
                    <a:pt x="2" y="21"/>
                  </a:cubicBezTo>
                  <a:cubicBezTo>
                    <a:pt x="2" y="21"/>
                    <a:pt x="2" y="21"/>
                    <a:pt x="2" y="21"/>
                  </a:cubicBezTo>
                  <a:cubicBezTo>
                    <a:pt x="1" y="17"/>
                    <a:pt x="1" y="17"/>
                    <a:pt x="1" y="17"/>
                  </a:cubicBezTo>
                  <a:cubicBezTo>
                    <a:pt x="1" y="17"/>
                    <a:pt x="1" y="17"/>
                    <a:pt x="1" y="17"/>
                  </a:cubicBezTo>
                  <a:cubicBezTo>
                    <a:pt x="1" y="18"/>
                    <a:pt x="2" y="18"/>
                    <a:pt x="3" y="18"/>
                  </a:cubicBezTo>
                  <a:cubicBezTo>
                    <a:pt x="8" y="17"/>
                    <a:pt x="8" y="17"/>
                    <a:pt x="8" y="17"/>
                  </a:cubicBezTo>
                  <a:cubicBezTo>
                    <a:pt x="9" y="17"/>
                    <a:pt x="9" y="17"/>
                    <a:pt x="9" y="17"/>
                  </a:cubicBezTo>
                  <a:cubicBezTo>
                    <a:pt x="9" y="17"/>
                    <a:pt x="9" y="17"/>
                    <a:pt x="9" y="16"/>
                  </a:cubicBezTo>
                  <a:cubicBezTo>
                    <a:pt x="10" y="16"/>
                    <a:pt x="10" y="16"/>
                    <a:pt x="10" y="16"/>
                  </a:cubicBezTo>
                  <a:cubicBezTo>
                    <a:pt x="11" y="19"/>
                    <a:pt x="11" y="19"/>
                    <a:pt x="11" y="19"/>
                  </a:cubicBezTo>
                  <a:cubicBezTo>
                    <a:pt x="10" y="19"/>
                    <a:pt x="10" y="19"/>
                    <a:pt x="10" y="19"/>
                  </a:cubicBezTo>
                  <a:cubicBezTo>
                    <a:pt x="11" y="20"/>
                    <a:pt x="12" y="21"/>
                    <a:pt x="12" y="22"/>
                  </a:cubicBezTo>
                  <a:cubicBezTo>
                    <a:pt x="12" y="23"/>
                    <a:pt x="11" y="24"/>
                    <a:pt x="9" y="25"/>
                  </a:cubicBezTo>
                  <a:cubicBezTo>
                    <a:pt x="4" y="25"/>
                    <a:pt x="4" y="25"/>
                    <a:pt x="4" y="25"/>
                  </a:cubicBezTo>
                  <a:cubicBezTo>
                    <a:pt x="3" y="26"/>
                    <a:pt x="3" y="26"/>
                    <a:pt x="3" y="27"/>
                  </a:cubicBezTo>
                  <a:cubicBezTo>
                    <a:pt x="3" y="27"/>
                    <a:pt x="3" y="27"/>
                    <a:pt x="3" y="27"/>
                  </a:cubicBezTo>
                  <a:close/>
                  <a:moveTo>
                    <a:pt x="16" y="29"/>
                  </a:moveTo>
                  <a:cubicBezTo>
                    <a:pt x="16" y="29"/>
                    <a:pt x="16" y="29"/>
                    <a:pt x="16" y="29"/>
                  </a:cubicBezTo>
                  <a:cubicBezTo>
                    <a:pt x="15" y="29"/>
                    <a:pt x="15" y="29"/>
                    <a:pt x="15" y="29"/>
                  </a:cubicBezTo>
                  <a:cubicBezTo>
                    <a:pt x="15" y="28"/>
                    <a:pt x="15" y="28"/>
                    <a:pt x="15" y="28"/>
                  </a:cubicBezTo>
                  <a:cubicBezTo>
                    <a:pt x="15" y="27"/>
                    <a:pt x="16" y="27"/>
                    <a:pt x="16" y="27"/>
                  </a:cubicBezTo>
                  <a:cubicBezTo>
                    <a:pt x="16" y="27"/>
                    <a:pt x="16" y="27"/>
                    <a:pt x="17" y="27"/>
                  </a:cubicBezTo>
                  <a:cubicBezTo>
                    <a:pt x="17" y="27"/>
                    <a:pt x="17" y="28"/>
                    <a:pt x="17" y="28"/>
                  </a:cubicBezTo>
                  <a:cubicBezTo>
                    <a:pt x="17" y="29"/>
                    <a:pt x="17" y="29"/>
                    <a:pt x="17" y="29"/>
                  </a:cubicBezTo>
                  <a:cubicBezTo>
                    <a:pt x="17" y="29"/>
                    <a:pt x="17" y="29"/>
                    <a:pt x="16" y="29"/>
                  </a:cubicBezTo>
                  <a:close/>
                  <a:moveTo>
                    <a:pt x="4" y="33"/>
                  </a:moveTo>
                  <a:cubicBezTo>
                    <a:pt x="3" y="29"/>
                    <a:pt x="3" y="29"/>
                    <a:pt x="3" y="29"/>
                  </a:cubicBezTo>
                  <a:cubicBezTo>
                    <a:pt x="4" y="29"/>
                    <a:pt x="4" y="29"/>
                    <a:pt x="4" y="29"/>
                  </a:cubicBezTo>
                  <a:cubicBezTo>
                    <a:pt x="4" y="30"/>
                    <a:pt x="4" y="30"/>
                    <a:pt x="5" y="30"/>
                  </a:cubicBezTo>
                  <a:cubicBezTo>
                    <a:pt x="10" y="29"/>
                    <a:pt x="10" y="29"/>
                    <a:pt x="10" y="29"/>
                  </a:cubicBezTo>
                  <a:cubicBezTo>
                    <a:pt x="11" y="29"/>
                    <a:pt x="11" y="28"/>
                    <a:pt x="11" y="28"/>
                  </a:cubicBezTo>
                  <a:cubicBezTo>
                    <a:pt x="11" y="27"/>
                    <a:pt x="11" y="27"/>
                    <a:pt x="11" y="27"/>
                  </a:cubicBezTo>
                  <a:cubicBezTo>
                    <a:pt x="11" y="27"/>
                    <a:pt x="11" y="27"/>
                    <a:pt x="11" y="27"/>
                  </a:cubicBezTo>
                  <a:cubicBezTo>
                    <a:pt x="13" y="30"/>
                    <a:pt x="13" y="30"/>
                    <a:pt x="13" y="30"/>
                  </a:cubicBezTo>
                  <a:cubicBezTo>
                    <a:pt x="5" y="32"/>
                    <a:pt x="5" y="32"/>
                    <a:pt x="5" y="32"/>
                  </a:cubicBezTo>
                  <a:cubicBezTo>
                    <a:pt x="5" y="32"/>
                    <a:pt x="4" y="33"/>
                    <a:pt x="4" y="33"/>
                  </a:cubicBezTo>
                  <a:cubicBezTo>
                    <a:pt x="4" y="33"/>
                    <a:pt x="4" y="33"/>
                    <a:pt x="4" y="33"/>
                  </a:cubicBezTo>
                  <a:close/>
                  <a:moveTo>
                    <a:pt x="16" y="42"/>
                  </a:moveTo>
                  <a:cubicBezTo>
                    <a:pt x="16" y="41"/>
                    <a:pt x="15" y="41"/>
                    <a:pt x="14" y="41"/>
                  </a:cubicBezTo>
                  <a:cubicBezTo>
                    <a:pt x="6" y="40"/>
                    <a:pt x="6" y="40"/>
                    <a:pt x="6" y="40"/>
                  </a:cubicBezTo>
                  <a:cubicBezTo>
                    <a:pt x="6" y="40"/>
                    <a:pt x="6" y="40"/>
                    <a:pt x="6" y="40"/>
                  </a:cubicBezTo>
                  <a:cubicBezTo>
                    <a:pt x="6" y="40"/>
                    <a:pt x="6" y="40"/>
                    <a:pt x="6" y="40"/>
                  </a:cubicBezTo>
                  <a:cubicBezTo>
                    <a:pt x="13" y="35"/>
                    <a:pt x="13" y="35"/>
                    <a:pt x="13" y="35"/>
                  </a:cubicBezTo>
                  <a:cubicBezTo>
                    <a:pt x="14" y="34"/>
                    <a:pt x="14" y="33"/>
                    <a:pt x="14" y="33"/>
                  </a:cubicBezTo>
                  <a:cubicBezTo>
                    <a:pt x="14" y="33"/>
                    <a:pt x="14" y="33"/>
                    <a:pt x="14" y="33"/>
                  </a:cubicBezTo>
                  <a:cubicBezTo>
                    <a:pt x="15" y="37"/>
                    <a:pt x="15" y="37"/>
                    <a:pt x="15" y="37"/>
                  </a:cubicBezTo>
                  <a:cubicBezTo>
                    <a:pt x="15" y="37"/>
                    <a:pt x="15" y="37"/>
                    <a:pt x="15" y="37"/>
                  </a:cubicBezTo>
                  <a:cubicBezTo>
                    <a:pt x="15" y="37"/>
                    <a:pt x="14" y="36"/>
                    <a:pt x="14" y="36"/>
                  </a:cubicBezTo>
                  <a:cubicBezTo>
                    <a:pt x="14" y="36"/>
                    <a:pt x="14" y="36"/>
                    <a:pt x="13" y="37"/>
                  </a:cubicBezTo>
                  <a:cubicBezTo>
                    <a:pt x="9" y="40"/>
                    <a:pt x="9" y="40"/>
                    <a:pt x="9" y="40"/>
                  </a:cubicBezTo>
                  <a:cubicBezTo>
                    <a:pt x="14" y="40"/>
                    <a:pt x="14" y="40"/>
                    <a:pt x="14" y="40"/>
                  </a:cubicBezTo>
                  <a:cubicBezTo>
                    <a:pt x="14" y="40"/>
                    <a:pt x="15" y="40"/>
                    <a:pt x="15" y="40"/>
                  </a:cubicBezTo>
                  <a:cubicBezTo>
                    <a:pt x="16" y="40"/>
                    <a:pt x="16" y="40"/>
                    <a:pt x="16" y="39"/>
                  </a:cubicBezTo>
                  <a:cubicBezTo>
                    <a:pt x="16" y="39"/>
                    <a:pt x="16" y="39"/>
                    <a:pt x="16" y="39"/>
                  </a:cubicBezTo>
                  <a:cubicBezTo>
                    <a:pt x="16" y="42"/>
                    <a:pt x="16" y="42"/>
                    <a:pt x="16" y="42"/>
                  </a:cubicBezTo>
                  <a:cubicBezTo>
                    <a:pt x="16" y="42"/>
                    <a:pt x="16" y="42"/>
                    <a:pt x="16" y="42"/>
                  </a:cubicBezTo>
                  <a:close/>
                  <a:moveTo>
                    <a:pt x="14" y="53"/>
                  </a:moveTo>
                  <a:cubicBezTo>
                    <a:pt x="13" y="53"/>
                    <a:pt x="12" y="53"/>
                    <a:pt x="11" y="52"/>
                  </a:cubicBezTo>
                  <a:cubicBezTo>
                    <a:pt x="10" y="51"/>
                    <a:pt x="10" y="51"/>
                    <a:pt x="9" y="50"/>
                  </a:cubicBezTo>
                  <a:cubicBezTo>
                    <a:pt x="9" y="49"/>
                    <a:pt x="9" y="48"/>
                    <a:pt x="9" y="47"/>
                  </a:cubicBezTo>
                  <a:cubicBezTo>
                    <a:pt x="10" y="46"/>
                    <a:pt x="11" y="45"/>
                    <a:pt x="12" y="45"/>
                  </a:cubicBezTo>
                  <a:cubicBezTo>
                    <a:pt x="13" y="44"/>
                    <a:pt x="14" y="44"/>
                    <a:pt x="16" y="45"/>
                  </a:cubicBezTo>
                  <a:cubicBezTo>
                    <a:pt x="17" y="45"/>
                    <a:pt x="18" y="46"/>
                    <a:pt x="18" y="47"/>
                  </a:cubicBezTo>
                  <a:cubicBezTo>
                    <a:pt x="18" y="48"/>
                    <a:pt x="18" y="49"/>
                    <a:pt x="18" y="50"/>
                  </a:cubicBezTo>
                  <a:cubicBezTo>
                    <a:pt x="18" y="51"/>
                    <a:pt x="17" y="51"/>
                    <a:pt x="16" y="52"/>
                  </a:cubicBezTo>
                  <a:cubicBezTo>
                    <a:pt x="14" y="46"/>
                    <a:pt x="14" y="46"/>
                    <a:pt x="14" y="46"/>
                  </a:cubicBezTo>
                  <a:cubicBezTo>
                    <a:pt x="12" y="46"/>
                    <a:pt x="12" y="47"/>
                    <a:pt x="11" y="48"/>
                  </a:cubicBezTo>
                  <a:cubicBezTo>
                    <a:pt x="10" y="49"/>
                    <a:pt x="10" y="49"/>
                    <a:pt x="10" y="51"/>
                  </a:cubicBezTo>
                  <a:cubicBezTo>
                    <a:pt x="11" y="51"/>
                    <a:pt x="11" y="52"/>
                    <a:pt x="12" y="52"/>
                  </a:cubicBezTo>
                  <a:cubicBezTo>
                    <a:pt x="13" y="52"/>
                    <a:pt x="14" y="52"/>
                    <a:pt x="14" y="53"/>
                  </a:cubicBezTo>
                  <a:cubicBezTo>
                    <a:pt x="14" y="53"/>
                    <a:pt x="14" y="53"/>
                    <a:pt x="14" y="53"/>
                  </a:cubicBezTo>
                  <a:close/>
                  <a:moveTo>
                    <a:pt x="16" y="49"/>
                  </a:moveTo>
                  <a:cubicBezTo>
                    <a:pt x="18" y="49"/>
                    <a:pt x="18" y="48"/>
                    <a:pt x="18" y="47"/>
                  </a:cubicBezTo>
                  <a:cubicBezTo>
                    <a:pt x="17" y="45"/>
                    <a:pt x="16" y="45"/>
                    <a:pt x="14" y="45"/>
                  </a:cubicBezTo>
                  <a:cubicBezTo>
                    <a:pt x="16" y="49"/>
                    <a:pt x="16" y="49"/>
                    <a:pt x="16" y="49"/>
                  </a:cubicBezTo>
                  <a:close/>
                  <a:moveTo>
                    <a:pt x="22" y="58"/>
                  </a:moveTo>
                  <a:cubicBezTo>
                    <a:pt x="22" y="58"/>
                    <a:pt x="21" y="58"/>
                    <a:pt x="21" y="57"/>
                  </a:cubicBezTo>
                  <a:cubicBezTo>
                    <a:pt x="21" y="57"/>
                    <a:pt x="21" y="57"/>
                    <a:pt x="21" y="57"/>
                  </a:cubicBezTo>
                  <a:cubicBezTo>
                    <a:pt x="21" y="56"/>
                    <a:pt x="21" y="56"/>
                    <a:pt x="21" y="56"/>
                  </a:cubicBezTo>
                  <a:cubicBezTo>
                    <a:pt x="21" y="55"/>
                    <a:pt x="21" y="55"/>
                    <a:pt x="20" y="55"/>
                  </a:cubicBezTo>
                  <a:cubicBezTo>
                    <a:pt x="20" y="55"/>
                    <a:pt x="20" y="55"/>
                    <a:pt x="19" y="55"/>
                  </a:cubicBezTo>
                  <a:cubicBezTo>
                    <a:pt x="15" y="57"/>
                    <a:pt x="15" y="57"/>
                    <a:pt x="15" y="57"/>
                  </a:cubicBezTo>
                  <a:cubicBezTo>
                    <a:pt x="14" y="58"/>
                    <a:pt x="14" y="59"/>
                    <a:pt x="14" y="59"/>
                  </a:cubicBezTo>
                  <a:cubicBezTo>
                    <a:pt x="14" y="59"/>
                    <a:pt x="14" y="59"/>
                    <a:pt x="14" y="59"/>
                  </a:cubicBezTo>
                  <a:cubicBezTo>
                    <a:pt x="12" y="55"/>
                    <a:pt x="12" y="55"/>
                    <a:pt x="12" y="55"/>
                  </a:cubicBezTo>
                  <a:cubicBezTo>
                    <a:pt x="12" y="55"/>
                    <a:pt x="12" y="55"/>
                    <a:pt x="12" y="55"/>
                  </a:cubicBezTo>
                  <a:cubicBezTo>
                    <a:pt x="13" y="56"/>
                    <a:pt x="14" y="56"/>
                    <a:pt x="14" y="56"/>
                  </a:cubicBezTo>
                  <a:cubicBezTo>
                    <a:pt x="19" y="54"/>
                    <a:pt x="19" y="54"/>
                    <a:pt x="19" y="54"/>
                  </a:cubicBezTo>
                  <a:cubicBezTo>
                    <a:pt x="20" y="53"/>
                    <a:pt x="20" y="53"/>
                    <a:pt x="20" y="53"/>
                  </a:cubicBezTo>
                  <a:cubicBezTo>
                    <a:pt x="20" y="53"/>
                    <a:pt x="20" y="52"/>
                    <a:pt x="20" y="52"/>
                  </a:cubicBezTo>
                  <a:cubicBezTo>
                    <a:pt x="20" y="52"/>
                    <a:pt x="20" y="52"/>
                    <a:pt x="20" y="52"/>
                  </a:cubicBezTo>
                  <a:cubicBezTo>
                    <a:pt x="22" y="54"/>
                    <a:pt x="22" y="54"/>
                    <a:pt x="22" y="54"/>
                  </a:cubicBezTo>
                  <a:cubicBezTo>
                    <a:pt x="21" y="55"/>
                    <a:pt x="21" y="55"/>
                    <a:pt x="21" y="55"/>
                  </a:cubicBezTo>
                  <a:cubicBezTo>
                    <a:pt x="22" y="55"/>
                    <a:pt x="23" y="56"/>
                    <a:pt x="24" y="57"/>
                  </a:cubicBezTo>
                  <a:cubicBezTo>
                    <a:pt x="24" y="57"/>
                    <a:pt x="24" y="57"/>
                    <a:pt x="24" y="57"/>
                  </a:cubicBezTo>
                  <a:cubicBezTo>
                    <a:pt x="23" y="58"/>
                    <a:pt x="22" y="58"/>
                    <a:pt x="22" y="58"/>
                  </a:cubicBezTo>
                  <a:close/>
                  <a:moveTo>
                    <a:pt x="21" y="67"/>
                  </a:moveTo>
                  <a:cubicBezTo>
                    <a:pt x="20" y="68"/>
                    <a:pt x="19" y="68"/>
                    <a:pt x="18" y="67"/>
                  </a:cubicBezTo>
                  <a:cubicBezTo>
                    <a:pt x="18" y="67"/>
                    <a:pt x="17" y="67"/>
                    <a:pt x="17" y="66"/>
                  </a:cubicBezTo>
                  <a:cubicBezTo>
                    <a:pt x="17" y="65"/>
                    <a:pt x="16" y="65"/>
                    <a:pt x="16" y="65"/>
                  </a:cubicBezTo>
                  <a:cubicBezTo>
                    <a:pt x="16" y="64"/>
                    <a:pt x="16" y="64"/>
                    <a:pt x="16" y="63"/>
                  </a:cubicBezTo>
                  <a:cubicBezTo>
                    <a:pt x="16" y="63"/>
                    <a:pt x="16" y="63"/>
                    <a:pt x="16" y="63"/>
                  </a:cubicBezTo>
                  <a:cubicBezTo>
                    <a:pt x="16" y="63"/>
                    <a:pt x="16" y="63"/>
                    <a:pt x="16" y="63"/>
                  </a:cubicBezTo>
                  <a:cubicBezTo>
                    <a:pt x="18" y="61"/>
                    <a:pt x="18" y="61"/>
                    <a:pt x="18" y="61"/>
                  </a:cubicBezTo>
                  <a:cubicBezTo>
                    <a:pt x="18" y="61"/>
                    <a:pt x="18" y="61"/>
                    <a:pt x="18" y="61"/>
                  </a:cubicBezTo>
                  <a:cubicBezTo>
                    <a:pt x="17" y="63"/>
                    <a:pt x="16" y="64"/>
                    <a:pt x="17" y="65"/>
                  </a:cubicBezTo>
                  <a:cubicBezTo>
                    <a:pt x="18" y="65"/>
                    <a:pt x="18" y="66"/>
                    <a:pt x="18" y="66"/>
                  </a:cubicBezTo>
                  <a:cubicBezTo>
                    <a:pt x="18" y="66"/>
                    <a:pt x="19" y="66"/>
                    <a:pt x="19" y="66"/>
                  </a:cubicBezTo>
                  <a:cubicBezTo>
                    <a:pt x="20" y="65"/>
                    <a:pt x="20" y="65"/>
                    <a:pt x="20" y="63"/>
                  </a:cubicBezTo>
                  <a:cubicBezTo>
                    <a:pt x="20" y="62"/>
                    <a:pt x="20" y="62"/>
                    <a:pt x="20" y="62"/>
                  </a:cubicBezTo>
                  <a:cubicBezTo>
                    <a:pt x="20" y="61"/>
                    <a:pt x="20" y="60"/>
                    <a:pt x="21" y="59"/>
                  </a:cubicBezTo>
                  <a:cubicBezTo>
                    <a:pt x="22" y="59"/>
                    <a:pt x="22" y="59"/>
                    <a:pt x="23" y="59"/>
                  </a:cubicBezTo>
                  <a:cubicBezTo>
                    <a:pt x="24" y="59"/>
                    <a:pt x="24" y="60"/>
                    <a:pt x="25" y="61"/>
                  </a:cubicBezTo>
                  <a:cubicBezTo>
                    <a:pt x="25" y="61"/>
                    <a:pt x="25" y="61"/>
                    <a:pt x="25" y="62"/>
                  </a:cubicBezTo>
                  <a:cubicBezTo>
                    <a:pt x="25" y="62"/>
                    <a:pt x="25" y="63"/>
                    <a:pt x="26" y="63"/>
                  </a:cubicBezTo>
                  <a:cubicBezTo>
                    <a:pt x="26" y="63"/>
                    <a:pt x="26" y="63"/>
                    <a:pt x="26" y="63"/>
                  </a:cubicBezTo>
                  <a:cubicBezTo>
                    <a:pt x="26" y="63"/>
                    <a:pt x="26" y="63"/>
                    <a:pt x="26" y="63"/>
                  </a:cubicBezTo>
                  <a:cubicBezTo>
                    <a:pt x="24" y="64"/>
                    <a:pt x="24" y="64"/>
                    <a:pt x="24" y="64"/>
                  </a:cubicBezTo>
                  <a:cubicBezTo>
                    <a:pt x="24" y="64"/>
                    <a:pt x="24" y="64"/>
                    <a:pt x="24" y="64"/>
                  </a:cubicBezTo>
                  <a:cubicBezTo>
                    <a:pt x="25" y="63"/>
                    <a:pt x="25" y="61"/>
                    <a:pt x="25" y="61"/>
                  </a:cubicBezTo>
                  <a:cubicBezTo>
                    <a:pt x="25" y="60"/>
                    <a:pt x="24" y="60"/>
                    <a:pt x="24" y="60"/>
                  </a:cubicBezTo>
                  <a:cubicBezTo>
                    <a:pt x="24" y="60"/>
                    <a:pt x="23" y="60"/>
                    <a:pt x="23" y="60"/>
                  </a:cubicBezTo>
                  <a:cubicBezTo>
                    <a:pt x="22" y="60"/>
                    <a:pt x="22" y="61"/>
                    <a:pt x="22" y="62"/>
                  </a:cubicBezTo>
                  <a:cubicBezTo>
                    <a:pt x="22" y="64"/>
                    <a:pt x="22" y="64"/>
                    <a:pt x="22" y="64"/>
                  </a:cubicBezTo>
                  <a:cubicBezTo>
                    <a:pt x="22" y="66"/>
                    <a:pt x="22" y="67"/>
                    <a:pt x="21" y="67"/>
                  </a:cubicBezTo>
                  <a:close/>
                  <a:moveTo>
                    <a:pt x="33" y="67"/>
                  </a:moveTo>
                  <a:cubicBezTo>
                    <a:pt x="32" y="67"/>
                    <a:pt x="32" y="67"/>
                    <a:pt x="32" y="67"/>
                  </a:cubicBezTo>
                  <a:cubicBezTo>
                    <a:pt x="32" y="67"/>
                    <a:pt x="32" y="66"/>
                    <a:pt x="31" y="66"/>
                  </a:cubicBezTo>
                  <a:cubicBezTo>
                    <a:pt x="31" y="66"/>
                    <a:pt x="31" y="66"/>
                    <a:pt x="31" y="65"/>
                  </a:cubicBezTo>
                  <a:cubicBezTo>
                    <a:pt x="31" y="65"/>
                    <a:pt x="32" y="65"/>
                    <a:pt x="32" y="65"/>
                  </a:cubicBezTo>
                  <a:cubicBezTo>
                    <a:pt x="32" y="65"/>
                    <a:pt x="32" y="64"/>
                    <a:pt x="32" y="65"/>
                  </a:cubicBezTo>
                  <a:cubicBezTo>
                    <a:pt x="33" y="65"/>
                    <a:pt x="33" y="65"/>
                    <a:pt x="33" y="65"/>
                  </a:cubicBezTo>
                  <a:cubicBezTo>
                    <a:pt x="33" y="65"/>
                    <a:pt x="34" y="65"/>
                    <a:pt x="33" y="66"/>
                  </a:cubicBezTo>
                  <a:cubicBezTo>
                    <a:pt x="33" y="66"/>
                    <a:pt x="33" y="66"/>
                    <a:pt x="33" y="67"/>
                  </a:cubicBezTo>
                  <a:close/>
                  <a:moveTo>
                    <a:pt x="22" y="75"/>
                  </a:moveTo>
                  <a:cubicBezTo>
                    <a:pt x="20" y="71"/>
                    <a:pt x="20" y="71"/>
                    <a:pt x="20" y="71"/>
                  </a:cubicBezTo>
                  <a:cubicBezTo>
                    <a:pt x="20" y="71"/>
                    <a:pt x="20" y="71"/>
                    <a:pt x="20" y="71"/>
                  </a:cubicBezTo>
                  <a:cubicBezTo>
                    <a:pt x="21" y="71"/>
                    <a:pt x="22" y="72"/>
                    <a:pt x="22" y="71"/>
                  </a:cubicBezTo>
                  <a:cubicBezTo>
                    <a:pt x="27" y="69"/>
                    <a:pt x="27" y="69"/>
                    <a:pt x="27" y="69"/>
                  </a:cubicBezTo>
                  <a:cubicBezTo>
                    <a:pt x="28" y="68"/>
                    <a:pt x="28" y="68"/>
                    <a:pt x="28" y="67"/>
                  </a:cubicBezTo>
                  <a:cubicBezTo>
                    <a:pt x="27" y="67"/>
                    <a:pt x="27" y="67"/>
                    <a:pt x="27" y="67"/>
                  </a:cubicBezTo>
                  <a:cubicBezTo>
                    <a:pt x="28" y="67"/>
                    <a:pt x="28" y="67"/>
                    <a:pt x="28" y="67"/>
                  </a:cubicBezTo>
                  <a:cubicBezTo>
                    <a:pt x="30" y="69"/>
                    <a:pt x="30" y="69"/>
                    <a:pt x="30" y="69"/>
                  </a:cubicBezTo>
                  <a:cubicBezTo>
                    <a:pt x="24" y="73"/>
                    <a:pt x="24" y="73"/>
                    <a:pt x="24" y="73"/>
                  </a:cubicBezTo>
                  <a:cubicBezTo>
                    <a:pt x="22" y="73"/>
                    <a:pt x="22" y="73"/>
                    <a:pt x="22" y="75"/>
                  </a:cubicBezTo>
                  <a:cubicBezTo>
                    <a:pt x="22" y="75"/>
                    <a:pt x="22" y="75"/>
                    <a:pt x="22" y="75"/>
                  </a:cubicBezTo>
                  <a:close/>
                  <a:moveTo>
                    <a:pt x="28" y="80"/>
                  </a:moveTo>
                  <a:cubicBezTo>
                    <a:pt x="27" y="80"/>
                    <a:pt x="26" y="80"/>
                    <a:pt x="26" y="79"/>
                  </a:cubicBezTo>
                  <a:cubicBezTo>
                    <a:pt x="26" y="79"/>
                    <a:pt x="25" y="79"/>
                    <a:pt x="25" y="79"/>
                  </a:cubicBezTo>
                  <a:cubicBezTo>
                    <a:pt x="24" y="78"/>
                    <a:pt x="24" y="77"/>
                    <a:pt x="26" y="76"/>
                  </a:cubicBezTo>
                  <a:cubicBezTo>
                    <a:pt x="31" y="73"/>
                    <a:pt x="31" y="73"/>
                    <a:pt x="31" y="73"/>
                  </a:cubicBezTo>
                  <a:cubicBezTo>
                    <a:pt x="30" y="71"/>
                    <a:pt x="30" y="71"/>
                    <a:pt x="30" y="71"/>
                  </a:cubicBezTo>
                  <a:cubicBezTo>
                    <a:pt x="30" y="71"/>
                    <a:pt x="30" y="71"/>
                    <a:pt x="30" y="71"/>
                  </a:cubicBezTo>
                  <a:cubicBezTo>
                    <a:pt x="30" y="71"/>
                    <a:pt x="30" y="71"/>
                    <a:pt x="30" y="71"/>
                  </a:cubicBezTo>
                  <a:cubicBezTo>
                    <a:pt x="31" y="72"/>
                    <a:pt x="32" y="72"/>
                    <a:pt x="34" y="72"/>
                  </a:cubicBezTo>
                  <a:cubicBezTo>
                    <a:pt x="34" y="72"/>
                    <a:pt x="34" y="72"/>
                    <a:pt x="34" y="72"/>
                  </a:cubicBezTo>
                  <a:cubicBezTo>
                    <a:pt x="32" y="73"/>
                    <a:pt x="32" y="73"/>
                    <a:pt x="32" y="73"/>
                  </a:cubicBezTo>
                  <a:cubicBezTo>
                    <a:pt x="33" y="75"/>
                    <a:pt x="33" y="75"/>
                    <a:pt x="33" y="75"/>
                  </a:cubicBezTo>
                  <a:cubicBezTo>
                    <a:pt x="33" y="75"/>
                    <a:pt x="33" y="75"/>
                    <a:pt x="33" y="75"/>
                  </a:cubicBezTo>
                  <a:cubicBezTo>
                    <a:pt x="32" y="74"/>
                    <a:pt x="32" y="74"/>
                    <a:pt x="32" y="74"/>
                  </a:cubicBezTo>
                  <a:cubicBezTo>
                    <a:pt x="27" y="77"/>
                    <a:pt x="27" y="77"/>
                    <a:pt x="27" y="77"/>
                  </a:cubicBezTo>
                  <a:cubicBezTo>
                    <a:pt x="26" y="78"/>
                    <a:pt x="26" y="79"/>
                    <a:pt x="26" y="79"/>
                  </a:cubicBezTo>
                  <a:cubicBezTo>
                    <a:pt x="27" y="79"/>
                    <a:pt x="27" y="79"/>
                    <a:pt x="28" y="80"/>
                  </a:cubicBezTo>
                  <a:cubicBezTo>
                    <a:pt x="28" y="80"/>
                    <a:pt x="28" y="80"/>
                    <a:pt x="28" y="80"/>
                  </a:cubicBezTo>
                  <a:close/>
                  <a:moveTo>
                    <a:pt x="40" y="84"/>
                  </a:moveTo>
                  <a:cubicBezTo>
                    <a:pt x="40" y="84"/>
                    <a:pt x="40" y="83"/>
                    <a:pt x="40" y="83"/>
                  </a:cubicBezTo>
                  <a:cubicBezTo>
                    <a:pt x="39" y="83"/>
                    <a:pt x="39" y="83"/>
                    <a:pt x="39" y="83"/>
                  </a:cubicBezTo>
                  <a:cubicBezTo>
                    <a:pt x="30" y="86"/>
                    <a:pt x="30" y="86"/>
                    <a:pt x="30" y="86"/>
                  </a:cubicBezTo>
                  <a:cubicBezTo>
                    <a:pt x="28" y="87"/>
                    <a:pt x="26" y="87"/>
                    <a:pt x="25" y="86"/>
                  </a:cubicBezTo>
                  <a:cubicBezTo>
                    <a:pt x="24" y="85"/>
                    <a:pt x="25" y="84"/>
                    <a:pt x="25" y="84"/>
                  </a:cubicBezTo>
                  <a:cubicBezTo>
                    <a:pt x="25" y="84"/>
                    <a:pt x="26" y="84"/>
                    <a:pt x="26" y="84"/>
                  </a:cubicBezTo>
                  <a:cubicBezTo>
                    <a:pt x="26" y="84"/>
                    <a:pt x="26" y="84"/>
                    <a:pt x="26" y="84"/>
                  </a:cubicBezTo>
                  <a:cubicBezTo>
                    <a:pt x="26" y="84"/>
                    <a:pt x="27" y="85"/>
                    <a:pt x="27" y="85"/>
                  </a:cubicBezTo>
                  <a:cubicBezTo>
                    <a:pt x="27" y="85"/>
                    <a:pt x="27" y="85"/>
                    <a:pt x="27" y="85"/>
                  </a:cubicBezTo>
                  <a:cubicBezTo>
                    <a:pt x="28" y="86"/>
                    <a:pt x="29" y="86"/>
                    <a:pt x="31" y="85"/>
                  </a:cubicBezTo>
                  <a:cubicBezTo>
                    <a:pt x="34" y="78"/>
                    <a:pt x="34" y="78"/>
                    <a:pt x="34" y="78"/>
                  </a:cubicBezTo>
                  <a:cubicBezTo>
                    <a:pt x="35" y="77"/>
                    <a:pt x="35" y="77"/>
                    <a:pt x="35" y="77"/>
                  </a:cubicBezTo>
                  <a:cubicBezTo>
                    <a:pt x="35" y="77"/>
                    <a:pt x="35" y="77"/>
                    <a:pt x="34" y="76"/>
                  </a:cubicBezTo>
                  <a:cubicBezTo>
                    <a:pt x="35" y="76"/>
                    <a:pt x="35" y="76"/>
                    <a:pt x="35" y="76"/>
                  </a:cubicBezTo>
                  <a:cubicBezTo>
                    <a:pt x="38" y="79"/>
                    <a:pt x="38" y="79"/>
                    <a:pt x="38" y="79"/>
                  </a:cubicBezTo>
                  <a:cubicBezTo>
                    <a:pt x="37" y="79"/>
                    <a:pt x="37" y="79"/>
                    <a:pt x="37" y="79"/>
                  </a:cubicBezTo>
                  <a:cubicBezTo>
                    <a:pt x="37" y="79"/>
                    <a:pt x="36" y="79"/>
                    <a:pt x="36" y="79"/>
                  </a:cubicBezTo>
                  <a:cubicBezTo>
                    <a:pt x="36" y="79"/>
                    <a:pt x="36" y="79"/>
                    <a:pt x="36" y="79"/>
                  </a:cubicBezTo>
                  <a:cubicBezTo>
                    <a:pt x="33" y="84"/>
                    <a:pt x="33" y="84"/>
                    <a:pt x="33" y="84"/>
                  </a:cubicBezTo>
                  <a:cubicBezTo>
                    <a:pt x="38" y="83"/>
                    <a:pt x="38" y="83"/>
                    <a:pt x="38" y="83"/>
                  </a:cubicBezTo>
                  <a:cubicBezTo>
                    <a:pt x="38" y="83"/>
                    <a:pt x="39" y="82"/>
                    <a:pt x="39" y="82"/>
                  </a:cubicBezTo>
                  <a:cubicBezTo>
                    <a:pt x="39" y="82"/>
                    <a:pt x="39" y="82"/>
                    <a:pt x="39" y="82"/>
                  </a:cubicBezTo>
                  <a:cubicBezTo>
                    <a:pt x="39" y="81"/>
                    <a:pt x="39" y="81"/>
                    <a:pt x="38" y="81"/>
                  </a:cubicBezTo>
                  <a:cubicBezTo>
                    <a:pt x="39" y="81"/>
                    <a:pt x="39" y="81"/>
                    <a:pt x="39" y="81"/>
                  </a:cubicBezTo>
                  <a:cubicBezTo>
                    <a:pt x="40" y="84"/>
                    <a:pt x="40" y="84"/>
                    <a:pt x="40" y="84"/>
                  </a:cubicBezTo>
                  <a:cubicBezTo>
                    <a:pt x="40" y="84"/>
                    <a:pt x="40" y="84"/>
                    <a:pt x="40" y="84"/>
                  </a:cubicBezTo>
                  <a:close/>
                  <a:moveTo>
                    <a:pt x="47" y="97"/>
                  </a:moveTo>
                  <a:cubicBezTo>
                    <a:pt x="46" y="97"/>
                    <a:pt x="45" y="98"/>
                    <a:pt x="44" y="98"/>
                  </a:cubicBezTo>
                  <a:cubicBezTo>
                    <a:pt x="42" y="98"/>
                    <a:pt x="41" y="98"/>
                    <a:pt x="40" y="97"/>
                  </a:cubicBezTo>
                  <a:cubicBezTo>
                    <a:pt x="40" y="96"/>
                    <a:pt x="39" y="95"/>
                    <a:pt x="39" y="94"/>
                  </a:cubicBezTo>
                  <a:cubicBezTo>
                    <a:pt x="39" y="93"/>
                    <a:pt x="40" y="91"/>
                    <a:pt x="41" y="91"/>
                  </a:cubicBezTo>
                  <a:cubicBezTo>
                    <a:pt x="42" y="90"/>
                    <a:pt x="43" y="89"/>
                    <a:pt x="44" y="89"/>
                  </a:cubicBezTo>
                  <a:cubicBezTo>
                    <a:pt x="45" y="89"/>
                    <a:pt x="46" y="89"/>
                    <a:pt x="47" y="90"/>
                  </a:cubicBezTo>
                  <a:cubicBezTo>
                    <a:pt x="48" y="91"/>
                    <a:pt x="49" y="92"/>
                    <a:pt x="49" y="93"/>
                  </a:cubicBezTo>
                  <a:cubicBezTo>
                    <a:pt x="49" y="95"/>
                    <a:pt x="48" y="95"/>
                    <a:pt x="47" y="97"/>
                  </a:cubicBezTo>
                  <a:close/>
                  <a:moveTo>
                    <a:pt x="45" y="96"/>
                  </a:moveTo>
                  <a:cubicBezTo>
                    <a:pt x="46" y="95"/>
                    <a:pt x="47" y="94"/>
                    <a:pt x="47" y="93"/>
                  </a:cubicBezTo>
                  <a:cubicBezTo>
                    <a:pt x="48" y="92"/>
                    <a:pt x="47" y="91"/>
                    <a:pt x="47" y="90"/>
                  </a:cubicBezTo>
                  <a:cubicBezTo>
                    <a:pt x="46" y="90"/>
                    <a:pt x="46" y="89"/>
                    <a:pt x="45" y="90"/>
                  </a:cubicBezTo>
                  <a:cubicBezTo>
                    <a:pt x="44" y="90"/>
                    <a:pt x="44" y="91"/>
                    <a:pt x="43" y="91"/>
                  </a:cubicBezTo>
                  <a:cubicBezTo>
                    <a:pt x="42" y="92"/>
                    <a:pt x="41" y="93"/>
                    <a:pt x="41" y="94"/>
                  </a:cubicBezTo>
                  <a:cubicBezTo>
                    <a:pt x="40" y="95"/>
                    <a:pt x="40" y="96"/>
                    <a:pt x="41" y="97"/>
                  </a:cubicBezTo>
                  <a:cubicBezTo>
                    <a:pt x="42" y="97"/>
                    <a:pt x="42" y="97"/>
                    <a:pt x="43" y="97"/>
                  </a:cubicBezTo>
                  <a:cubicBezTo>
                    <a:pt x="44" y="97"/>
                    <a:pt x="44" y="97"/>
                    <a:pt x="45" y="96"/>
                  </a:cubicBezTo>
                  <a:close/>
                  <a:moveTo>
                    <a:pt x="60" y="97"/>
                  </a:moveTo>
                  <a:cubicBezTo>
                    <a:pt x="59" y="97"/>
                    <a:pt x="59" y="97"/>
                    <a:pt x="59" y="97"/>
                  </a:cubicBezTo>
                  <a:cubicBezTo>
                    <a:pt x="59" y="97"/>
                    <a:pt x="59" y="97"/>
                    <a:pt x="59" y="97"/>
                  </a:cubicBezTo>
                  <a:cubicBezTo>
                    <a:pt x="58" y="97"/>
                    <a:pt x="58" y="97"/>
                    <a:pt x="58" y="96"/>
                  </a:cubicBezTo>
                  <a:cubicBezTo>
                    <a:pt x="58" y="96"/>
                    <a:pt x="58" y="95"/>
                    <a:pt x="58" y="95"/>
                  </a:cubicBezTo>
                  <a:cubicBezTo>
                    <a:pt x="58" y="95"/>
                    <a:pt x="58" y="95"/>
                    <a:pt x="58" y="95"/>
                  </a:cubicBezTo>
                  <a:cubicBezTo>
                    <a:pt x="58" y="94"/>
                    <a:pt x="57" y="94"/>
                    <a:pt x="56" y="95"/>
                  </a:cubicBezTo>
                  <a:cubicBezTo>
                    <a:pt x="54" y="97"/>
                    <a:pt x="54" y="97"/>
                    <a:pt x="54" y="97"/>
                  </a:cubicBezTo>
                  <a:cubicBezTo>
                    <a:pt x="56" y="99"/>
                    <a:pt x="56" y="99"/>
                    <a:pt x="56" y="99"/>
                  </a:cubicBezTo>
                  <a:cubicBezTo>
                    <a:pt x="56" y="99"/>
                    <a:pt x="56" y="99"/>
                    <a:pt x="56" y="99"/>
                  </a:cubicBezTo>
                  <a:cubicBezTo>
                    <a:pt x="54" y="97"/>
                    <a:pt x="54" y="97"/>
                    <a:pt x="54" y="97"/>
                  </a:cubicBezTo>
                  <a:cubicBezTo>
                    <a:pt x="50" y="103"/>
                    <a:pt x="50" y="103"/>
                    <a:pt x="50" y="103"/>
                  </a:cubicBezTo>
                  <a:cubicBezTo>
                    <a:pt x="49" y="103"/>
                    <a:pt x="49" y="104"/>
                    <a:pt x="50" y="105"/>
                  </a:cubicBezTo>
                  <a:cubicBezTo>
                    <a:pt x="50" y="105"/>
                    <a:pt x="50" y="105"/>
                    <a:pt x="50" y="105"/>
                  </a:cubicBezTo>
                  <a:cubicBezTo>
                    <a:pt x="46" y="102"/>
                    <a:pt x="46" y="102"/>
                    <a:pt x="46" y="102"/>
                  </a:cubicBezTo>
                  <a:cubicBezTo>
                    <a:pt x="46" y="101"/>
                    <a:pt x="46" y="101"/>
                    <a:pt x="46" y="101"/>
                  </a:cubicBezTo>
                  <a:cubicBezTo>
                    <a:pt x="47" y="102"/>
                    <a:pt x="48" y="102"/>
                    <a:pt x="48" y="101"/>
                  </a:cubicBezTo>
                  <a:cubicBezTo>
                    <a:pt x="52" y="96"/>
                    <a:pt x="52" y="96"/>
                    <a:pt x="52" y="96"/>
                  </a:cubicBezTo>
                  <a:cubicBezTo>
                    <a:pt x="51" y="95"/>
                    <a:pt x="51" y="95"/>
                    <a:pt x="51" y="95"/>
                  </a:cubicBezTo>
                  <a:cubicBezTo>
                    <a:pt x="52" y="95"/>
                    <a:pt x="52" y="95"/>
                    <a:pt x="52" y="95"/>
                  </a:cubicBezTo>
                  <a:cubicBezTo>
                    <a:pt x="53" y="96"/>
                    <a:pt x="53" y="96"/>
                    <a:pt x="53" y="96"/>
                  </a:cubicBezTo>
                  <a:cubicBezTo>
                    <a:pt x="53" y="95"/>
                    <a:pt x="53" y="95"/>
                    <a:pt x="53" y="95"/>
                  </a:cubicBezTo>
                  <a:cubicBezTo>
                    <a:pt x="54" y="95"/>
                    <a:pt x="55" y="94"/>
                    <a:pt x="56" y="94"/>
                  </a:cubicBezTo>
                  <a:cubicBezTo>
                    <a:pt x="57" y="94"/>
                    <a:pt x="58" y="94"/>
                    <a:pt x="59" y="95"/>
                  </a:cubicBezTo>
                  <a:cubicBezTo>
                    <a:pt x="59" y="95"/>
                    <a:pt x="60" y="95"/>
                    <a:pt x="60" y="96"/>
                  </a:cubicBezTo>
                  <a:cubicBezTo>
                    <a:pt x="60" y="96"/>
                    <a:pt x="60" y="96"/>
                    <a:pt x="60" y="97"/>
                  </a:cubicBezTo>
                  <a:close/>
                  <a:moveTo>
                    <a:pt x="65" y="111"/>
                  </a:moveTo>
                  <a:cubicBezTo>
                    <a:pt x="64" y="113"/>
                    <a:pt x="63" y="113"/>
                    <a:pt x="62" y="113"/>
                  </a:cubicBezTo>
                  <a:cubicBezTo>
                    <a:pt x="61" y="113"/>
                    <a:pt x="60" y="113"/>
                    <a:pt x="59" y="112"/>
                  </a:cubicBezTo>
                  <a:cubicBezTo>
                    <a:pt x="58" y="112"/>
                    <a:pt x="58" y="111"/>
                    <a:pt x="58" y="111"/>
                  </a:cubicBezTo>
                  <a:cubicBezTo>
                    <a:pt x="57" y="111"/>
                    <a:pt x="57" y="110"/>
                    <a:pt x="57" y="110"/>
                  </a:cubicBezTo>
                  <a:cubicBezTo>
                    <a:pt x="56" y="109"/>
                    <a:pt x="56" y="110"/>
                    <a:pt x="56" y="110"/>
                  </a:cubicBezTo>
                  <a:cubicBezTo>
                    <a:pt x="56" y="109"/>
                    <a:pt x="56" y="109"/>
                    <a:pt x="56" y="109"/>
                  </a:cubicBezTo>
                  <a:cubicBezTo>
                    <a:pt x="58" y="105"/>
                    <a:pt x="58" y="105"/>
                    <a:pt x="58" y="105"/>
                  </a:cubicBezTo>
                  <a:cubicBezTo>
                    <a:pt x="58" y="106"/>
                    <a:pt x="58" y="106"/>
                    <a:pt x="58" y="106"/>
                  </a:cubicBezTo>
                  <a:cubicBezTo>
                    <a:pt x="57" y="108"/>
                    <a:pt x="58" y="110"/>
                    <a:pt x="59" y="111"/>
                  </a:cubicBezTo>
                  <a:cubicBezTo>
                    <a:pt x="60" y="112"/>
                    <a:pt x="60" y="112"/>
                    <a:pt x="61" y="112"/>
                  </a:cubicBezTo>
                  <a:cubicBezTo>
                    <a:pt x="62" y="112"/>
                    <a:pt x="62" y="111"/>
                    <a:pt x="62" y="111"/>
                  </a:cubicBezTo>
                  <a:cubicBezTo>
                    <a:pt x="63" y="110"/>
                    <a:pt x="63" y="109"/>
                    <a:pt x="62" y="107"/>
                  </a:cubicBezTo>
                  <a:cubicBezTo>
                    <a:pt x="62" y="105"/>
                    <a:pt x="62" y="105"/>
                    <a:pt x="62" y="105"/>
                  </a:cubicBezTo>
                  <a:cubicBezTo>
                    <a:pt x="61" y="104"/>
                    <a:pt x="61" y="102"/>
                    <a:pt x="62" y="101"/>
                  </a:cubicBezTo>
                  <a:cubicBezTo>
                    <a:pt x="62" y="100"/>
                    <a:pt x="63" y="100"/>
                    <a:pt x="64" y="99"/>
                  </a:cubicBezTo>
                  <a:cubicBezTo>
                    <a:pt x="65" y="99"/>
                    <a:pt x="66" y="99"/>
                    <a:pt x="67" y="100"/>
                  </a:cubicBezTo>
                  <a:cubicBezTo>
                    <a:pt x="67" y="101"/>
                    <a:pt x="68" y="101"/>
                    <a:pt x="68" y="101"/>
                  </a:cubicBezTo>
                  <a:cubicBezTo>
                    <a:pt x="68" y="102"/>
                    <a:pt x="68" y="102"/>
                    <a:pt x="69" y="102"/>
                  </a:cubicBezTo>
                  <a:cubicBezTo>
                    <a:pt x="69" y="102"/>
                    <a:pt x="69" y="102"/>
                    <a:pt x="70" y="102"/>
                  </a:cubicBezTo>
                  <a:cubicBezTo>
                    <a:pt x="70" y="103"/>
                    <a:pt x="70" y="103"/>
                    <a:pt x="70" y="103"/>
                  </a:cubicBezTo>
                  <a:cubicBezTo>
                    <a:pt x="68" y="107"/>
                    <a:pt x="68" y="107"/>
                    <a:pt x="68" y="107"/>
                  </a:cubicBezTo>
                  <a:cubicBezTo>
                    <a:pt x="67" y="106"/>
                    <a:pt x="67" y="106"/>
                    <a:pt x="67" y="106"/>
                  </a:cubicBezTo>
                  <a:cubicBezTo>
                    <a:pt x="68" y="104"/>
                    <a:pt x="68" y="102"/>
                    <a:pt x="66" y="101"/>
                  </a:cubicBezTo>
                  <a:cubicBezTo>
                    <a:pt x="66" y="101"/>
                    <a:pt x="65" y="101"/>
                    <a:pt x="64" y="101"/>
                  </a:cubicBezTo>
                  <a:cubicBezTo>
                    <a:pt x="64" y="101"/>
                    <a:pt x="64" y="101"/>
                    <a:pt x="63" y="101"/>
                  </a:cubicBezTo>
                  <a:cubicBezTo>
                    <a:pt x="63" y="102"/>
                    <a:pt x="63" y="102"/>
                    <a:pt x="63" y="103"/>
                  </a:cubicBezTo>
                  <a:cubicBezTo>
                    <a:pt x="63" y="103"/>
                    <a:pt x="63" y="104"/>
                    <a:pt x="64" y="105"/>
                  </a:cubicBezTo>
                  <a:cubicBezTo>
                    <a:pt x="64" y="107"/>
                    <a:pt x="64" y="107"/>
                    <a:pt x="64" y="107"/>
                  </a:cubicBezTo>
                  <a:cubicBezTo>
                    <a:pt x="66" y="109"/>
                    <a:pt x="66" y="111"/>
                    <a:pt x="65" y="111"/>
                  </a:cubicBezTo>
                  <a:close/>
                  <a:moveTo>
                    <a:pt x="74" y="117"/>
                  </a:moveTo>
                  <a:cubicBezTo>
                    <a:pt x="73" y="118"/>
                    <a:pt x="72" y="119"/>
                    <a:pt x="71" y="119"/>
                  </a:cubicBezTo>
                  <a:cubicBezTo>
                    <a:pt x="70" y="119"/>
                    <a:pt x="69" y="119"/>
                    <a:pt x="68" y="118"/>
                  </a:cubicBezTo>
                  <a:cubicBezTo>
                    <a:pt x="68" y="118"/>
                    <a:pt x="67" y="117"/>
                    <a:pt x="67" y="116"/>
                  </a:cubicBezTo>
                  <a:cubicBezTo>
                    <a:pt x="66" y="115"/>
                    <a:pt x="67" y="113"/>
                    <a:pt x="68" y="112"/>
                  </a:cubicBezTo>
                  <a:cubicBezTo>
                    <a:pt x="68" y="111"/>
                    <a:pt x="69" y="110"/>
                    <a:pt x="70" y="110"/>
                  </a:cubicBezTo>
                  <a:cubicBezTo>
                    <a:pt x="72" y="109"/>
                    <a:pt x="73" y="109"/>
                    <a:pt x="74" y="110"/>
                  </a:cubicBezTo>
                  <a:cubicBezTo>
                    <a:pt x="75" y="111"/>
                    <a:pt x="75" y="111"/>
                    <a:pt x="76" y="112"/>
                  </a:cubicBezTo>
                  <a:cubicBezTo>
                    <a:pt x="76" y="113"/>
                    <a:pt x="76" y="113"/>
                    <a:pt x="76" y="113"/>
                  </a:cubicBezTo>
                  <a:cubicBezTo>
                    <a:pt x="76" y="114"/>
                    <a:pt x="75" y="114"/>
                    <a:pt x="75" y="114"/>
                  </a:cubicBezTo>
                  <a:cubicBezTo>
                    <a:pt x="75" y="114"/>
                    <a:pt x="75" y="114"/>
                    <a:pt x="74" y="114"/>
                  </a:cubicBezTo>
                  <a:cubicBezTo>
                    <a:pt x="74" y="114"/>
                    <a:pt x="74" y="113"/>
                    <a:pt x="74" y="113"/>
                  </a:cubicBezTo>
                  <a:cubicBezTo>
                    <a:pt x="74" y="113"/>
                    <a:pt x="74" y="113"/>
                    <a:pt x="74" y="113"/>
                  </a:cubicBezTo>
                  <a:cubicBezTo>
                    <a:pt x="74" y="112"/>
                    <a:pt x="74" y="112"/>
                    <a:pt x="74" y="111"/>
                  </a:cubicBezTo>
                  <a:cubicBezTo>
                    <a:pt x="74" y="111"/>
                    <a:pt x="74" y="111"/>
                    <a:pt x="73" y="111"/>
                  </a:cubicBezTo>
                  <a:cubicBezTo>
                    <a:pt x="72" y="110"/>
                    <a:pt x="72" y="110"/>
                    <a:pt x="70" y="111"/>
                  </a:cubicBezTo>
                  <a:cubicBezTo>
                    <a:pt x="70" y="111"/>
                    <a:pt x="69" y="111"/>
                    <a:pt x="69" y="112"/>
                  </a:cubicBezTo>
                  <a:cubicBezTo>
                    <a:pt x="68" y="113"/>
                    <a:pt x="68" y="114"/>
                    <a:pt x="68" y="115"/>
                  </a:cubicBezTo>
                  <a:cubicBezTo>
                    <a:pt x="68" y="116"/>
                    <a:pt x="68" y="117"/>
                    <a:pt x="69" y="117"/>
                  </a:cubicBezTo>
                  <a:cubicBezTo>
                    <a:pt x="71" y="118"/>
                    <a:pt x="72" y="118"/>
                    <a:pt x="74" y="117"/>
                  </a:cubicBezTo>
                  <a:cubicBezTo>
                    <a:pt x="74" y="117"/>
                    <a:pt x="74" y="117"/>
                    <a:pt x="74" y="117"/>
                  </a:cubicBezTo>
                  <a:close/>
                  <a:moveTo>
                    <a:pt x="83" y="111"/>
                  </a:moveTo>
                  <a:cubicBezTo>
                    <a:pt x="83" y="111"/>
                    <a:pt x="82" y="111"/>
                    <a:pt x="82" y="111"/>
                  </a:cubicBezTo>
                  <a:cubicBezTo>
                    <a:pt x="82" y="111"/>
                    <a:pt x="82" y="111"/>
                    <a:pt x="81" y="111"/>
                  </a:cubicBezTo>
                  <a:cubicBezTo>
                    <a:pt x="81" y="111"/>
                    <a:pt x="81" y="111"/>
                    <a:pt x="81" y="111"/>
                  </a:cubicBezTo>
                  <a:cubicBezTo>
                    <a:pt x="81" y="110"/>
                    <a:pt x="81" y="110"/>
                    <a:pt x="81" y="110"/>
                  </a:cubicBezTo>
                  <a:cubicBezTo>
                    <a:pt x="81" y="109"/>
                    <a:pt x="81" y="109"/>
                    <a:pt x="82" y="109"/>
                  </a:cubicBezTo>
                  <a:cubicBezTo>
                    <a:pt x="82" y="109"/>
                    <a:pt x="82" y="109"/>
                    <a:pt x="82" y="109"/>
                  </a:cubicBezTo>
                  <a:cubicBezTo>
                    <a:pt x="83" y="109"/>
                    <a:pt x="83" y="110"/>
                    <a:pt x="83" y="110"/>
                  </a:cubicBezTo>
                  <a:cubicBezTo>
                    <a:pt x="83" y="111"/>
                    <a:pt x="83" y="111"/>
                    <a:pt x="83" y="111"/>
                  </a:cubicBezTo>
                  <a:close/>
                  <a:moveTo>
                    <a:pt x="78" y="123"/>
                  </a:moveTo>
                  <a:cubicBezTo>
                    <a:pt x="74" y="121"/>
                    <a:pt x="74" y="121"/>
                    <a:pt x="74" y="121"/>
                  </a:cubicBezTo>
                  <a:cubicBezTo>
                    <a:pt x="74" y="121"/>
                    <a:pt x="74" y="121"/>
                    <a:pt x="74" y="121"/>
                  </a:cubicBezTo>
                  <a:cubicBezTo>
                    <a:pt x="75" y="121"/>
                    <a:pt x="76" y="121"/>
                    <a:pt x="76" y="120"/>
                  </a:cubicBezTo>
                  <a:cubicBezTo>
                    <a:pt x="78" y="115"/>
                    <a:pt x="78" y="115"/>
                    <a:pt x="78" y="115"/>
                  </a:cubicBezTo>
                  <a:cubicBezTo>
                    <a:pt x="79" y="115"/>
                    <a:pt x="79" y="114"/>
                    <a:pt x="78" y="114"/>
                  </a:cubicBezTo>
                  <a:cubicBezTo>
                    <a:pt x="78" y="114"/>
                    <a:pt x="78" y="114"/>
                    <a:pt x="78" y="114"/>
                  </a:cubicBezTo>
                  <a:cubicBezTo>
                    <a:pt x="78" y="113"/>
                    <a:pt x="78" y="113"/>
                    <a:pt x="78" y="113"/>
                  </a:cubicBezTo>
                  <a:cubicBezTo>
                    <a:pt x="81" y="114"/>
                    <a:pt x="81" y="114"/>
                    <a:pt x="81" y="114"/>
                  </a:cubicBezTo>
                  <a:cubicBezTo>
                    <a:pt x="78" y="121"/>
                    <a:pt x="78" y="121"/>
                    <a:pt x="78" y="121"/>
                  </a:cubicBezTo>
                  <a:cubicBezTo>
                    <a:pt x="77" y="122"/>
                    <a:pt x="78" y="123"/>
                    <a:pt x="78" y="123"/>
                  </a:cubicBezTo>
                  <a:cubicBezTo>
                    <a:pt x="78" y="123"/>
                    <a:pt x="78" y="123"/>
                    <a:pt x="78" y="123"/>
                  </a:cubicBezTo>
                  <a:close/>
                  <a:moveTo>
                    <a:pt x="89" y="124"/>
                  </a:moveTo>
                  <a:cubicBezTo>
                    <a:pt x="88" y="125"/>
                    <a:pt x="87" y="125"/>
                    <a:pt x="86" y="126"/>
                  </a:cubicBezTo>
                  <a:cubicBezTo>
                    <a:pt x="85" y="126"/>
                    <a:pt x="84" y="126"/>
                    <a:pt x="84" y="126"/>
                  </a:cubicBezTo>
                  <a:cubicBezTo>
                    <a:pt x="82" y="125"/>
                    <a:pt x="82" y="125"/>
                    <a:pt x="82" y="124"/>
                  </a:cubicBezTo>
                  <a:cubicBezTo>
                    <a:pt x="81" y="123"/>
                    <a:pt x="81" y="121"/>
                    <a:pt x="82" y="120"/>
                  </a:cubicBezTo>
                  <a:cubicBezTo>
                    <a:pt x="82" y="119"/>
                    <a:pt x="83" y="118"/>
                    <a:pt x="84" y="117"/>
                  </a:cubicBezTo>
                  <a:cubicBezTo>
                    <a:pt x="85" y="117"/>
                    <a:pt x="86" y="117"/>
                    <a:pt x="87" y="117"/>
                  </a:cubicBezTo>
                  <a:cubicBezTo>
                    <a:pt x="88" y="118"/>
                    <a:pt x="89" y="119"/>
                    <a:pt x="89" y="119"/>
                  </a:cubicBezTo>
                  <a:cubicBezTo>
                    <a:pt x="90" y="120"/>
                    <a:pt x="90" y="121"/>
                    <a:pt x="89" y="122"/>
                  </a:cubicBezTo>
                  <a:cubicBezTo>
                    <a:pt x="83" y="119"/>
                    <a:pt x="83" y="119"/>
                    <a:pt x="83" y="119"/>
                  </a:cubicBezTo>
                  <a:cubicBezTo>
                    <a:pt x="83" y="121"/>
                    <a:pt x="83" y="122"/>
                    <a:pt x="83" y="123"/>
                  </a:cubicBezTo>
                  <a:cubicBezTo>
                    <a:pt x="83" y="124"/>
                    <a:pt x="84" y="124"/>
                    <a:pt x="84" y="125"/>
                  </a:cubicBezTo>
                  <a:cubicBezTo>
                    <a:pt x="85" y="125"/>
                    <a:pt x="86" y="125"/>
                    <a:pt x="86" y="125"/>
                  </a:cubicBezTo>
                  <a:cubicBezTo>
                    <a:pt x="88" y="125"/>
                    <a:pt x="88" y="124"/>
                    <a:pt x="89" y="124"/>
                  </a:cubicBezTo>
                  <a:cubicBezTo>
                    <a:pt x="89" y="124"/>
                    <a:pt x="89" y="124"/>
                    <a:pt x="89" y="124"/>
                  </a:cubicBezTo>
                  <a:close/>
                  <a:moveTo>
                    <a:pt x="88" y="120"/>
                  </a:moveTo>
                  <a:cubicBezTo>
                    <a:pt x="88" y="119"/>
                    <a:pt x="88" y="118"/>
                    <a:pt x="87" y="117"/>
                  </a:cubicBezTo>
                  <a:cubicBezTo>
                    <a:pt x="86" y="117"/>
                    <a:pt x="84" y="117"/>
                    <a:pt x="84" y="119"/>
                  </a:cubicBezTo>
                  <a:cubicBezTo>
                    <a:pt x="88" y="120"/>
                    <a:pt x="88" y="120"/>
                    <a:pt x="88" y="120"/>
                  </a:cubicBezTo>
                  <a:close/>
                  <a:moveTo>
                    <a:pt x="98" y="131"/>
                  </a:moveTo>
                  <a:cubicBezTo>
                    <a:pt x="94" y="129"/>
                    <a:pt x="94" y="129"/>
                    <a:pt x="94" y="129"/>
                  </a:cubicBezTo>
                  <a:cubicBezTo>
                    <a:pt x="94" y="129"/>
                    <a:pt x="94" y="129"/>
                    <a:pt x="94" y="129"/>
                  </a:cubicBezTo>
                  <a:cubicBezTo>
                    <a:pt x="95" y="129"/>
                    <a:pt x="96" y="129"/>
                    <a:pt x="96" y="128"/>
                  </a:cubicBezTo>
                  <a:cubicBezTo>
                    <a:pt x="98" y="123"/>
                    <a:pt x="98" y="123"/>
                    <a:pt x="98" y="123"/>
                  </a:cubicBezTo>
                  <a:cubicBezTo>
                    <a:pt x="98" y="123"/>
                    <a:pt x="98" y="123"/>
                    <a:pt x="98" y="122"/>
                  </a:cubicBezTo>
                  <a:cubicBezTo>
                    <a:pt x="98" y="122"/>
                    <a:pt x="97" y="122"/>
                    <a:pt x="97" y="121"/>
                  </a:cubicBezTo>
                  <a:cubicBezTo>
                    <a:pt x="96" y="121"/>
                    <a:pt x="95" y="121"/>
                    <a:pt x="94" y="122"/>
                  </a:cubicBezTo>
                  <a:cubicBezTo>
                    <a:pt x="93" y="127"/>
                    <a:pt x="93" y="127"/>
                    <a:pt x="93" y="127"/>
                  </a:cubicBezTo>
                  <a:cubicBezTo>
                    <a:pt x="92" y="128"/>
                    <a:pt x="93" y="129"/>
                    <a:pt x="94" y="129"/>
                  </a:cubicBezTo>
                  <a:cubicBezTo>
                    <a:pt x="94" y="129"/>
                    <a:pt x="94" y="129"/>
                    <a:pt x="94" y="129"/>
                  </a:cubicBezTo>
                  <a:cubicBezTo>
                    <a:pt x="90" y="128"/>
                    <a:pt x="90" y="128"/>
                    <a:pt x="90" y="128"/>
                  </a:cubicBezTo>
                  <a:cubicBezTo>
                    <a:pt x="90" y="127"/>
                    <a:pt x="90" y="127"/>
                    <a:pt x="90" y="127"/>
                  </a:cubicBezTo>
                  <a:cubicBezTo>
                    <a:pt x="90" y="128"/>
                    <a:pt x="91" y="127"/>
                    <a:pt x="91" y="127"/>
                  </a:cubicBezTo>
                  <a:cubicBezTo>
                    <a:pt x="93" y="121"/>
                    <a:pt x="93" y="121"/>
                    <a:pt x="93" y="121"/>
                  </a:cubicBezTo>
                  <a:cubicBezTo>
                    <a:pt x="93" y="121"/>
                    <a:pt x="93" y="121"/>
                    <a:pt x="93" y="121"/>
                  </a:cubicBezTo>
                  <a:cubicBezTo>
                    <a:pt x="93" y="121"/>
                    <a:pt x="93" y="120"/>
                    <a:pt x="92" y="120"/>
                  </a:cubicBezTo>
                  <a:cubicBezTo>
                    <a:pt x="92" y="120"/>
                    <a:pt x="92" y="120"/>
                    <a:pt x="92" y="120"/>
                  </a:cubicBezTo>
                  <a:cubicBezTo>
                    <a:pt x="96" y="120"/>
                    <a:pt x="96" y="120"/>
                    <a:pt x="96" y="120"/>
                  </a:cubicBezTo>
                  <a:cubicBezTo>
                    <a:pt x="95" y="121"/>
                    <a:pt x="95" y="121"/>
                    <a:pt x="95" y="121"/>
                  </a:cubicBezTo>
                  <a:cubicBezTo>
                    <a:pt x="96" y="121"/>
                    <a:pt x="98" y="121"/>
                    <a:pt x="99" y="121"/>
                  </a:cubicBezTo>
                  <a:cubicBezTo>
                    <a:pt x="100" y="121"/>
                    <a:pt x="101" y="123"/>
                    <a:pt x="100" y="125"/>
                  </a:cubicBezTo>
                  <a:cubicBezTo>
                    <a:pt x="98" y="129"/>
                    <a:pt x="98" y="129"/>
                    <a:pt x="98" y="129"/>
                  </a:cubicBezTo>
                  <a:cubicBezTo>
                    <a:pt x="98" y="130"/>
                    <a:pt x="98" y="131"/>
                    <a:pt x="98" y="131"/>
                  </a:cubicBezTo>
                  <a:cubicBezTo>
                    <a:pt x="98" y="131"/>
                    <a:pt x="98" y="131"/>
                    <a:pt x="98" y="131"/>
                  </a:cubicBezTo>
                  <a:close/>
                  <a:moveTo>
                    <a:pt x="109" y="130"/>
                  </a:moveTo>
                  <a:cubicBezTo>
                    <a:pt x="108" y="131"/>
                    <a:pt x="107" y="132"/>
                    <a:pt x="107" y="132"/>
                  </a:cubicBezTo>
                  <a:cubicBezTo>
                    <a:pt x="106" y="133"/>
                    <a:pt x="105" y="133"/>
                    <a:pt x="104" y="133"/>
                  </a:cubicBezTo>
                  <a:cubicBezTo>
                    <a:pt x="103" y="132"/>
                    <a:pt x="102" y="132"/>
                    <a:pt x="102" y="131"/>
                  </a:cubicBezTo>
                  <a:cubicBezTo>
                    <a:pt x="101" y="129"/>
                    <a:pt x="101" y="128"/>
                    <a:pt x="101" y="127"/>
                  </a:cubicBezTo>
                  <a:cubicBezTo>
                    <a:pt x="102" y="126"/>
                    <a:pt x="102" y="125"/>
                    <a:pt x="103" y="124"/>
                  </a:cubicBezTo>
                  <a:cubicBezTo>
                    <a:pt x="104" y="123"/>
                    <a:pt x="106" y="123"/>
                    <a:pt x="107" y="123"/>
                  </a:cubicBezTo>
                  <a:cubicBezTo>
                    <a:pt x="108" y="123"/>
                    <a:pt x="108" y="123"/>
                    <a:pt x="109" y="124"/>
                  </a:cubicBezTo>
                  <a:cubicBezTo>
                    <a:pt x="109" y="125"/>
                    <a:pt x="110" y="125"/>
                    <a:pt x="109" y="126"/>
                  </a:cubicBezTo>
                  <a:cubicBezTo>
                    <a:pt x="109" y="126"/>
                    <a:pt x="109" y="126"/>
                    <a:pt x="109" y="126"/>
                  </a:cubicBezTo>
                  <a:cubicBezTo>
                    <a:pt x="108" y="126"/>
                    <a:pt x="108" y="126"/>
                    <a:pt x="108" y="126"/>
                  </a:cubicBezTo>
                  <a:cubicBezTo>
                    <a:pt x="108" y="126"/>
                    <a:pt x="108" y="126"/>
                    <a:pt x="108" y="126"/>
                  </a:cubicBezTo>
                  <a:cubicBezTo>
                    <a:pt x="108" y="125"/>
                    <a:pt x="108" y="125"/>
                    <a:pt x="108" y="125"/>
                  </a:cubicBezTo>
                  <a:cubicBezTo>
                    <a:pt x="108" y="125"/>
                    <a:pt x="108" y="124"/>
                    <a:pt x="108" y="124"/>
                  </a:cubicBezTo>
                  <a:cubicBezTo>
                    <a:pt x="107" y="123"/>
                    <a:pt x="107" y="123"/>
                    <a:pt x="107" y="123"/>
                  </a:cubicBezTo>
                  <a:cubicBezTo>
                    <a:pt x="106" y="123"/>
                    <a:pt x="105" y="123"/>
                    <a:pt x="104" y="124"/>
                  </a:cubicBezTo>
                  <a:cubicBezTo>
                    <a:pt x="104" y="124"/>
                    <a:pt x="104" y="125"/>
                    <a:pt x="103" y="126"/>
                  </a:cubicBezTo>
                  <a:cubicBezTo>
                    <a:pt x="103" y="127"/>
                    <a:pt x="103" y="128"/>
                    <a:pt x="104" y="129"/>
                  </a:cubicBezTo>
                  <a:cubicBezTo>
                    <a:pt x="104" y="129"/>
                    <a:pt x="105" y="130"/>
                    <a:pt x="106" y="130"/>
                  </a:cubicBezTo>
                  <a:cubicBezTo>
                    <a:pt x="106" y="131"/>
                    <a:pt x="107" y="131"/>
                    <a:pt x="109" y="130"/>
                  </a:cubicBezTo>
                  <a:cubicBezTo>
                    <a:pt x="109" y="130"/>
                    <a:pt x="109" y="130"/>
                    <a:pt x="109" y="130"/>
                  </a:cubicBezTo>
                  <a:close/>
                  <a:moveTo>
                    <a:pt x="119" y="132"/>
                  </a:moveTo>
                  <a:cubicBezTo>
                    <a:pt x="118" y="133"/>
                    <a:pt x="118" y="133"/>
                    <a:pt x="117" y="134"/>
                  </a:cubicBezTo>
                  <a:cubicBezTo>
                    <a:pt x="116" y="134"/>
                    <a:pt x="115" y="135"/>
                    <a:pt x="114" y="134"/>
                  </a:cubicBezTo>
                  <a:cubicBezTo>
                    <a:pt x="113" y="134"/>
                    <a:pt x="112" y="133"/>
                    <a:pt x="112" y="133"/>
                  </a:cubicBezTo>
                  <a:cubicBezTo>
                    <a:pt x="111" y="131"/>
                    <a:pt x="111" y="130"/>
                    <a:pt x="111" y="129"/>
                  </a:cubicBezTo>
                  <a:cubicBezTo>
                    <a:pt x="112" y="128"/>
                    <a:pt x="112" y="127"/>
                    <a:pt x="113" y="126"/>
                  </a:cubicBezTo>
                  <a:cubicBezTo>
                    <a:pt x="114" y="125"/>
                    <a:pt x="115" y="125"/>
                    <a:pt x="116" y="125"/>
                  </a:cubicBezTo>
                  <a:cubicBezTo>
                    <a:pt x="118" y="125"/>
                    <a:pt x="118" y="126"/>
                    <a:pt x="119" y="127"/>
                  </a:cubicBezTo>
                  <a:cubicBezTo>
                    <a:pt x="119" y="127"/>
                    <a:pt x="120" y="128"/>
                    <a:pt x="119" y="129"/>
                  </a:cubicBezTo>
                  <a:cubicBezTo>
                    <a:pt x="113" y="128"/>
                    <a:pt x="113" y="128"/>
                    <a:pt x="113" y="128"/>
                  </a:cubicBezTo>
                  <a:cubicBezTo>
                    <a:pt x="112" y="129"/>
                    <a:pt x="113" y="131"/>
                    <a:pt x="113" y="131"/>
                  </a:cubicBezTo>
                  <a:cubicBezTo>
                    <a:pt x="114" y="132"/>
                    <a:pt x="114" y="133"/>
                    <a:pt x="115" y="133"/>
                  </a:cubicBezTo>
                  <a:cubicBezTo>
                    <a:pt x="116" y="133"/>
                    <a:pt x="116" y="133"/>
                    <a:pt x="117" y="133"/>
                  </a:cubicBezTo>
                  <a:cubicBezTo>
                    <a:pt x="118" y="133"/>
                    <a:pt x="118" y="132"/>
                    <a:pt x="119" y="132"/>
                  </a:cubicBezTo>
                  <a:cubicBezTo>
                    <a:pt x="119" y="132"/>
                    <a:pt x="119" y="132"/>
                    <a:pt x="119" y="132"/>
                  </a:cubicBezTo>
                  <a:close/>
                  <a:moveTo>
                    <a:pt x="117" y="129"/>
                  </a:moveTo>
                  <a:cubicBezTo>
                    <a:pt x="117" y="127"/>
                    <a:pt x="116" y="126"/>
                    <a:pt x="115" y="126"/>
                  </a:cubicBezTo>
                  <a:cubicBezTo>
                    <a:pt x="114" y="125"/>
                    <a:pt x="113" y="126"/>
                    <a:pt x="112" y="128"/>
                  </a:cubicBezTo>
                  <a:cubicBezTo>
                    <a:pt x="117" y="129"/>
                    <a:pt x="117" y="129"/>
                    <a:pt x="117" y="129"/>
                  </a:cubicBezTo>
                  <a:close/>
                  <a:moveTo>
                    <a:pt x="133" y="135"/>
                  </a:moveTo>
                  <a:cubicBezTo>
                    <a:pt x="132" y="136"/>
                    <a:pt x="132" y="136"/>
                    <a:pt x="132" y="136"/>
                  </a:cubicBezTo>
                  <a:cubicBezTo>
                    <a:pt x="132" y="137"/>
                    <a:pt x="131" y="137"/>
                    <a:pt x="131" y="137"/>
                  </a:cubicBezTo>
                  <a:cubicBezTo>
                    <a:pt x="130" y="137"/>
                    <a:pt x="130" y="136"/>
                    <a:pt x="130" y="135"/>
                  </a:cubicBezTo>
                  <a:cubicBezTo>
                    <a:pt x="130" y="135"/>
                    <a:pt x="129" y="136"/>
                    <a:pt x="128" y="136"/>
                  </a:cubicBezTo>
                  <a:cubicBezTo>
                    <a:pt x="128" y="136"/>
                    <a:pt x="127" y="136"/>
                    <a:pt x="127" y="136"/>
                  </a:cubicBezTo>
                  <a:cubicBezTo>
                    <a:pt x="126" y="136"/>
                    <a:pt x="126" y="136"/>
                    <a:pt x="125" y="135"/>
                  </a:cubicBezTo>
                  <a:cubicBezTo>
                    <a:pt x="125" y="135"/>
                    <a:pt x="125" y="135"/>
                    <a:pt x="125" y="134"/>
                  </a:cubicBezTo>
                  <a:cubicBezTo>
                    <a:pt x="125" y="133"/>
                    <a:pt x="126" y="132"/>
                    <a:pt x="127" y="131"/>
                  </a:cubicBezTo>
                  <a:cubicBezTo>
                    <a:pt x="128" y="131"/>
                    <a:pt x="129" y="130"/>
                    <a:pt x="130" y="130"/>
                  </a:cubicBezTo>
                  <a:cubicBezTo>
                    <a:pt x="130" y="129"/>
                    <a:pt x="130" y="129"/>
                    <a:pt x="130" y="129"/>
                  </a:cubicBezTo>
                  <a:cubicBezTo>
                    <a:pt x="130" y="128"/>
                    <a:pt x="130" y="127"/>
                    <a:pt x="129" y="127"/>
                  </a:cubicBezTo>
                  <a:cubicBezTo>
                    <a:pt x="128" y="127"/>
                    <a:pt x="128" y="127"/>
                    <a:pt x="128" y="128"/>
                  </a:cubicBezTo>
                  <a:cubicBezTo>
                    <a:pt x="128" y="128"/>
                    <a:pt x="128" y="128"/>
                    <a:pt x="128" y="128"/>
                  </a:cubicBezTo>
                  <a:cubicBezTo>
                    <a:pt x="128" y="129"/>
                    <a:pt x="128" y="129"/>
                    <a:pt x="128" y="129"/>
                  </a:cubicBezTo>
                  <a:cubicBezTo>
                    <a:pt x="128" y="129"/>
                    <a:pt x="128" y="129"/>
                    <a:pt x="127" y="129"/>
                  </a:cubicBezTo>
                  <a:cubicBezTo>
                    <a:pt x="127" y="130"/>
                    <a:pt x="127" y="130"/>
                    <a:pt x="126" y="130"/>
                  </a:cubicBezTo>
                  <a:cubicBezTo>
                    <a:pt x="126" y="130"/>
                    <a:pt x="126" y="130"/>
                    <a:pt x="126" y="129"/>
                  </a:cubicBezTo>
                  <a:cubicBezTo>
                    <a:pt x="125" y="129"/>
                    <a:pt x="125" y="129"/>
                    <a:pt x="126" y="129"/>
                  </a:cubicBezTo>
                  <a:cubicBezTo>
                    <a:pt x="126" y="128"/>
                    <a:pt x="126" y="128"/>
                    <a:pt x="127" y="127"/>
                  </a:cubicBezTo>
                  <a:cubicBezTo>
                    <a:pt x="128" y="127"/>
                    <a:pt x="128" y="127"/>
                    <a:pt x="129" y="127"/>
                  </a:cubicBezTo>
                  <a:cubicBezTo>
                    <a:pt x="130" y="127"/>
                    <a:pt x="131" y="127"/>
                    <a:pt x="132" y="128"/>
                  </a:cubicBezTo>
                  <a:cubicBezTo>
                    <a:pt x="132" y="128"/>
                    <a:pt x="132" y="129"/>
                    <a:pt x="132" y="130"/>
                  </a:cubicBezTo>
                  <a:cubicBezTo>
                    <a:pt x="132" y="135"/>
                    <a:pt x="132" y="135"/>
                    <a:pt x="132" y="135"/>
                  </a:cubicBezTo>
                  <a:cubicBezTo>
                    <a:pt x="132" y="135"/>
                    <a:pt x="132" y="135"/>
                    <a:pt x="132" y="135"/>
                  </a:cubicBezTo>
                  <a:cubicBezTo>
                    <a:pt x="132" y="135"/>
                    <a:pt x="132" y="135"/>
                    <a:pt x="133" y="135"/>
                  </a:cubicBezTo>
                  <a:cubicBezTo>
                    <a:pt x="133" y="135"/>
                    <a:pt x="133" y="135"/>
                    <a:pt x="133" y="135"/>
                  </a:cubicBezTo>
                  <a:close/>
                  <a:moveTo>
                    <a:pt x="130" y="134"/>
                  </a:moveTo>
                  <a:cubicBezTo>
                    <a:pt x="130" y="131"/>
                    <a:pt x="130" y="131"/>
                    <a:pt x="130" y="131"/>
                  </a:cubicBezTo>
                  <a:cubicBezTo>
                    <a:pt x="129" y="131"/>
                    <a:pt x="128" y="131"/>
                    <a:pt x="128" y="131"/>
                  </a:cubicBezTo>
                  <a:cubicBezTo>
                    <a:pt x="127" y="132"/>
                    <a:pt x="126" y="132"/>
                    <a:pt x="126" y="133"/>
                  </a:cubicBezTo>
                  <a:cubicBezTo>
                    <a:pt x="126" y="134"/>
                    <a:pt x="127" y="135"/>
                    <a:pt x="128" y="135"/>
                  </a:cubicBezTo>
                  <a:cubicBezTo>
                    <a:pt x="128" y="135"/>
                    <a:pt x="129" y="135"/>
                    <a:pt x="130" y="134"/>
                  </a:cubicBezTo>
                  <a:close/>
                  <a:moveTo>
                    <a:pt x="144" y="136"/>
                  </a:moveTo>
                  <a:cubicBezTo>
                    <a:pt x="140" y="136"/>
                    <a:pt x="140" y="136"/>
                    <a:pt x="140" y="136"/>
                  </a:cubicBezTo>
                  <a:cubicBezTo>
                    <a:pt x="140" y="136"/>
                    <a:pt x="140" y="136"/>
                    <a:pt x="140" y="136"/>
                  </a:cubicBezTo>
                  <a:cubicBezTo>
                    <a:pt x="140" y="136"/>
                    <a:pt x="141" y="135"/>
                    <a:pt x="141" y="135"/>
                  </a:cubicBezTo>
                  <a:cubicBezTo>
                    <a:pt x="141" y="129"/>
                    <a:pt x="141" y="129"/>
                    <a:pt x="141" y="129"/>
                  </a:cubicBezTo>
                  <a:cubicBezTo>
                    <a:pt x="141" y="129"/>
                    <a:pt x="141" y="129"/>
                    <a:pt x="140" y="128"/>
                  </a:cubicBezTo>
                  <a:cubicBezTo>
                    <a:pt x="140" y="128"/>
                    <a:pt x="140" y="128"/>
                    <a:pt x="139" y="128"/>
                  </a:cubicBezTo>
                  <a:cubicBezTo>
                    <a:pt x="138" y="128"/>
                    <a:pt x="138" y="128"/>
                    <a:pt x="137" y="129"/>
                  </a:cubicBezTo>
                  <a:cubicBezTo>
                    <a:pt x="137" y="135"/>
                    <a:pt x="137" y="135"/>
                    <a:pt x="137" y="135"/>
                  </a:cubicBezTo>
                  <a:cubicBezTo>
                    <a:pt x="137" y="135"/>
                    <a:pt x="137" y="136"/>
                    <a:pt x="138" y="136"/>
                  </a:cubicBezTo>
                  <a:cubicBezTo>
                    <a:pt x="138" y="136"/>
                    <a:pt x="138" y="136"/>
                    <a:pt x="138" y="136"/>
                  </a:cubicBezTo>
                  <a:cubicBezTo>
                    <a:pt x="134" y="136"/>
                    <a:pt x="134" y="136"/>
                    <a:pt x="134" y="136"/>
                  </a:cubicBezTo>
                  <a:cubicBezTo>
                    <a:pt x="134" y="136"/>
                    <a:pt x="134" y="136"/>
                    <a:pt x="134" y="136"/>
                  </a:cubicBezTo>
                  <a:cubicBezTo>
                    <a:pt x="134" y="136"/>
                    <a:pt x="135" y="135"/>
                    <a:pt x="135" y="135"/>
                  </a:cubicBezTo>
                  <a:cubicBezTo>
                    <a:pt x="135" y="129"/>
                    <a:pt x="135" y="129"/>
                    <a:pt x="135" y="129"/>
                  </a:cubicBezTo>
                  <a:cubicBezTo>
                    <a:pt x="135" y="129"/>
                    <a:pt x="135" y="128"/>
                    <a:pt x="134" y="128"/>
                  </a:cubicBezTo>
                  <a:cubicBezTo>
                    <a:pt x="134" y="128"/>
                    <a:pt x="134" y="128"/>
                    <a:pt x="133" y="128"/>
                  </a:cubicBezTo>
                  <a:cubicBezTo>
                    <a:pt x="133" y="128"/>
                    <a:pt x="133" y="128"/>
                    <a:pt x="133" y="128"/>
                  </a:cubicBezTo>
                  <a:cubicBezTo>
                    <a:pt x="136" y="127"/>
                    <a:pt x="136" y="127"/>
                    <a:pt x="136" y="127"/>
                  </a:cubicBezTo>
                  <a:cubicBezTo>
                    <a:pt x="136" y="128"/>
                    <a:pt x="136" y="128"/>
                    <a:pt x="136" y="128"/>
                  </a:cubicBezTo>
                  <a:cubicBezTo>
                    <a:pt x="137" y="127"/>
                    <a:pt x="138" y="127"/>
                    <a:pt x="140" y="127"/>
                  </a:cubicBezTo>
                  <a:cubicBezTo>
                    <a:pt x="141" y="127"/>
                    <a:pt x="142" y="127"/>
                    <a:pt x="142" y="130"/>
                  </a:cubicBezTo>
                  <a:cubicBezTo>
                    <a:pt x="142" y="135"/>
                    <a:pt x="142" y="135"/>
                    <a:pt x="142" y="135"/>
                  </a:cubicBezTo>
                  <a:cubicBezTo>
                    <a:pt x="143" y="135"/>
                    <a:pt x="143" y="136"/>
                    <a:pt x="144" y="136"/>
                  </a:cubicBezTo>
                  <a:cubicBezTo>
                    <a:pt x="144" y="136"/>
                    <a:pt x="144" y="136"/>
                    <a:pt x="144" y="136"/>
                  </a:cubicBezTo>
                  <a:close/>
                  <a:moveTo>
                    <a:pt x="155" y="134"/>
                  </a:moveTo>
                  <a:cubicBezTo>
                    <a:pt x="154" y="135"/>
                    <a:pt x="153" y="135"/>
                    <a:pt x="152" y="136"/>
                  </a:cubicBezTo>
                  <a:cubicBezTo>
                    <a:pt x="152" y="134"/>
                    <a:pt x="152" y="134"/>
                    <a:pt x="152" y="134"/>
                  </a:cubicBezTo>
                  <a:cubicBezTo>
                    <a:pt x="151" y="135"/>
                    <a:pt x="150" y="136"/>
                    <a:pt x="149" y="136"/>
                  </a:cubicBezTo>
                  <a:cubicBezTo>
                    <a:pt x="148" y="136"/>
                    <a:pt x="148" y="136"/>
                    <a:pt x="147" y="135"/>
                  </a:cubicBezTo>
                  <a:cubicBezTo>
                    <a:pt x="146" y="134"/>
                    <a:pt x="145" y="133"/>
                    <a:pt x="145" y="131"/>
                  </a:cubicBezTo>
                  <a:cubicBezTo>
                    <a:pt x="145" y="130"/>
                    <a:pt x="146" y="129"/>
                    <a:pt x="146" y="128"/>
                  </a:cubicBezTo>
                  <a:cubicBezTo>
                    <a:pt x="146" y="127"/>
                    <a:pt x="148" y="126"/>
                    <a:pt x="149" y="126"/>
                  </a:cubicBezTo>
                  <a:cubicBezTo>
                    <a:pt x="150" y="126"/>
                    <a:pt x="150" y="126"/>
                    <a:pt x="151" y="127"/>
                  </a:cubicBezTo>
                  <a:cubicBezTo>
                    <a:pt x="150" y="124"/>
                    <a:pt x="150" y="124"/>
                    <a:pt x="150" y="124"/>
                  </a:cubicBezTo>
                  <a:cubicBezTo>
                    <a:pt x="150" y="123"/>
                    <a:pt x="150" y="123"/>
                    <a:pt x="150" y="123"/>
                  </a:cubicBezTo>
                  <a:cubicBezTo>
                    <a:pt x="150" y="123"/>
                    <a:pt x="150" y="123"/>
                    <a:pt x="149" y="123"/>
                  </a:cubicBezTo>
                  <a:cubicBezTo>
                    <a:pt x="149" y="123"/>
                    <a:pt x="149" y="123"/>
                    <a:pt x="149" y="123"/>
                  </a:cubicBezTo>
                  <a:cubicBezTo>
                    <a:pt x="150" y="123"/>
                    <a:pt x="150" y="122"/>
                    <a:pt x="152" y="121"/>
                  </a:cubicBezTo>
                  <a:cubicBezTo>
                    <a:pt x="153" y="133"/>
                    <a:pt x="153" y="133"/>
                    <a:pt x="153" y="133"/>
                  </a:cubicBezTo>
                  <a:cubicBezTo>
                    <a:pt x="153" y="134"/>
                    <a:pt x="153" y="134"/>
                    <a:pt x="153" y="134"/>
                  </a:cubicBezTo>
                  <a:cubicBezTo>
                    <a:pt x="154" y="134"/>
                    <a:pt x="155" y="134"/>
                    <a:pt x="155" y="134"/>
                  </a:cubicBezTo>
                  <a:cubicBezTo>
                    <a:pt x="155" y="134"/>
                    <a:pt x="155" y="134"/>
                    <a:pt x="155" y="134"/>
                  </a:cubicBezTo>
                  <a:close/>
                  <a:moveTo>
                    <a:pt x="152" y="133"/>
                  </a:moveTo>
                  <a:cubicBezTo>
                    <a:pt x="152" y="129"/>
                    <a:pt x="152" y="129"/>
                    <a:pt x="152" y="129"/>
                  </a:cubicBezTo>
                  <a:cubicBezTo>
                    <a:pt x="152" y="128"/>
                    <a:pt x="151" y="128"/>
                    <a:pt x="151" y="127"/>
                  </a:cubicBezTo>
                  <a:cubicBezTo>
                    <a:pt x="150" y="127"/>
                    <a:pt x="150" y="127"/>
                    <a:pt x="149" y="127"/>
                  </a:cubicBezTo>
                  <a:cubicBezTo>
                    <a:pt x="148" y="127"/>
                    <a:pt x="148" y="127"/>
                    <a:pt x="147" y="128"/>
                  </a:cubicBezTo>
                  <a:cubicBezTo>
                    <a:pt x="147" y="129"/>
                    <a:pt x="147" y="130"/>
                    <a:pt x="147" y="131"/>
                  </a:cubicBezTo>
                  <a:cubicBezTo>
                    <a:pt x="147" y="132"/>
                    <a:pt x="147" y="133"/>
                    <a:pt x="148" y="134"/>
                  </a:cubicBezTo>
                  <a:cubicBezTo>
                    <a:pt x="148" y="135"/>
                    <a:pt x="149" y="135"/>
                    <a:pt x="150" y="135"/>
                  </a:cubicBezTo>
                  <a:cubicBezTo>
                    <a:pt x="150" y="135"/>
                    <a:pt x="150" y="135"/>
                    <a:pt x="151" y="135"/>
                  </a:cubicBezTo>
                  <a:cubicBezTo>
                    <a:pt x="152" y="134"/>
                    <a:pt x="152" y="134"/>
                    <a:pt x="152" y="133"/>
                  </a:cubicBezTo>
                  <a:close/>
                  <a:moveTo>
                    <a:pt x="170" y="122"/>
                  </a:moveTo>
                  <a:cubicBezTo>
                    <a:pt x="170" y="122"/>
                    <a:pt x="170" y="122"/>
                    <a:pt x="170" y="122"/>
                  </a:cubicBezTo>
                  <a:cubicBezTo>
                    <a:pt x="169" y="121"/>
                    <a:pt x="169" y="120"/>
                    <a:pt x="169" y="120"/>
                  </a:cubicBezTo>
                  <a:cubicBezTo>
                    <a:pt x="168" y="120"/>
                    <a:pt x="168" y="120"/>
                    <a:pt x="167" y="120"/>
                  </a:cubicBezTo>
                  <a:cubicBezTo>
                    <a:pt x="165" y="120"/>
                    <a:pt x="165" y="120"/>
                    <a:pt x="165" y="120"/>
                  </a:cubicBezTo>
                  <a:cubicBezTo>
                    <a:pt x="167" y="131"/>
                    <a:pt x="167" y="131"/>
                    <a:pt x="167" y="131"/>
                  </a:cubicBezTo>
                  <a:cubicBezTo>
                    <a:pt x="168" y="132"/>
                    <a:pt x="168" y="132"/>
                    <a:pt x="170" y="132"/>
                  </a:cubicBezTo>
                  <a:cubicBezTo>
                    <a:pt x="170" y="132"/>
                    <a:pt x="170" y="132"/>
                    <a:pt x="170" y="132"/>
                  </a:cubicBezTo>
                  <a:cubicBezTo>
                    <a:pt x="164" y="133"/>
                    <a:pt x="164" y="133"/>
                    <a:pt x="164" y="133"/>
                  </a:cubicBezTo>
                  <a:cubicBezTo>
                    <a:pt x="164" y="133"/>
                    <a:pt x="164" y="133"/>
                    <a:pt x="164" y="133"/>
                  </a:cubicBezTo>
                  <a:cubicBezTo>
                    <a:pt x="165" y="133"/>
                    <a:pt x="166" y="132"/>
                    <a:pt x="165" y="131"/>
                  </a:cubicBezTo>
                  <a:cubicBezTo>
                    <a:pt x="163" y="121"/>
                    <a:pt x="163" y="121"/>
                    <a:pt x="163" y="121"/>
                  </a:cubicBezTo>
                  <a:cubicBezTo>
                    <a:pt x="161" y="121"/>
                    <a:pt x="161" y="121"/>
                    <a:pt x="161" y="121"/>
                  </a:cubicBezTo>
                  <a:cubicBezTo>
                    <a:pt x="160" y="121"/>
                    <a:pt x="160" y="122"/>
                    <a:pt x="159" y="122"/>
                  </a:cubicBezTo>
                  <a:cubicBezTo>
                    <a:pt x="159" y="123"/>
                    <a:pt x="159" y="123"/>
                    <a:pt x="159" y="124"/>
                  </a:cubicBezTo>
                  <a:cubicBezTo>
                    <a:pt x="159" y="124"/>
                    <a:pt x="159" y="124"/>
                    <a:pt x="159" y="124"/>
                  </a:cubicBezTo>
                  <a:cubicBezTo>
                    <a:pt x="158" y="121"/>
                    <a:pt x="158" y="121"/>
                    <a:pt x="158" y="121"/>
                  </a:cubicBezTo>
                  <a:cubicBezTo>
                    <a:pt x="169" y="118"/>
                    <a:pt x="169" y="118"/>
                    <a:pt x="169" y="118"/>
                  </a:cubicBezTo>
                  <a:cubicBezTo>
                    <a:pt x="170" y="122"/>
                    <a:pt x="170" y="122"/>
                    <a:pt x="170" y="122"/>
                  </a:cubicBezTo>
                  <a:close/>
                  <a:moveTo>
                    <a:pt x="181" y="125"/>
                  </a:moveTo>
                  <a:cubicBezTo>
                    <a:pt x="181" y="126"/>
                    <a:pt x="181" y="127"/>
                    <a:pt x="180" y="128"/>
                  </a:cubicBezTo>
                  <a:cubicBezTo>
                    <a:pt x="180" y="129"/>
                    <a:pt x="179" y="130"/>
                    <a:pt x="178" y="130"/>
                  </a:cubicBezTo>
                  <a:cubicBezTo>
                    <a:pt x="177" y="131"/>
                    <a:pt x="176" y="131"/>
                    <a:pt x="176" y="130"/>
                  </a:cubicBezTo>
                  <a:cubicBezTo>
                    <a:pt x="174" y="129"/>
                    <a:pt x="174" y="128"/>
                    <a:pt x="173" y="127"/>
                  </a:cubicBezTo>
                  <a:cubicBezTo>
                    <a:pt x="173" y="126"/>
                    <a:pt x="173" y="125"/>
                    <a:pt x="173" y="123"/>
                  </a:cubicBezTo>
                  <a:cubicBezTo>
                    <a:pt x="174" y="122"/>
                    <a:pt x="174" y="121"/>
                    <a:pt x="176" y="121"/>
                  </a:cubicBezTo>
                  <a:cubicBezTo>
                    <a:pt x="177" y="121"/>
                    <a:pt x="178" y="121"/>
                    <a:pt x="178" y="121"/>
                  </a:cubicBezTo>
                  <a:cubicBezTo>
                    <a:pt x="179" y="121"/>
                    <a:pt x="180" y="122"/>
                    <a:pt x="180" y="123"/>
                  </a:cubicBezTo>
                  <a:cubicBezTo>
                    <a:pt x="174" y="125"/>
                    <a:pt x="174" y="125"/>
                    <a:pt x="174" y="125"/>
                  </a:cubicBezTo>
                  <a:cubicBezTo>
                    <a:pt x="175" y="126"/>
                    <a:pt x="176" y="127"/>
                    <a:pt x="176" y="128"/>
                  </a:cubicBezTo>
                  <a:cubicBezTo>
                    <a:pt x="177" y="129"/>
                    <a:pt x="178" y="129"/>
                    <a:pt x="179" y="128"/>
                  </a:cubicBezTo>
                  <a:cubicBezTo>
                    <a:pt x="180" y="128"/>
                    <a:pt x="180" y="127"/>
                    <a:pt x="181" y="127"/>
                  </a:cubicBezTo>
                  <a:cubicBezTo>
                    <a:pt x="180" y="127"/>
                    <a:pt x="181" y="126"/>
                    <a:pt x="181" y="125"/>
                  </a:cubicBezTo>
                  <a:cubicBezTo>
                    <a:pt x="181" y="125"/>
                    <a:pt x="181" y="125"/>
                    <a:pt x="181" y="125"/>
                  </a:cubicBezTo>
                  <a:close/>
                  <a:moveTo>
                    <a:pt x="178" y="123"/>
                  </a:moveTo>
                  <a:cubicBezTo>
                    <a:pt x="177" y="122"/>
                    <a:pt x="176" y="121"/>
                    <a:pt x="175" y="122"/>
                  </a:cubicBezTo>
                  <a:cubicBezTo>
                    <a:pt x="174" y="122"/>
                    <a:pt x="173" y="123"/>
                    <a:pt x="173" y="125"/>
                  </a:cubicBezTo>
                  <a:cubicBezTo>
                    <a:pt x="178" y="123"/>
                    <a:pt x="178" y="123"/>
                    <a:pt x="178" y="123"/>
                  </a:cubicBezTo>
                  <a:close/>
                  <a:moveTo>
                    <a:pt x="190" y="122"/>
                  </a:moveTo>
                  <a:cubicBezTo>
                    <a:pt x="190" y="123"/>
                    <a:pt x="190" y="124"/>
                    <a:pt x="190" y="125"/>
                  </a:cubicBezTo>
                  <a:cubicBezTo>
                    <a:pt x="189" y="126"/>
                    <a:pt x="188" y="127"/>
                    <a:pt x="188" y="127"/>
                  </a:cubicBezTo>
                  <a:cubicBezTo>
                    <a:pt x="186" y="127"/>
                    <a:pt x="186" y="127"/>
                    <a:pt x="184" y="127"/>
                  </a:cubicBezTo>
                  <a:cubicBezTo>
                    <a:pt x="183" y="127"/>
                    <a:pt x="182" y="125"/>
                    <a:pt x="182" y="124"/>
                  </a:cubicBezTo>
                  <a:cubicBezTo>
                    <a:pt x="182" y="123"/>
                    <a:pt x="182" y="122"/>
                    <a:pt x="182" y="121"/>
                  </a:cubicBezTo>
                  <a:cubicBezTo>
                    <a:pt x="182" y="119"/>
                    <a:pt x="183" y="119"/>
                    <a:pt x="185" y="118"/>
                  </a:cubicBezTo>
                  <a:cubicBezTo>
                    <a:pt x="186" y="118"/>
                    <a:pt x="186" y="118"/>
                    <a:pt x="187" y="118"/>
                  </a:cubicBezTo>
                  <a:cubicBezTo>
                    <a:pt x="188" y="118"/>
                    <a:pt x="188" y="118"/>
                    <a:pt x="188" y="119"/>
                  </a:cubicBezTo>
                  <a:cubicBezTo>
                    <a:pt x="188" y="119"/>
                    <a:pt x="188" y="119"/>
                    <a:pt x="188" y="119"/>
                  </a:cubicBezTo>
                  <a:cubicBezTo>
                    <a:pt x="188" y="120"/>
                    <a:pt x="188" y="120"/>
                    <a:pt x="188" y="120"/>
                  </a:cubicBezTo>
                  <a:cubicBezTo>
                    <a:pt x="188" y="120"/>
                    <a:pt x="188" y="120"/>
                    <a:pt x="187" y="120"/>
                  </a:cubicBezTo>
                  <a:cubicBezTo>
                    <a:pt x="187" y="120"/>
                    <a:pt x="187" y="119"/>
                    <a:pt x="187" y="119"/>
                  </a:cubicBezTo>
                  <a:cubicBezTo>
                    <a:pt x="187" y="119"/>
                    <a:pt x="186" y="119"/>
                    <a:pt x="186" y="119"/>
                  </a:cubicBezTo>
                  <a:cubicBezTo>
                    <a:pt x="186" y="119"/>
                    <a:pt x="185" y="119"/>
                    <a:pt x="185" y="119"/>
                  </a:cubicBezTo>
                  <a:cubicBezTo>
                    <a:pt x="184" y="119"/>
                    <a:pt x="183" y="120"/>
                    <a:pt x="183" y="121"/>
                  </a:cubicBezTo>
                  <a:cubicBezTo>
                    <a:pt x="183" y="121"/>
                    <a:pt x="183" y="122"/>
                    <a:pt x="184" y="123"/>
                  </a:cubicBezTo>
                  <a:cubicBezTo>
                    <a:pt x="184" y="124"/>
                    <a:pt x="185" y="125"/>
                    <a:pt x="186" y="125"/>
                  </a:cubicBezTo>
                  <a:cubicBezTo>
                    <a:pt x="186" y="126"/>
                    <a:pt x="187" y="126"/>
                    <a:pt x="188" y="126"/>
                  </a:cubicBezTo>
                  <a:cubicBezTo>
                    <a:pt x="189" y="125"/>
                    <a:pt x="190" y="124"/>
                    <a:pt x="190" y="122"/>
                  </a:cubicBezTo>
                  <a:cubicBezTo>
                    <a:pt x="190" y="122"/>
                    <a:pt x="190" y="122"/>
                    <a:pt x="190" y="122"/>
                  </a:cubicBezTo>
                  <a:close/>
                  <a:moveTo>
                    <a:pt x="202" y="120"/>
                  </a:moveTo>
                  <a:cubicBezTo>
                    <a:pt x="198" y="122"/>
                    <a:pt x="198" y="122"/>
                    <a:pt x="198" y="122"/>
                  </a:cubicBezTo>
                  <a:cubicBezTo>
                    <a:pt x="198" y="121"/>
                    <a:pt x="198" y="121"/>
                    <a:pt x="198" y="121"/>
                  </a:cubicBezTo>
                  <a:cubicBezTo>
                    <a:pt x="199" y="121"/>
                    <a:pt x="199" y="121"/>
                    <a:pt x="198" y="120"/>
                  </a:cubicBezTo>
                  <a:cubicBezTo>
                    <a:pt x="196" y="115"/>
                    <a:pt x="196" y="115"/>
                    <a:pt x="196" y="115"/>
                  </a:cubicBezTo>
                  <a:cubicBezTo>
                    <a:pt x="195" y="114"/>
                    <a:pt x="195" y="114"/>
                    <a:pt x="194" y="115"/>
                  </a:cubicBezTo>
                  <a:cubicBezTo>
                    <a:pt x="193" y="115"/>
                    <a:pt x="192" y="116"/>
                    <a:pt x="192" y="117"/>
                  </a:cubicBezTo>
                  <a:cubicBezTo>
                    <a:pt x="194" y="121"/>
                    <a:pt x="194" y="121"/>
                    <a:pt x="194" y="121"/>
                  </a:cubicBezTo>
                  <a:cubicBezTo>
                    <a:pt x="195" y="122"/>
                    <a:pt x="196" y="122"/>
                    <a:pt x="196" y="122"/>
                  </a:cubicBezTo>
                  <a:cubicBezTo>
                    <a:pt x="196" y="122"/>
                    <a:pt x="196" y="122"/>
                    <a:pt x="196" y="122"/>
                  </a:cubicBezTo>
                  <a:cubicBezTo>
                    <a:pt x="192" y="124"/>
                    <a:pt x="192" y="124"/>
                    <a:pt x="192" y="124"/>
                  </a:cubicBezTo>
                  <a:cubicBezTo>
                    <a:pt x="192" y="124"/>
                    <a:pt x="192" y="124"/>
                    <a:pt x="192" y="124"/>
                  </a:cubicBezTo>
                  <a:cubicBezTo>
                    <a:pt x="193" y="123"/>
                    <a:pt x="193" y="123"/>
                    <a:pt x="192" y="122"/>
                  </a:cubicBezTo>
                  <a:cubicBezTo>
                    <a:pt x="188" y="113"/>
                    <a:pt x="188" y="113"/>
                    <a:pt x="188" y="113"/>
                  </a:cubicBezTo>
                  <a:cubicBezTo>
                    <a:pt x="187" y="113"/>
                    <a:pt x="187" y="113"/>
                    <a:pt x="187" y="113"/>
                  </a:cubicBezTo>
                  <a:cubicBezTo>
                    <a:pt x="187" y="113"/>
                    <a:pt x="186" y="113"/>
                    <a:pt x="186" y="113"/>
                  </a:cubicBezTo>
                  <a:cubicBezTo>
                    <a:pt x="186" y="113"/>
                    <a:pt x="186" y="113"/>
                    <a:pt x="186" y="113"/>
                  </a:cubicBezTo>
                  <a:cubicBezTo>
                    <a:pt x="186" y="112"/>
                    <a:pt x="187" y="111"/>
                    <a:pt x="188" y="110"/>
                  </a:cubicBezTo>
                  <a:cubicBezTo>
                    <a:pt x="191" y="116"/>
                    <a:pt x="191" y="116"/>
                    <a:pt x="191" y="116"/>
                  </a:cubicBezTo>
                  <a:cubicBezTo>
                    <a:pt x="192" y="114"/>
                    <a:pt x="192" y="113"/>
                    <a:pt x="193" y="113"/>
                  </a:cubicBezTo>
                  <a:cubicBezTo>
                    <a:pt x="195" y="112"/>
                    <a:pt x="196" y="113"/>
                    <a:pt x="197" y="115"/>
                  </a:cubicBezTo>
                  <a:cubicBezTo>
                    <a:pt x="199" y="119"/>
                    <a:pt x="199" y="119"/>
                    <a:pt x="199" y="119"/>
                  </a:cubicBezTo>
                  <a:cubicBezTo>
                    <a:pt x="200" y="120"/>
                    <a:pt x="201" y="120"/>
                    <a:pt x="202" y="120"/>
                  </a:cubicBezTo>
                  <a:cubicBezTo>
                    <a:pt x="202" y="120"/>
                    <a:pt x="202" y="120"/>
                    <a:pt x="202" y="120"/>
                  </a:cubicBezTo>
                  <a:close/>
                  <a:moveTo>
                    <a:pt x="212" y="114"/>
                  </a:moveTo>
                  <a:cubicBezTo>
                    <a:pt x="208" y="116"/>
                    <a:pt x="208" y="116"/>
                    <a:pt x="208" y="116"/>
                  </a:cubicBezTo>
                  <a:cubicBezTo>
                    <a:pt x="208" y="116"/>
                    <a:pt x="208" y="116"/>
                    <a:pt x="208" y="116"/>
                  </a:cubicBezTo>
                  <a:cubicBezTo>
                    <a:pt x="209" y="115"/>
                    <a:pt x="209" y="115"/>
                    <a:pt x="209" y="114"/>
                  </a:cubicBezTo>
                  <a:cubicBezTo>
                    <a:pt x="206" y="110"/>
                    <a:pt x="206" y="110"/>
                    <a:pt x="206" y="110"/>
                  </a:cubicBezTo>
                  <a:cubicBezTo>
                    <a:pt x="206" y="109"/>
                    <a:pt x="206" y="109"/>
                    <a:pt x="206" y="109"/>
                  </a:cubicBezTo>
                  <a:cubicBezTo>
                    <a:pt x="205" y="109"/>
                    <a:pt x="205" y="109"/>
                    <a:pt x="204" y="109"/>
                  </a:cubicBezTo>
                  <a:cubicBezTo>
                    <a:pt x="203" y="110"/>
                    <a:pt x="202" y="111"/>
                    <a:pt x="202" y="111"/>
                  </a:cubicBezTo>
                  <a:cubicBezTo>
                    <a:pt x="205" y="116"/>
                    <a:pt x="205" y="116"/>
                    <a:pt x="205" y="116"/>
                  </a:cubicBezTo>
                  <a:cubicBezTo>
                    <a:pt x="206" y="117"/>
                    <a:pt x="206" y="117"/>
                    <a:pt x="207" y="117"/>
                  </a:cubicBezTo>
                  <a:cubicBezTo>
                    <a:pt x="207" y="117"/>
                    <a:pt x="207" y="117"/>
                    <a:pt x="207" y="117"/>
                  </a:cubicBezTo>
                  <a:cubicBezTo>
                    <a:pt x="203" y="119"/>
                    <a:pt x="203" y="119"/>
                    <a:pt x="203" y="119"/>
                  </a:cubicBezTo>
                  <a:cubicBezTo>
                    <a:pt x="203" y="119"/>
                    <a:pt x="203" y="119"/>
                    <a:pt x="203" y="119"/>
                  </a:cubicBezTo>
                  <a:cubicBezTo>
                    <a:pt x="204" y="119"/>
                    <a:pt x="204" y="118"/>
                    <a:pt x="204" y="117"/>
                  </a:cubicBezTo>
                  <a:cubicBezTo>
                    <a:pt x="201" y="113"/>
                    <a:pt x="201" y="113"/>
                    <a:pt x="201" y="113"/>
                  </a:cubicBezTo>
                  <a:cubicBezTo>
                    <a:pt x="200" y="112"/>
                    <a:pt x="200" y="112"/>
                    <a:pt x="200" y="112"/>
                  </a:cubicBezTo>
                  <a:cubicBezTo>
                    <a:pt x="200" y="112"/>
                    <a:pt x="200" y="112"/>
                    <a:pt x="199" y="113"/>
                  </a:cubicBezTo>
                  <a:cubicBezTo>
                    <a:pt x="199" y="112"/>
                    <a:pt x="199" y="112"/>
                    <a:pt x="199" y="112"/>
                  </a:cubicBezTo>
                  <a:cubicBezTo>
                    <a:pt x="201" y="110"/>
                    <a:pt x="201" y="110"/>
                    <a:pt x="201" y="110"/>
                  </a:cubicBezTo>
                  <a:cubicBezTo>
                    <a:pt x="202" y="111"/>
                    <a:pt x="202" y="111"/>
                    <a:pt x="202" y="111"/>
                  </a:cubicBezTo>
                  <a:cubicBezTo>
                    <a:pt x="202" y="110"/>
                    <a:pt x="203" y="109"/>
                    <a:pt x="204" y="108"/>
                  </a:cubicBezTo>
                  <a:cubicBezTo>
                    <a:pt x="205" y="107"/>
                    <a:pt x="206" y="108"/>
                    <a:pt x="208" y="110"/>
                  </a:cubicBezTo>
                  <a:cubicBezTo>
                    <a:pt x="210" y="114"/>
                    <a:pt x="210" y="114"/>
                    <a:pt x="210" y="114"/>
                  </a:cubicBezTo>
                  <a:cubicBezTo>
                    <a:pt x="210" y="114"/>
                    <a:pt x="211" y="115"/>
                    <a:pt x="212" y="114"/>
                  </a:cubicBezTo>
                  <a:cubicBezTo>
                    <a:pt x="212" y="114"/>
                    <a:pt x="212" y="114"/>
                    <a:pt x="212" y="114"/>
                  </a:cubicBezTo>
                  <a:close/>
                  <a:moveTo>
                    <a:pt x="218" y="104"/>
                  </a:moveTo>
                  <a:cubicBezTo>
                    <a:pt x="219" y="105"/>
                    <a:pt x="219" y="107"/>
                    <a:pt x="219" y="108"/>
                  </a:cubicBezTo>
                  <a:cubicBezTo>
                    <a:pt x="219" y="109"/>
                    <a:pt x="218" y="110"/>
                    <a:pt x="217" y="111"/>
                  </a:cubicBezTo>
                  <a:cubicBezTo>
                    <a:pt x="216" y="112"/>
                    <a:pt x="215" y="112"/>
                    <a:pt x="214" y="112"/>
                  </a:cubicBezTo>
                  <a:cubicBezTo>
                    <a:pt x="212" y="111"/>
                    <a:pt x="211" y="111"/>
                    <a:pt x="210" y="110"/>
                  </a:cubicBezTo>
                  <a:cubicBezTo>
                    <a:pt x="210" y="109"/>
                    <a:pt x="209" y="107"/>
                    <a:pt x="209" y="106"/>
                  </a:cubicBezTo>
                  <a:cubicBezTo>
                    <a:pt x="209" y="105"/>
                    <a:pt x="210" y="104"/>
                    <a:pt x="211" y="103"/>
                  </a:cubicBezTo>
                  <a:cubicBezTo>
                    <a:pt x="212" y="102"/>
                    <a:pt x="214" y="102"/>
                    <a:pt x="215" y="102"/>
                  </a:cubicBezTo>
                  <a:cubicBezTo>
                    <a:pt x="216" y="102"/>
                    <a:pt x="217" y="103"/>
                    <a:pt x="218" y="104"/>
                  </a:cubicBezTo>
                  <a:close/>
                  <a:moveTo>
                    <a:pt x="217" y="106"/>
                  </a:moveTo>
                  <a:cubicBezTo>
                    <a:pt x="216" y="105"/>
                    <a:pt x="215" y="104"/>
                    <a:pt x="214" y="103"/>
                  </a:cubicBezTo>
                  <a:cubicBezTo>
                    <a:pt x="213" y="103"/>
                    <a:pt x="212" y="103"/>
                    <a:pt x="212" y="103"/>
                  </a:cubicBezTo>
                  <a:cubicBezTo>
                    <a:pt x="211" y="104"/>
                    <a:pt x="211" y="105"/>
                    <a:pt x="211" y="105"/>
                  </a:cubicBezTo>
                  <a:cubicBezTo>
                    <a:pt x="211" y="106"/>
                    <a:pt x="211" y="107"/>
                    <a:pt x="212" y="108"/>
                  </a:cubicBezTo>
                  <a:cubicBezTo>
                    <a:pt x="212" y="109"/>
                    <a:pt x="213" y="110"/>
                    <a:pt x="214" y="110"/>
                  </a:cubicBezTo>
                  <a:cubicBezTo>
                    <a:pt x="215" y="111"/>
                    <a:pt x="216" y="111"/>
                    <a:pt x="217" y="110"/>
                  </a:cubicBezTo>
                  <a:cubicBezTo>
                    <a:pt x="218" y="110"/>
                    <a:pt x="218" y="109"/>
                    <a:pt x="218" y="108"/>
                  </a:cubicBezTo>
                  <a:cubicBezTo>
                    <a:pt x="218" y="107"/>
                    <a:pt x="217" y="107"/>
                    <a:pt x="217" y="106"/>
                  </a:cubicBezTo>
                  <a:close/>
                  <a:moveTo>
                    <a:pt x="226" y="103"/>
                  </a:moveTo>
                  <a:cubicBezTo>
                    <a:pt x="222" y="107"/>
                    <a:pt x="222" y="107"/>
                    <a:pt x="222" y="107"/>
                  </a:cubicBezTo>
                  <a:cubicBezTo>
                    <a:pt x="222" y="106"/>
                    <a:pt x="222" y="106"/>
                    <a:pt x="222" y="106"/>
                  </a:cubicBezTo>
                  <a:cubicBezTo>
                    <a:pt x="223" y="105"/>
                    <a:pt x="223" y="105"/>
                    <a:pt x="223" y="104"/>
                  </a:cubicBezTo>
                  <a:cubicBezTo>
                    <a:pt x="216" y="97"/>
                    <a:pt x="216" y="97"/>
                    <a:pt x="216" y="97"/>
                  </a:cubicBezTo>
                  <a:cubicBezTo>
                    <a:pt x="216" y="96"/>
                    <a:pt x="216" y="96"/>
                    <a:pt x="215" y="96"/>
                  </a:cubicBezTo>
                  <a:cubicBezTo>
                    <a:pt x="215" y="96"/>
                    <a:pt x="215" y="96"/>
                    <a:pt x="214" y="97"/>
                  </a:cubicBezTo>
                  <a:cubicBezTo>
                    <a:pt x="214" y="97"/>
                    <a:pt x="214" y="97"/>
                    <a:pt x="214" y="97"/>
                  </a:cubicBezTo>
                  <a:cubicBezTo>
                    <a:pt x="214" y="97"/>
                    <a:pt x="214" y="97"/>
                    <a:pt x="214" y="97"/>
                  </a:cubicBezTo>
                  <a:cubicBezTo>
                    <a:pt x="214" y="96"/>
                    <a:pt x="215" y="95"/>
                    <a:pt x="216" y="94"/>
                  </a:cubicBezTo>
                  <a:cubicBezTo>
                    <a:pt x="224" y="103"/>
                    <a:pt x="224" y="103"/>
                    <a:pt x="224" y="103"/>
                  </a:cubicBezTo>
                  <a:cubicBezTo>
                    <a:pt x="224" y="104"/>
                    <a:pt x="225" y="104"/>
                    <a:pt x="226" y="103"/>
                  </a:cubicBezTo>
                  <a:cubicBezTo>
                    <a:pt x="226" y="103"/>
                    <a:pt x="226" y="103"/>
                    <a:pt x="226" y="103"/>
                  </a:cubicBezTo>
                  <a:close/>
                  <a:moveTo>
                    <a:pt x="231" y="93"/>
                  </a:moveTo>
                  <a:cubicBezTo>
                    <a:pt x="232" y="94"/>
                    <a:pt x="232" y="95"/>
                    <a:pt x="232" y="96"/>
                  </a:cubicBezTo>
                  <a:cubicBezTo>
                    <a:pt x="232" y="97"/>
                    <a:pt x="232" y="99"/>
                    <a:pt x="230" y="99"/>
                  </a:cubicBezTo>
                  <a:cubicBezTo>
                    <a:pt x="230" y="100"/>
                    <a:pt x="228" y="101"/>
                    <a:pt x="227" y="101"/>
                  </a:cubicBezTo>
                  <a:cubicBezTo>
                    <a:pt x="226" y="101"/>
                    <a:pt x="225" y="100"/>
                    <a:pt x="224" y="99"/>
                  </a:cubicBezTo>
                  <a:cubicBezTo>
                    <a:pt x="223" y="98"/>
                    <a:pt x="222" y="97"/>
                    <a:pt x="222" y="96"/>
                  </a:cubicBezTo>
                  <a:cubicBezTo>
                    <a:pt x="222" y="95"/>
                    <a:pt x="223" y="93"/>
                    <a:pt x="224" y="93"/>
                  </a:cubicBezTo>
                  <a:cubicBezTo>
                    <a:pt x="225" y="92"/>
                    <a:pt x="226" y="91"/>
                    <a:pt x="227" y="91"/>
                  </a:cubicBezTo>
                  <a:cubicBezTo>
                    <a:pt x="229" y="91"/>
                    <a:pt x="230" y="91"/>
                    <a:pt x="231" y="93"/>
                  </a:cubicBezTo>
                  <a:close/>
                  <a:moveTo>
                    <a:pt x="230" y="95"/>
                  </a:moveTo>
                  <a:cubicBezTo>
                    <a:pt x="229" y="94"/>
                    <a:pt x="228" y="93"/>
                    <a:pt x="227" y="93"/>
                  </a:cubicBezTo>
                  <a:cubicBezTo>
                    <a:pt x="226" y="92"/>
                    <a:pt x="225" y="92"/>
                    <a:pt x="224" y="93"/>
                  </a:cubicBezTo>
                  <a:cubicBezTo>
                    <a:pt x="224" y="93"/>
                    <a:pt x="224" y="94"/>
                    <a:pt x="224" y="95"/>
                  </a:cubicBezTo>
                  <a:cubicBezTo>
                    <a:pt x="224" y="96"/>
                    <a:pt x="224" y="96"/>
                    <a:pt x="225" y="97"/>
                  </a:cubicBezTo>
                  <a:cubicBezTo>
                    <a:pt x="226" y="98"/>
                    <a:pt x="227" y="99"/>
                    <a:pt x="228" y="99"/>
                  </a:cubicBezTo>
                  <a:cubicBezTo>
                    <a:pt x="229" y="99"/>
                    <a:pt x="230" y="99"/>
                    <a:pt x="231" y="99"/>
                  </a:cubicBezTo>
                  <a:cubicBezTo>
                    <a:pt x="232" y="98"/>
                    <a:pt x="232" y="97"/>
                    <a:pt x="231" y="97"/>
                  </a:cubicBezTo>
                  <a:cubicBezTo>
                    <a:pt x="231" y="96"/>
                    <a:pt x="231" y="95"/>
                    <a:pt x="230" y="95"/>
                  </a:cubicBezTo>
                  <a:close/>
                  <a:moveTo>
                    <a:pt x="236" y="82"/>
                  </a:moveTo>
                  <a:cubicBezTo>
                    <a:pt x="234" y="83"/>
                    <a:pt x="234" y="83"/>
                    <a:pt x="234" y="83"/>
                  </a:cubicBezTo>
                  <a:cubicBezTo>
                    <a:pt x="235" y="83"/>
                    <a:pt x="236" y="84"/>
                    <a:pt x="236" y="84"/>
                  </a:cubicBezTo>
                  <a:cubicBezTo>
                    <a:pt x="237" y="85"/>
                    <a:pt x="237" y="85"/>
                    <a:pt x="237" y="87"/>
                  </a:cubicBezTo>
                  <a:cubicBezTo>
                    <a:pt x="237" y="87"/>
                    <a:pt x="237" y="88"/>
                    <a:pt x="236" y="89"/>
                  </a:cubicBezTo>
                  <a:cubicBezTo>
                    <a:pt x="236" y="89"/>
                    <a:pt x="236" y="89"/>
                    <a:pt x="236" y="90"/>
                  </a:cubicBezTo>
                  <a:cubicBezTo>
                    <a:pt x="236" y="91"/>
                    <a:pt x="236" y="91"/>
                    <a:pt x="236" y="91"/>
                  </a:cubicBezTo>
                  <a:cubicBezTo>
                    <a:pt x="236" y="92"/>
                    <a:pt x="237" y="91"/>
                    <a:pt x="238" y="90"/>
                  </a:cubicBezTo>
                  <a:cubicBezTo>
                    <a:pt x="239" y="89"/>
                    <a:pt x="240" y="88"/>
                    <a:pt x="240" y="87"/>
                  </a:cubicBezTo>
                  <a:cubicBezTo>
                    <a:pt x="241" y="87"/>
                    <a:pt x="242" y="87"/>
                    <a:pt x="242" y="88"/>
                  </a:cubicBezTo>
                  <a:cubicBezTo>
                    <a:pt x="243" y="88"/>
                    <a:pt x="243" y="89"/>
                    <a:pt x="243" y="91"/>
                  </a:cubicBezTo>
                  <a:cubicBezTo>
                    <a:pt x="243" y="92"/>
                    <a:pt x="242" y="93"/>
                    <a:pt x="242" y="94"/>
                  </a:cubicBezTo>
                  <a:cubicBezTo>
                    <a:pt x="241" y="95"/>
                    <a:pt x="240" y="95"/>
                    <a:pt x="239" y="96"/>
                  </a:cubicBezTo>
                  <a:cubicBezTo>
                    <a:pt x="238" y="96"/>
                    <a:pt x="238" y="96"/>
                    <a:pt x="238" y="95"/>
                  </a:cubicBezTo>
                  <a:cubicBezTo>
                    <a:pt x="237" y="95"/>
                    <a:pt x="237" y="95"/>
                    <a:pt x="237" y="94"/>
                  </a:cubicBezTo>
                  <a:cubicBezTo>
                    <a:pt x="237" y="94"/>
                    <a:pt x="237" y="93"/>
                    <a:pt x="237" y="93"/>
                  </a:cubicBezTo>
                  <a:cubicBezTo>
                    <a:pt x="237" y="93"/>
                    <a:pt x="237" y="93"/>
                    <a:pt x="236" y="93"/>
                  </a:cubicBezTo>
                  <a:cubicBezTo>
                    <a:pt x="236" y="93"/>
                    <a:pt x="236" y="93"/>
                    <a:pt x="236" y="93"/>
                  </a:cubicBezTo>
                  <a:cubicBezTo>
                    <a:pt x="235" y="93"/>
                    <a:pt x="235" y="92"/>
                    <a:pt x="235" y="92"/>
                  </a:cubicBezTo>
                  <a:cubicBezTo>
                    <a:pt x="235" y="91"/>
                    <a:pt x="235" y="91"/>
                    <a:pt x="235" y="90"/>
                  </a:cubicBezTo>
                  <a:cubicBezTo>
                    <a:pt x="234" y="91"/>
                    <a:pt x="233" y="91"/>
                    <a:pt x="232" y="90"/>
                  </a:cubicBezTo>
                  <a:cubicBezTo>
                    <a:pt x="231" y="89"/>
                    <a:pt x="230" y="89"/>
                    <a:pt x="230" y="87"/>
                  </a:cubicBezTo>
                  <a:cubicBezTo>
                    <a:pt x="230" y="87"/>
                    <a:pt x="231" y="85"/>
                    <a:pt x="232" y="85"/>
                  </a:cubicBezTo>
                  <a:cubicBezTo>
                    <a:pt x="232" y="84"/>
                    <a:pt x="232" y="84"/>
                    <a:pt x="233" y="83"/>
                  </a:cubicBezTo>
                  <a:cubicBezTo>
                    <a:pt x="234" y="83"/>
                    <a:pt x="234" y="83"/>
                    <a:pt x="234" y="83"/>
                  </a:cubicBezTo>
                  <a:cubicBezTo>
                    <a:pt x="235" y="81"/>
                    <a:pt x="235" y="81"/>
                    <a:pt x="235" y="81"/>
                  </a:cubicBezTo>
                  <a:cubicBezTo>
                    <a:pt x="236" y="82"/>
                    <a:pt x="236" y="82"/>
                    <a:pt x="236" y="82"/>
                  </a:cubicBezTo>
                  <a:close/>
                  <a:moveTo>
                    <a:pt x="236" y="86"/>
                  </a:moveTo>
                  <a:cubicBezTo>
                    <a:pt x="235" y="86"/>
                    <a:pt x="234" y="85"/>
                    <a:pt x="234" y="85"/>
                  </a:cubicBezTo>
                  <a:cubicBezTo>
                    <a:pt x="233" y="85"/>
                    <a:pt x="232" y="85"/>
                    <a:pt x="232" y="85"/>
                  </a:cubicBezTo>
                  <a:cubicBezTo>
                    <a:pt x="231" y="86"/>
                    <a:pt x="231" y="86"/>
                    <a:pt x="231" y="87"/>
                  </a:cubicBezTo>
                  <a:cubicBezTo>
                    <a:pt x="231" y="87"/>
                    <a:pt x="232" y="87"/>
                    <a:pt x="232" y="88"/>
                  </a:cubicBezTo>
                  <a:cubicBezTo>
                    <a:pt x="233" y="88"/>
                    <a:pt x="233" y="89"/>
                    <a:pt x="234" y="89"/>
                  </a:cubicBezTo>
                  <a:cubicBezTo>
                    <a:pt x="235" y="89"/>
                    <a:pt x="235" y="89"/>
                    <a:pt x="236" y="89"/>
                  </a:cubicBezTo>
                  <a:cubicBezTo>
                    <a:pt x="237" y="88"/>
                    <a:pt x="236" y="87"/>
                    <a:pt x="236" y="86"/>
                  </a:cubicBezTo>
                  <a:close/>
                  <a:moveTo>
                    <a:pt x="242" y="89"/>
                  </a:moveTo>
                  <a:cubicBezTo>
                    <a:pt x="242" y="89"/>
                    <a:pt x="241" y="89"/>
                    <a:pt x="240" y="89"/>
                  </a:cubicBezTo>
                  <a:cubicBezTo>
                    <a:pt x="240" y="90"/>
                    <a:pt x="240" y="90"/>
                    <a:pt x="239" y="91"/>
                  </a:cubicBezTo>
                  <a:cubicBezTo>
                    <a:pt x="238" y="92"/>
                    <a:pt x="238" y="92"/>
                    <a:pt x="237" y="93"/>
                  </a:cubicBezTo>
                  <a:cubicBezTo>
                    <a:pt x="237" y="93"/>
                    <a:pt x="238" y="94"/>
                    <a:pt x="238" y="95"/>
                  </a:cubicBezTo>
                  <a:cubicBezTo>
                    <a:pt x="239" y="95"/>
                    <a:pt x="240" y="95"/>
                    <a:pt x="241" y="93"/>
                  </a:cubicBezTo>
                  <a:cubicBezTo>
                    <a:pt x="242" y="93"/>
                    <a:pt x="242" y="91"/>
                    <a:pt x="243" y="91"/>
                  </a:cubicBezTo>
                  <a:cubicBezTo>
                    <a:pt x="243" y="90"/>
                    <a:pt x="242" y="89"/>
                    <a:pt x="242" y="89"/>
                  </a:cubicBezTo>
                  <a:close/>
                  <a:moveTo>
                    <a:pt x="242" y="73"/>
                  </a:moveTo>
                  <a:cubicBezTo>
                    <a:pt x="242" y="73"/>
                    <a:pt x="242" y="73"/>
                    <a:pt x="242" y="74"/>
                  </a:cubicBezTo>
                  <a:cubicBezTo>
                    <a:pt x="242" y="74"/>
                    <a:pt x="242" y="74"/>
                    <a:pt x="242" y="75"/>
                  </a:cubicBezTo>
                  <a:cubicBezTo>
                    <a:pt x="247" y="83"/>
                    <a:pt x="247" y="83"/>
                    <a:pt x="247" y="83"/>
                  </a:cubicBezTo>
                  <a:cubicBezTo>
                    <a:pt x="248" y="85"/>
                    <a:pt x="248" y="86"/>
                    <a:pt x="247" y="87"/>
                  </a:cubicBezTo>
                  <a:cubicBezTo>
                    <a:pt x="246" y="88"/>
                    <a:pt x="246" y="88"/>
                    <a:pt x="245" y="87"/>
                  </a:cubicBezTo>
                  <a:cubicBezTo>
                    <a:pt x="245" y="87"/>
                    <a:pt x="245" y="87"/>
                    <a:pt x="245" y="87"/>
                  </a:cubicBezTo>
                  <a:cubicBezTo>
                    <a:pt x="245" y="86"/>
                    <a:pt x="245" y="86"/>
                    <a:pt x="245" y="86"/>
                  </a:cubicBezTo>
                  <a:cubicBezTo>
                    <a:pt x="245" y="86"/>
                    <a:pt x="246" y="85"/>
                    <a:pt x="246" y="85"/>
                  </a:cubicBezTo>
                  <a:cubicBezTo>
                    <a:pt x="246" y="85"/>
                    <a:pt x="246" y="85"/>
                    <a:pt x="246" y="85"/>
                  </a:cubicBezTo>
                  <a:cubicBezTo>
                    <a:pt x="247" y="85"/>
                    <a:pt x="246" y="83"/>
                    <a:pt x="245" y="81"/>
                  </a:cubicBezTo>
                  <a:cubicBezTo>
                    <a:pt x="238" y="80"/>
                    <a:pt x="238" y="80"/>
                    <a:pt x="238" y="80"/>
                  </a:cubicBezTo>
                  <a:cubicBezTo>
                    <a:pt x="237" y="80"/>
                    <a:pt x="237" y="80"/>
                    <a:pt x="236" y="80"/>
                  </a:cubicBezTo>
                  <a:cubicBezTo>
                    <a:pt x="236" y="80"/>
                    <a:pt x="236" y="80"/>
                    <a:pt x="236" y="80"/>
                  </a:cubicBezTo>
                  <a:cubicBezTo>
                    <a:pt x="235" y="80"/>
                    <a:pt x="235" y="80"/>
                    <a:pt x="235" y="80"/>
                  </a:cubicBezTo>
                  <a:cubicBezTo>
                    <a:pt x="238" y="77"/>
                    <a:pt x="238" y="77"/>
                    <a:pt x="238" y="77"/>
                  </a:cubicBezTo>
                  <a:cubicBezTo>
                    <a:pt x="238" y="77"/>
                    <a:pt x="238" y="77"/>
                    <a:pt x="238" y="77"/>
                  </a:cubicBezTo>
                  <a:cubicBezTo>
                    <a:pt x="238" y="78"/>
                    <a:pt x="238" y="78"/>
                    <a:pt x="238" y="78"/>
                  </a:cubicBezTo>
                  <a:cubicBezTo>
                    <a:pt x="238" y="78"/>
                    <a:pt x="238" y="79"/>
                    <a:pt x="239" y="79"/>
                  </a:cubicBezTo>
                  <a:cubicBezTo>
                    <a:pt x="244" y="80"/>
                    <a:pt x="244" y="80"/>
                    <a:pt x="244" y="80"/>
                  </a:cubicBezTo>
                  <a:cubicBezTo>
                    <a:pt x="242" y="75"/>
                    <a:pt x="242" y="75"/>
                    <a:pt x="242" y="75"/>
                  </a:cubicBezTo>
                  <a:cubicBezTo>
                    <a:pt x="241" y="75"/>
                    <a:pt x="241" y="75"/>
                    <a:pt x="241" y="75"/>
                  </a:cubicBezTo>
                  <a:cubicBezTo>
                    <a:pt x="241" y="75"/>
                    <a:pt x="241" y="75"/>
                    <a:pt x="241" y="75"/>
                  </a:cubicBezTo>
                  <a:cubicBezTo>
                    <a:pt x="240" y="75"/>
                    <a:pt x="240" y="75"/>
                    <a:pt x="240" y="75"/>
                  </a:cubicBezTo>
                  <a:cubicBezTo>
                    <a:pt x="240" y="75"/>
                    <a:pt x="240" y="75"/>
                    <a:pt x="240" y="75"/>
                  </a:cubicBezTo>
                  <a:cubicBezTo>
                    <a:pt x="242" y="73"/>
                    <a:pt x="242" y="73"/>
                    <a:pt x="242" y="73"/>
                  </a:cubicBezTo>
                  <a:cubicBezTo>
                    <a:pt x="242" y="73"/>
                    <a:pt x="242" y="73"/>
                    <a:pt x="242" y="73"/>
                  </a:cubicBezTo>
                  <a:close/>
                  <a:moveTo>
                    <a:pt x="253" y="63"/>
                  </a:moveTo>
                  <a:cubicBezTo>
                    <a:pt x="254" y="64"/>
                    <a:pt x="255" y="65"/>
                    <a:pt x="255" y="66"/>
                  </a:cubicBezTo>
                  <a:cubicBezTo>
                    <a:pt x="256" y="67"/>
                    <a:pt x="256" y="68"/>
                    <a:pt x="255" y="69"/>
                  </a:cubicBezTo>
                  <a:cubicBezTo>
                    <a:pt x="254" y="71"/>
                    <a:pt x="253" y="71"/>
                    <a:pt x="252" y="71"/>
                  </a:cubicBezTo>
                  <a:cubicBezTo>
                    <a:pt x="251" y="72"/>
                    <a:pt x="250" y="71"/>
                    <a:pt x="248" y="71"/>
                  </a:cubicBezTo>
                  <a:cubicBezTo>
                    <a:pt x="247" y="70"/>
                    <a:pt x="246" y="69"/>
                    <a:pt x="246" y="68"/>
                  </a:cubicBezTo>
                  <a:cubicBezTo>
                    <a:pt x="246" y="67"/>
                    <a:pt x="246" y="66"/>
                    <a:pt x="246" y="65"/>
                  </a:cubicBezTo>
                  <a:cubicBezTo>
                    <a:pt x="247" y="63"/>
                    <a:pt x="248" y="63"/>
                    <a:pt x="249" y="62"/>
                  </a:cubicBezTo>
                  <a:cubicBezTo>
                    <a:pt x="250" y="62"/>
                    <a:pt x="252" y="62"/>
                    <a:pt x="253" y="63"/>
                  </a:cubicBezTo>
                  <a:close/>
                  <a:moveTo>
                    <a:pt x="252" y="65"/>
                  </a:moveTo>
                  <a:cubicBezTo>
                    <a:pt x="251" y="64"/>
                    <a:pt x="250" y="64"/>
                    <a:pt x="249" y="64"/>
                  </a:cubicBezTo>
                  <a:cubicBezTo>
                    <a:pt x="248" y="64"/>
                    <a:pt x="247" y="64"/>
                    <a:pt x="247" y="65"/>
                  </a:cubicBezTo>
                  <a:cubicBezTo>
                    <a:pt x="246" y="66"/>
                    <a:pt x="246" y="66"/>
                    <a:pt x="247" y="67"/>
                  </a:cubicBezTo>
                  <a:cubicBezTo>
                    <a:pt x="247" y="68"/>
                    <a:pt x="248" y="68"/>
                    <a:pt x="249" y="69"/>
                  </a:cubicBezTo>
                  <a:cubicBezTo>
                    <a:pt x="250" y="69"/>
                    <a:pt x="251" y="69"/>
                    <a:pt x="252" y="70"/>
                  </a:cubicBezTo>
                  <a:cubicBezTo>
                    <a:pt x="253" y="70"/>
                    <a:pt x="254" y="69"/>
                    <a:pt x="254" y="69"/>
                  </a:cubicBezTo>
                  <a:cubicBezTo>
                    <a:pt x="255" y="68"/>
                    <a:pt x="255" y="67"/>
                    <a:pt x="254" y="66"/>
                  </a:cubicBezTo>
                  <a:cubicBezTo>
                    <a:pt x="254" y="66"/>
                    <a:pt x="253" y="65"/>
                    <a:pt x="252" y="65"/>
                  </a:cubicBezTo>
                  <a:close/>
                  <a:moveTo>
                    <a:pt x="266" y="40"/>
                  </a:moveTo>
                  <a:cubicBezTo>
                    <a:pt x="267" y="42"/>
                    <a:pt x="267" y="44"/>
                    <a:pt x="266" y="46"/>
                  </a:cubicBezTo>
                  <a:cubicBezTo>
                    <a:pt x="265" y="48"/>
                    <a:pt x="264" y="49"/>
                    <a:pt x="262" y="50"/>
                  </a:cubicBezTo>
                  <a:cubicBezTo>
                    <a:pt x="261" y="51"/>
                    <a:pt x="259" y="51"/>
                    <a:pt x="257" y="50"/>
                  </a:cubicBezTo>
                  <a:cubicBezTo>
                    <a:pt x="255" y="49"/>
                    <a:pt x="254" y="48"/>
                    <a:pt x="253" y="47"/>
                  </a:cubicBezTo>
                  <a:cubicBezTo>
                    <a:pt x="252" y="45"/>
                    <a:pt x="252" y="43"/>
                    <a:pt x="253" y="41"/>
                  </a:cubicBezTo>
                  <a:cubicBezTo>
                    <a:pt x="254" y="41"/>
                    <a:pt x="254" y="40"/>
                    <a:pt x="254" y="39"/>
                  </a:cubicBezTo>
                  <a:cubicBezTo>
                    <a:pt x="255" y="39"/>
                    <a:pt x="255" y="38"/>
                    <a:pt x="255" y="38"/>
                  </a:cubicBezTo>
                  <a:cubicBezTo>
                    <a:pt x="255" y="38"/>
                    <a:pt x="255" y="37"/>
                    <a:pt x="255" y="37"/>
                  </a:cubicBezTo>
                  <a:cubicBezTo>
                    <a:pt x="255" y="37"/>
                    <a:pt x="255" y="37"/>
                    <a:pt x="255" y="37"/>
                  </a:cubicBezTo>
                  <a:cubicBezTo>
                    <a:pt x="259" y="38"/>
                    <a:pt x="259" y="38"/>
                    <a:pt x="259" y="38"/>
                  </a:cubicBezTo>
                  <a:cubicBezTo>
                    <a:pt x="259" y="39"/>
                    <a:pt x="259" y="39"/>
                    <a:pt x="259" y="39"/>
                  </a:cubicBezTo>
                  <a:cubicBezTo>
                    <a:pt x="258" y="39"/>
                    <a:pt x="257" y="39"/>
                    <a:pt x="256" y="39"/>
                  </a:cubicBezTo>
                  <a:cubicBezTo>
                    <a:pt x="255" y="39"/>
                    <a:pt x="254" y="40"/>
                    <a:pt x="254" y="41"/>
                  </a:cubicBezTo>
                  <a:cubicBezTo>
                    <a:pt x="254" y="43"/>
                    <a:pt x="254" y="44"/>
                    <a:pt x="254" y="45"/>
                  </a:cubicBezTo>
                  <a:cubicBezTo>
                    <a:pt x="255" y="47"/>
                    <a:pt x="256" y="47"/>
                    <a:pt x="258" y="48"/>
                  </a:cubicBezTo>
                  <a:cubicBezTo>
                    <a:pt x="260" y="49"/>
                    <a:pt x="261" y="49"/>
                    <a:pt x="263" y="49"/>
                  </a:cubicBezTo>
                  <a:cubicBezTo>
                    <a:pt x="264" y="48"/>
                    <a:pt x="265" y="47"/>
                    <a:pt x="266" y="46"/>
                  </a:cubicBezTo>
                  <a:cubicBezTo>
                    <a:pt x="266" y="45"/>
                    <a:pt x="266" y="43"/>
                    <a:pt x="266" y="42"/>
                  </a:cubicBezTo>
                  <a:cubicBezTo>
                    <a:pt x="266" y="42"/>
                    <a:pt x="266" y="41"/>
                    <a:pt x="266" y="40"/>
                  </a:cubicBezTo>
                  <a:cubicBezTo>
                    <a:pt x="266" y="40"/>
                    <a:pt x="266" y="40"/>
                    <a:pt x="266" y="40"/>
                  </a:cubicBezTo>
                  <a:close/>
                  <a:moveTo>
                    <a:pt x="270" y="30"/>
                  </a:moveTo>
                  <a:cubicBezTo>
                    <a:pt x="269" y="34"/>
                    <a:pt x="269" y="34"/>
                    <a:pt x="269" y="34"/>
                  </a:cubicBezTo>
                  <a:cubicBezTo>
                    <a:pt x="269" y="34"/>
                    <a:pt x="269" y="34"/>
                    <a:pt x="269" y="34"/>
                  </a:cubicBezTo>
                  <a:cubicBezTo>
                    <a:pt x="269" y="33"/>
                    <a:pt x="269" y="33"/>
                    <a:pt x="268" y="32"/>
                  </a:cubicBezTo>
                  <a:cubicBezTo>
                    <a:pt x="263" y="31"/>
                    <a:pt x="263" y="31"/>
                    <a:pt x="263" y="31"/>
                  </a:cubicBezTo>
                  <a:cubicBezTo>
                    <a:pt x="262" y="31"/>
                    <a:pt x="261" y="31"/>
                    <a:pt x="261" y="32"/>
                  </a:cubicBezTo>
                  <a:cubicBezTo>
                    <a:pt x="260" y="33"/>
                    <a:pt x="261" y="33"/>
                    <a:pt x="261" y="34"/>
                  </a:cubicBezTo>
                  <a:cubicBezTo>
                    <a:pt x="266" y="36"/>
                    <a:pt x="266" y="36"/>
                    <a:pt x="266" y="36"/>
                  </a:cubicBezTo>
                  <a:cubicBezTo>
                    <a:pt x="267" y="36"/>
                    <a:pt x="268" y="36"/>
                    <a:pt x="268" y="35"/>
                  </a:cubicBezTo>
                  <a:cubicBezTo>
                    <a:pt x="268" y="35"/>
                    <a:pt x="268" y="35"/>
                    <a:pt x="268" y="35"/>
                  </a:cubicBezTo>
                  <a:cubicBezTo>
                    <a:pt x="267" y="39"/>
                    <a:pt x="267" y="39"/>
                    <a:pt x="267" y="39"/>
                  </a:cubicBezTo>
                  <a:cubicBezTo>
                    <a:pt x="267" y="39"/>
                    <a:pt x="267" y="39"/>
                    <a:pt x="267" y="39"/>
                  </a:cubicBezTo>
                  <a:cubicBezTo>
                    <a:pt x="267" y="38"/>
                    <a:pt x="267" y="38"/>
                    <a:pt x="266" y="37"/>
                  </a:cubicBezTo>
                  <a:cubicBezTo>
                    <a:pt x="256" y="35"/>
                    <a:pt x="256" y="35"/>
                    <a:pt x="256" y="35"/>
                  </a:cubicBezTo>
                  <a:cubicBezTo>
                    <a:pt x="256" y="35"/>
                    <a:pt x="255" y="35"/>
                    <a:pt x="255" y="35"/>
                  </a:cubicBezTo>
                  <a:cubicBezTo>
                    <a:pt x="255" y="35"/>
                    <a:pt x="255" y="35"/>
                    <a:pt x="255" y="35"/>
                  </a:cubicBezTo>
                  <a:cubicBezTo>
                    <a:pt x="254" y="35"/>
                    <a:pt x="254" y="35"/>
                    <a:pt x="254" y="35"/>
                  </a:cubicBezTo>
                  <a:cubicBezTo>
                    <a:pt x="254" y="35"/>
                    <a:pt x="254" y="34"/>
                    <a:pt x="254" y="32"/>
                  </a:cubicBezTo>
                  <a:cubicBezTo>
                    <a:pt x="260" y="34"/>
                    <a:pt x="260" y="34"/>
                    <a:pt x="260" y="34"/>
                  </a:cubicBezTo>
                  <a:cubicBezTo>
                    <a:pt x="260" y="33"/>
                    <a:pt x="259" y="31"/>
                    <a:pt x="260" y="31"/>
                  </a:cubicBezTo>
                  <a:cubicBezTo>
                    <a:pt x="260" y="29"/>
                    <a:pt x="261" y="28"/>
                    <a:pt x="263" y="29"/>
                  </a:cubicBezTo>
                  <a:cubicBezTo>
                    <a:pt x="268" y="30"/>
                    <a:pt x="268" y="30"/>
                    <a:pt x="268" y="30"/>
                  </a:cubicBezTo>
                  <a:cubicBezTo>
                    <a:pt x="270" y="31"/>
                    <a:pt x="270" y="31"/>
                    <a:pt x="270" y="30"/>
                  </a:cubicBezTo>
                  <a:cubicBezTo>
                    <a:pt x="270" y="30"/>
                    <a:pt x="270" y="30"/>
                    <a:pt x="270" y="30"/>
                  </a:cubicBezTo>
                  <a:close/>
                  <a:moveTo>
                    <a:pt x="259" y="22"/>
                  </a:moveTo>
                  <a:cubicBezTo>
                    <a:pt x="259" y="22"/>
                    <a:pt x="259" y="22"/>
                    <a:pt x="260" y="23"/>
                  </a:cubicBezTo>
                  <a:cubicBezTo>
                    <a:pt x="260" y="23"/>
                    <a:pt x="260" y="23"/>
                    <a:pt x="260" y="23"/>
                  </a:cubicBezTo>
                  <a:cubicBezTo>
                    <a:pt x="259" y="24"/>
                    <a:pt x="260" y="24"/>
                    <a:pt x="259" y="24"/>
                  </a:cubicBezTo>
                  <a:cubicBezTo>
                    <a:pt x="259" y="24"/>
                    <a:pt x="259" y="25"/>
                    <a:pt x="258" y="24"/>
                  </a:cubicBezTo>
                  <a:cubicBezTo>
                    <a:pt x="258" y="24"/>
                    <a:pt x="258" y="24"/>
                    <a:pt x="258" y="24"/>
                  </a:cubicBezTo>
                  <a:cubicBezTo>
                    <a:pt x="258" y="23"/>
                    <a:pt x="257" y="23"/>
                    <a:pt x="258" y="23"/>
                  </a:cubicBezTo>
                  <a:cubicBezTo>
                    <a:pt x="258" y="23"/>
                    <a:pt x="258" y="23"/>
                    <a:pt x="258" y="22"/>
                  </a:cubicBezTo>
                  <a:cubicBezTo>
                    <a:pt x="258" y="22"/>
                    <a:pt x="258" y="22"/>
                    <a:pt x="259" y="22"/>
                  </a:cubicBezTo>
                  <a:close/>
                  <a:moveTo>
                    <a:pt x="272" y="23"/>
                  </a:moveTo>
                  <a:cubicBezTo>
                    <a:pt x="271" y="28"/>
                    <a:pt x="271" y="28"/>
                    <a:pt x="271" y="28"/>
                  </a:cubicBezTo>
                  <a:cubicBezTo>
                    <a:pt x="270" y="28"/>
                    <a:pt x="270" y="28"/>
                    <a:pt x="270" y="28"/>
                  </a:cubicBezTo>
                  <a:cubicBezTo>
                    <a:pt x="270" y="27"/>
                    <a:pt x="270" y="26"/>
                    <a:pt x="269" y="26"/>
                  </a:cubicBezTo>
                  <a:cubicBezTo>
                    <a:pt x="264" y="25"/>
                    <a:pt x="264" y="25"/>
                    <a:pt x="264" y="25"/>
                  </a:cubicBezTo>
                  <a:cubicBezTo>
                    <a:pt x="263" y="25"/>
                    <a:pt x="262" y="25"/>
                    <a:pt x="262" y="26"/>
                  </a:cubicBezTo>
                  <a:cubicBezTo>
                    <a:pt x="262" y="26"/>
                    <a:pt x="262" y="26"/>
                    <a:pt x="262" y="27"/>
                  </a:cubicBezTo>
                  <a:cubicBezTo>
                    <a:pt x="262" y="27"/>
                    <a:pt x="262" y="27"/>
                    <a:pt x="262" y="27"/>
                  </a:cubicBezTo>
                  <a:cubicBezTo>
                    <a:pt x="262" y="23"/>
                    <a:pt x="262" y="23"/>
                    <a:pt x="262" y="23"/>
                  </a:cubicBezTo>
                  <a:cubicBezTo>
                    <a:pt x="269" y="24"/>
                    <a:pt x="269" y="24"/>
                    <a:pt x="269" y="24"/>
                  </a:cubicBezTo>
                  <a:cubicBezTo>
                    <a:pt x="271" y="25"/>
                    <a:pt x="271" y="24"/>
                    <a:pt x="272" y="23"/>
                  </a:cubicBezTo>
                  <a:cubicBezTo>
                    <a:pt x="272" y="23"/>
                    <a:pt x="272" y="23"/>
                    <a:pt x="272" y="23"/>
                  </a:cubicBezTo>
                  <a:close/>
                  <a:moveTo>
                    <a:pt x="273" y="12"/>
                  </a:moveTo>
                  <a:cubicBezTo>
                    <a:pt x="273" y="16"/>
                    <a:pt x="273" y="16"/>
                    <a:pt x="273" y="16"/>
                  </a:cubicBezTo>
                  <a:cubicBezTo>
                    <a:pt x="272" y="16"/>
                    <a:pt x="272" y="16"/>
                    <a:pt x="272" y="16"/>
                  </a:cubicBezTo>
                  <a:cubicBezTo>
                    <a:pt x="272" y="15"/>
                    <a:pt x="272" y="15"/>
                    <a:pt x="271" y="15"/>
                  </a:cubicBezTo>
                  <a:cubicBezTo>
                    <a:pt x="266" y="14"/>
                    <a:pt x="266" y="14"/>
                    <a:pt x="266" y="14"/>
                  </a:cubicBezTo>
                  <a:cubicBezTo>
                    <a:pt x="266" y="14"/>
                    <a:pt x="266" y="14"/>
                    <a:pt x="265" y="14"/>
                  </a:cubicBezTo>
                  <a:cubicBezTo>
                    <a:pt x="265" y="15"/>
                    <a:pt x="265" y="15"/>
                    <a:pt x="265" y="15"/>
                  </a:cubicBezTo>
                  <a:cubicBezTo>
                    <a:pt x="265" y="16"/>
                    <a:pt x="265" y="17"/>
                    <a:pt x="266" y="18"/>
                  </a:cubicBezTo>
                  <a:cubicBezTo>
                    <a:pt x="271" y="19"/>
                    <a:pt x="271" y="19"/>
                    <a:pt x="271" y="19"/>
                  </a:cubicBezTo>
                  <a:cubicBezTo>
                    <a:pt x="272" y="19"/>
                    <a:pt x="272" y="18"/>
                    <a:pt x="273" y="17"/>
                  </a:cubicBezTo>
                  <a:cubicBezTo>
                    <a:pt x="273" y="17"/>
                    <a:pt x="273" y="17"/>
                    <a:pt x="273" y="17"/>
                  </a:cubicBezTo>
                  <a:cubicBezTo>
                    <a:pt x="273" y="22"/>
                    <a:pt x="273" y="22"/>
                    <a:pt x="273" y="22"/>
                  </a:cubicBezTo>
                  <a:cubicBezTo>
                    <a:pt x="272" y="22"/>
                    <a:pt x="272" y="22"/>
                    <a:pt x="272" y="22"/>
                  </a:cubicBezTo>
                  <a:cubicBezTo>
                    <a:pt x="272" y="21"/>
                    <a:pt x="272" y="21"/>
                    <a:pt x="271" y="20"/>
                  </a:cubicBezTo>
                  <a:cubicBezTo>
                    <a:pt x="265" y="19"/>
                    <a:pt x="265" y="19"/>
                    <a:pt x="265" y="19"/>
                  </a:cubicBezTo>
                  <a:cubicBezTo>
                    <a:pt x="265" y="19"/>
                    <a:pt x="264" y="19"/>
                    <a:pt x="264" y="19"/>
                  </a:cubicBezTo>
                  <a:cubicBezTo>
                    <a:pt x="264" y="19"/>
                    <a:pt x="264" y="20"/>
                    <a:pt x="264" y="21"/>
                  </a:cubicBezTo>
                  <a:cubicBezTo>
                    <a:pt x="264" y="21"/>
                    <a:pt x="264" y="21"/>
                    <a:pt x="264" y="21"/>
                  </a:cubicBezTo>
                  <a:cubicBezTo>
                    <a:pt x="263" y="17"/>
                    <a:pt x="263" y="17"/>
                    <a:pt x="263" y="17"/>
                  </a:cubicBezTo>
                  <a:cubicBezTo>
                    <a:pt x="265" y="18"/>
                    <a:pt x="265" y="18"/>
                    <a:pt x="265" y="18"/>
                  </a:cubicBezTo>
                  <a:cubicBezTo>
                    <a:pt x="264" y="17"/>
                    <a:pt x="263" y="16"/>
                    <a:pt x="264" y="15"/>
                  </a:cubicBezTo>
                  <a:cubicBezTo>
                    <a:pt x="264" y="13"/>
                    <a:pt x="265" y="12"/>
                    <a:pt x="267" y="13"/>
                  </a:cubicBezTo>
                  <a:cubicBezTo>
                    <a:pt x="272" y="13"/>
                    <a:pt x="272" y="13"/>
                    <a:pt x="272" y="13"/>
                  </a:cubicBezTo>
                  <a:cubicBezTo>
                    <a:pt x="272" y="13"/>
                    <a:pt x="273" y="13"/>
                    <a:pt x="273" y="12"/>
                  </a:cubicBezTo>
                  <a:cubicBezTo>
                    <a:pt x="273" y="12"/>
                    <a:pt x="273" y="12"/>
                    <a:pt x="273" y="12"/>
                  </a:cubicBezTo>
                  <a:close/>
                  <a:moveTo>
                    <a:pt x="273" y="1"/>
                  </a:moveTo>
                  <a:cubicBezTo>
                    <a:pt x="273" y="2"/>
                    <a:pt x="273" y="2"/>
                    <a:pt x="274" y="2"/>
                  </a:cubicBezTo>
                  <a:cubicBezTo>
                    <a:pt x="274" y="3"/>
                    <a:pt x="274" y="3"/>
                    <a:pt x="274" y="3"/>
                  </a:cubicBezTo>
                  <a:cubicBezTo>
                    <a:pt x="274" y="4"/>
                    <a:pt x="274" y="4"/>
                    <a:pt x="272" y="5"/>
                  </a:cubicBezTo>
                  <a:cubicBezTo>
                    <a:pt x="273" y="5"/>
                    <a:pt x="273" y="5"/>
                    <a:pt x="274" y="6"/>
                  </a:cubicBezTo>
                  <a:cubicBezTo>
                    <a:pt x="274" y="7"/>
                    <a:pt x="274" y="7"/>
                    <a:pt x="274" y="7"/>
                  </a:cubicBezTo>
                  <a:cubicBezTo>
                    <a:pt x="274" y="8"/>
                    <a:pt x="274" y="9"/>
                    <a:pt x="273" y="9"/>
                  </a:cubicBezTo>
                  <a:cubicBezTo>
                    <a:pt x="273" y="9"/>
                    <a:pt x="272" y="10"/>
                    <a:pt x="272" y="10"/>
                  </a:cubicBezTo>
                  <a:cubicBezTo>
                    <a:pt x="270" y="10"/>
                    <a:pt x="270" y="9"/>
                    <a:pt x="269" y="8"/>
                  </a:cubicBezTo>
                  <a:cubicBezTo>
                    <a:pt x="268" y="7"/>
                    <a:pt x="268" y="6"/>
                    <a:pt x="268" y="5"/>
                  </a:cubicBezTo>
                  <a:cubicBezTo>
                    <a:pt x="267" y="5"/>
                    <a:pt x="267" y="5"/>
                    <a:pt x="267" y="5"/>
                  </a:cubicBezTo>
                  <a:cubicBezTo>
                    <a:pt x="265" y="5"/>
                    <a:pt x="264" y="5"/>
                    <a:pt x="264" y="6"/>
                  </a:cubicBezTo>
                  <a:cubicBezTo>
                    <a:pt x="264" y="7"/>
                    <a:pt x="265" y="7"/>
                    <a:pt x="265" y="7"/>
                  </a:cubicBezTo>
                  <a:cubicBezTo>
                    <a:pt x="266" y="7"/>
                    <a:pt x="266" y="7"/>
                    <a:pt x="266" y="7"/>
                  </a:cubicBezTo>
                  <a:cubicBezTo>
                    <a:pt x="266" y="7"/>
                    <a:pt x="266" y="7"/>
                    <a:pt x="266" y="7"/>
                  </a:cubicBezTo>
                  <a:cubicBezTo>
                    <a:pt x="266" y="7"/>
                    <a:pt x="266" y="7"/>
                    <a:pt x="267" y="8"/>
                  </a:cubicBezTo>
                  <a:cubicBezTo>
                    <a:pt x="267" y="8"/>
                    <a:pt x="267" y="8"/>
                    <a:pt x="267" y="9"/>
                  </a:cubicBezTo>
                  <a:cubicBezTo>
                    <a:pt x="267" y="9"/>
                    <a:pt x="267" y="9"/>
                    <a:pt x="267" y="9"/>
                  </a:cubicBezTo>
                  <a:cubicBezTo>
                    <a:pt x="266" y="10"/>
                    <a:pt x="266" y="10"/>
                    <a:pt x="266" y="10"/>
                  </a:cubicBezTo>
                  <a:cubicBezTo>
                    <a:pt x="266" y="10"/>
                    <a:pt x="265" y="9"/>
                    <a:pt x="265" y="9"/>
                  </a:cubicBezTo>
                  <a:cubicBezTo>
                    <a:pt x="264" y="8"/>
                    <a:pt x="264" y="7"/>
                    <a:pt x="264" y="7"/>
                  </a:cubicBezTo>
                  <a:cubicBezTo>
                    <a:pt x="264" y="5"/>
                    <a:pt x="265" y="5"/>
                    <a:pt x="265" y="4"/>
                  </a:cubicBezTo>
                  <a:cubicBezTo>
                    <a:pt x="266" y="4"/>
                    <a:pt x="266" y="3"/>
                    <a:pt x="268" y="3"/>
                  </a:cubicBezTo>
                  <a:cubicBezTo>
                    <a:pt x="272" y="3"/>
                    <a:pt x="272" y="3"/>
                    <a:pt x="272" y="3"/>
                  </a:cubicBezTo>
                  <a:cubicBezTo>
                    <a:pt x="272" y="3"/>
                    <a:pt x="273" y="3"/>
                    <a:pt x="273" y="3"/>
                  </a:cubicBezTo>
                  <a:cubicBezTo>
                    <a:pt x="273" y="3"/>
                    <a:pt x="273" y="3"/>
                    <a:pt x="272" y="2"/>
                  </a:cubicBezTo>
                  <a:cubicBezTo>
                    <a:pt x="273" y="1"/>
                    <a:pt x="273" y="1"/>
                    <a:pt x="273" y="1"/>
                  </a:cubicBezTo>
                  <a:close/>
                  <a:moveTo>
                    <a:pt x="272" y="5"/>
                  </a:moveTo>
                  <a:cubicBezTo>
                    <a:pt x="268" y="5"/>
                    <a:pt x="268" y="5"/>
                    <a:pt x="268" y="5"/>
                  </a:cubicBezTo>
                  <a:cubicBezTo>
                    <a:pt x="269" y="6"/>
                    <a:pt x="269" y="7"/>
                    <a:pt x="269" y="7"/>
                  </a:cubicBezTo>
                  <a:cubicBezTo>
                    <a:pt x="270" y="8"/>
                    <a:pt x="270" y="8"/>
                    <a:pt x="271" y="8"/>
                  </a:cubicBezTo>
                  <a:cubicBezTo>
                    <a:pt x="272" y="8"/>
                    <a:pt x="272" y="8"/>
                    <a:pt x="272" y="7"/>
                  </a:cubicBezTo>
                  <a:cubicBezTo>
                    <a:pt x="273" y="6"/>
                    <a:pt x="272" y="5"/>
                    <a:pt x="272"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 name="Freeform 41"/>
            <p:cNvSpPr>
              <a:spLocks/>
            </p:cNvSpPr>
            <p:nvPr userDrawn="1"/>
          </p:nvSpPr>
          <p:spPr bwMode="auto">
            <a:xfrm>
              <a:off x="8913891" y="4711981"/>
              <a:ext cx="161925" cy="150812"/>
            </a:xfrm>
            <a:custGeom>
              <a:avLst/>
              <a:gdLst>
                <a:gd name="T0" fmla="*/ 86 w 108"/>
                <a:gd name="T1" fmla="*/ 99 h 100"/>
                <a:gd name="T2" fmla="*/ 46 w 108"/>
                <a:gd name="T3" fmla="*/ 0 h 100"/>
                <a:gd name="T4" fmla="*/ 56 w 108"/>
                <a:gd name="T5" fmla="*/ 58 h 100"/>
                <a:gd name="T6" fmla="*/ 0 w 108"/>
                <a:gd name="T7" fmla="*/ 100 h 100"/>
                <a:gd name="T8" fmla="*/ 57 w 108"/>
                <a:gd name="T9" fmla="*/ 59 h 100"/>
                <a:gd name="T10" fmla="*/ 65 w 108"/>
                <a:gd name="T11" fmla="*/ 18 h 100"/>
                <a:gd name="T12" fmla="*/ 41 w 108"/>
                <a:gd name="T13" fmla="*/ 97 h 100"/>
                <a:gd name="T14" fmla="*/ 64 w 108"/>
                <a:gd name="T15" fmla="*/ 14 h 100"/>
                <a:gd name="T16" fmla="*/ 65 w 108"/>
                <a:gd name="T17" fmla="*/ 98 h 100"/>
                <a:gd name="T18" fmla="*/ 62 w 108"/>
                <a:gd name="T19" fmla="*/ 9 h 100"/>
                <a:gd name="T20" fmla="*/ 86 w 108"/>
                <a:gd name="T21" fmla="*/ 99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8" h="100">
                  <a:moveTo>
                    <a:pt x="86" y="99"/>
                  </a:moveTo>
                  <a:cubicBezTo>
                    <a:pt x="108" y="48"/>
                    <a:pt x="88" y="16"/>
                    <a:pt x="46" y="0"/>
                  </a:cubicBezTo>
                  <a:cubicBezTo>
                    <a:pt x="71" y="10"/>
                    <a:pt x="66" y="42"/>
                    <a:pt x="56" y="58"/>
                  </a:cubicBezTo>
                  <a:cubicBezTo>
                    <a:pt x="45" y="74"/>
                    <a:pt x="28" y="87"/>
                    <a:pt x="0" y="100"/>
                  </a:cubicBezTo>
                  <a:cubicBezTo>
                    <a:pt x="30" y="88"/>
                    <a:pt x="48" y="73"/>
                    <a:pt x="57" y="59"/>
                  </a:cubicBezTo>
                  <a:cubicBezTo>
                    <a:pt x="65" y="44"/>
                    <a:pt x="67" y="32"/>
                    <a:pt x="65" y="18"/>
                  </a:cubicBezTo>
                  <a:cubicBezTo>
                    <a:pt x="78" y="47"/>
                    <a:pt x="67" y="72"/>
                    <a:pt x="41" y="97"/>
                  </a:cubicBezTo>
                  <a:cubicBezTo>
                    <a:pt x="71" y="71"/>
                    <a:pt x="81" y="43"/>
                    <a:pt x="64" y="14"/>
                  </a:cubicBezTo>
                  <a:cubicBezTo>
                    <a:pt x="89" y="42"/>
                    <a:pt x="82" y="72"/>
                    <a:pt x="65" y="98"/>
                  </a:cubicBezTo>
                  <a:cubicBezTo>
                    <a:pt x="86" y="68"/>
                    <a:pt x="90" y="36"/>
                    <a:pt x="62" y="9"/>
                  </a:cubicBezTo>
                  <a:cubicBezTo>
                    <a:pt x="96" y="30"/>
                    <a:pt x="101" y="59"/>
                    <a:pt x="86" y="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 name="Freeform 42"/>
            <p:cNvSpPr>
              <a:spLocks/>
            </p:cNvSpPr>
            <p:nvPr userDrawn="1"/>
          </p:nvSpPr>
          <p:spPr bwMode="auto">
            <a:xfrm>
              <a:off x="8942467" y="4694517"/>
              <a:ext cx="49213" cy="20638"/>
            </a:xfrm>
            <a:custGeom>
              <a:avLst/>
              <a:gdLst>
                <a:gd name="T0" fmla="*/ 19 w 33"/>
                <a:gd name="T1" fmla="*/ 14 h 14"/>
                <a:gd name="T2" fmla="*/ 0 w 33"/>
                <a:gd name="T3" fmla="*/ 0 h 14"/>
                <a:gd name="T4" fmla="*/ 33 w 33"/>
                <a:gd name="T5" fmla="*/ 5 h 14"/>
                <a:gd name="T6" fmla="*/ 18 w 33"/>
                <a:gd name="T7" fmla="*/ 6 h 14"/>
                <a:gd name="T8" fmla="*/ 19 w 33"/>
                <a:gd name="T9" fmla="*/ 14 h 14"/>
              </a:gdLst>
              <a:ahLst/>
              <a:cxnLst>
                <a:cxn ang="0">
                  <a:pos x="T0" y="T1"/>
                </a:cxn>
                <a:cxn ang="0">
                  <a:pos x="T2" y="T3"/>
                </a:cxn>
                <a:cxn ang="0">
                  <a:pos x="T4" y="T5"/>
                </a:cxn>
                <a:cxn ang="0">
                  <a:pos x="T6" y="T7"/>
                </a:cxn>
                <a:cxn ang="0">
                  <a:pos x="T8" y="T9"/>
                </a:cxn>
              </a:cxnLst>
              <a:rect l="0" t="0" r="r" b="b"/>
              <a:pathLst>
                <a:path w="33" h="14">
                  <a:moveTo>
                    <a:pt x="19" y="14"/>
                  </a:moveTo>
                  <a:cubicBezTo>
                    <a:pt x="13" y="8"/>
                    <a:pt x="8" y="4"/>
                    <a:pt x="0" y="0"/>
                  </a:cubicBezTo>
                  <a:cubicBezTo>
                    <a:pt x="11" y="0"/>
                    <a:pt x="25" y="3"/>
                    <a:pt x="33" y="5"/>
                  </a:cubicBezTo>
                  <a:cubicBezTo>
                    <a:pt x="24" y="4"/>
                    <a:pt x="20" y="5"/>
                    <a:pt x="18" y="6"/>
                  </a:cubicBezTo>
                  <a:cubicBezTo>
                    <a:pt x="16" y="8"/>
                    <a:pt x="17" y="10"/>
                    <a:pt x="19"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 name="Freeform 43"/>
            <p:cNvSpPr>
              <a:spLocks/>
            </p:cNvSpPr>
            <p:nvPr userDrawn="1"/>
          </p:nvSpPr>
          <p:spPr bwMode="auto">
            <a:xfrm>
              <a:off x="8867855" y="4856442"/>
              <a:ext cx="195263" cy="30163"/>
            </a:xfrm>
            <a:custGeom>
              <a:avLst/>
              <a:gdLst>
                <a:gd name="T0" fmla="*/ 70 w 131"/>
                <a:gd name="T1" fmla="*/ 20 h 20"/>
                <a:gd name="T2" fmla="*/ 77 w 131"/>
                <a:gd name="T3" fmla="*/ 12 h 20"/>
                <a:gd name="T4" fmla="*/ 100 w 131"/>
                <a:gd name="T5" fmla="*/ 12 h 20"/>
                <a:gd name="T6" fmla="*/ 131 w 131"/>
                <a:gd name="T7" fmla="*/ 14 h 20"/>
                <a:gd name="T8" fmla="*/ 124 w 131"/>
                <a:gd name="T9" fmla="*/ 8 h 20"/>
                <a:gd name="T10" fmla="*/ 101 w 131"/>
                <a:gd name="T11" fmla="*/ 5 h 20"/>
                <a:gd name="T12" fmla="*/ 77 w 131"/>
                <a:gd name="T13" fmla="*/ 0 h 20"/>
                <a:gd name="T14" fmla="*/ 65 w 131"/>
                <a:gd name="T15" fmla="*/ 12 h 20"/>
                <a:gd name="T16" fmla="*/ 53 w 131"/>
                <a:gd name="T17" fmla="*/ 0 h 20"/>
                <a:gd name="T18" fmla="*/ 30 w 131"/>
                <a:gd name="T19" fmla="*/ 5 h 20"/>
                <a:gd name="T20" fmla="*/ 7 w 131"/>
                <a:gd name="T21" fmla="*/ 8 h 20"/>
                <a:gd name="T22" fmla="*/ 0 w 131"/>
                <a:gd name="T23" fmla="*/ 14 h 20"/>
                <a:gd name="T24" fmla="*/ 31 w 131"/>
                <a:gd name="T25" fmla="*/ 12 h 20"/>
                <a:gd name="T26" fmla="*/ 54 w 131"/>
                <a:gd name="T27" fmla="*/ 12 h 20"/>
                <a:gd name="T28" fmla="*/ 61 w 131"/>
                <a:gd name="T29" fmla="*/ 20 h 20"/>
                <a:gd name="T30" fmla="*/ 70 w 131"/>
                <a:gd name="T31"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1" h="20">
                  <a:moveTo>
                    <a:pt x="70" y="20"/>
                  </a:moveTo>
                  <a:cubicBezTo>
                    <a:pt x="70" y="16"/>
                    <a:pt x="71" y="14"/>
                    <a:pt x="77" y="12"/>
                  </a:cubicBezTo>
                  <a:cubicBezTo>
                    <a:pt x="83" y="10"/>
                    <a:pt x="89" y="11"/>
                    <a:pt x="100" y="12"/>
                  </a:cubicBezTo>
                  <a:cubicBezTo>
                    <a:pt x="111" y="14"/>
                    <a:pt x="120" y="15"/>
                    <a:pt x="131" y="14"/>
                  </a:cubicBezTo>
                  <a:cubicBezTo>
                    <a:pt x="127" y="12"/>
                    <a:pt x="126" y="10"/>
                    <a:pt x="124" y="8"/>
                  </a:cubicBezTo>
                  <a:cubicBezTo>
                    <a:pt x="115" y="8"/>
                    <a:pt x="109" y="7"/>
                    <a:pt x="101" y="5"/>
                  </a:cubicBezTo>
                  <a:cubicBezTo>
                    <a:pt x="93" y="2"/>
                    <a:pt x="83" y="0"/>
                    <a:pt x="77" y="0"/>
                  </a:cubicBezTo>
                  <a:cubicBezTo>
                    <a:pt x="71" y="1"/>
                    <a:pt x="67" y="4"/>
                    <a:pt x="65" y="12"/>
                  </a:cubicBezTo>
                  <a:cubicBezTo>
                    <a:pt x="63" y="4"/>
                    <a:pt x="59" y="1"/>
                    <a:pt x="53" y="0"/>
                  </a:cubicBezTo>
                  <a:cubicBezTo>
                    <a:pt x="47" y="0"/>
                    <a:pt x="38" y="2"/>
                    <a:pt x="30" y="5"/>
                  </a:cubicBezTo>
                  <a:cubicBezTo>
                    <a:pt x="22" y="7"/>
                    <a:pt x="16" y="8"/>
                    <a:pt x="7" y="8"/>
                  </a:cubicBezTo>
                  <a:cubicBezTo>
                    <a:pt x="5" y="10"/>
                    <a:pt x="4" y="12"/>
                    <a:pt x="0" y="14"/>
                  </a:cubicBezTo>
                  <a:cubicBezTo>
                    <a:pt x="11" y="15"/>
                    <a:pt x="20" y="14"/>
                    <a:pt x="31" y="12"/>
                  </a:cubicBezTo>
                  <a:cubicBezTo>
                    <a:pt x="41" y="11"/>
                    <a:pt x="48" y="10"/>
                    <a:pt x="54" y="12"/>
                  </a:cubicBezTo>
                  <a:cubicBezTo>
                    <a:pt x="60" y="14"/>
                    <a:pt x="61" y="16"/>
                    <a:pt x="61" y="20"/>
                  </a:cubicBezTo>
                  <a:cubicBezTo>
                    <a:pt x="70" y="20"/>
                    <a:pt x="70" y="20"/>
                    <a:pt x="70"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 name="Freeform 44"/>
            <p:cNvSpPr>
              <a:spLocks noEditPoints="1"/>
            </p:cNvSpPr>
            <p:nvPr userDrawn="1"/>
          </p:nvSpPr>
          <p:spPr bwMode="auto">
            <a:xfrm>
              <a:off x="8840867" y="4681823"/>
              <a:ext cx="252414" cy="257174"/>
            </a:xfrm>
            <a:custGeom>
              <a:avLst/>
              <a:gdLst>
                <a:gd name="T0" fmla="*/ 85 w 170"/>
                <a:gd name="T1" fmla="*/ 0 h 171"/>
                <a:gd name="T2" fmla="*/ 0 w 170"/>
                <a:gd name="T3" fmla="*/ 86 h 171"/>
                <a:gd name="T4" fmla="*/ 85 w 170"/>
                <a:gd name="T5" fmla="*/ 171 h 171"/>
                <a:gd name="T6" fmla="*/ 170 w 170"/>
                <a:gd name="T7" fmla="*/ 86 h 171"/>
                <a:gd name="T8" fmla="*/ 85 w 170"/>
                <a:gd name="T9" fmla="*/ 0 h 171"/>
                <a:gd name="T10" fmla="*/ 85 w 170"/>
                <a:gd name="T11" fmla="*/ 168 h 171"/>
                <a:gd name="T12" fmla="*/ 2 w 170"/>
                <a:gd name="T13" fmla="*/ 85 h 171"/>
                <a:gd name="T14" fmla="*/ 85 w 170"/>
                <a:gd name="T15" fmla="*/ 3 h 171"/>
                <a:gd name="T16" fmla="*/ 167 w 170"/>
                <a:gd name="T17" fmla="*/ 85 h 171"/>
                <a:gd name="T18" fmla="*/ 85 w 170"/>
                <a:gd name="T19" fmla="*/ 168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0" h="171">
                  <a:moveTo>
                    <a:pt x="85" y="0"/>
                  </a:moveTo>
                  <a:cubicBezTo>
                    <a:pt x="38" y="0"/>
                    <a:pt x="0" y="38"/>
                    <a:pt x="0" y="86"/>
                  </a:cubicBezTo>
                  <a:cubicBezTo>
                    <a:pt x="0" y="132"/>
                    <a:pt x="38" y="171"/>
                    <a:pt x="85" y="171"/>
                  </a:cubicBezTo>
                  <a:cubicBezTo>
                    <a:pt x="132" y="171"/>
                    <a:pt x="170" y="133"/>
                    <a:pt x="170" y="86"/>
                  </a:cubicBezTo>
                  <a:cubicBezTo>
                    <a:pt x="170" y="38"/>
                    <a:pt x="132" y="0"/>
                    <a:pt x="85" y="0"/>
                  </a:cubicBezTo>
                  <a:close/>
                  <a:moveTo>
                    <a:pt x="85" y="168"/>
                  </a:moveTo>
                  <a:cubicBezTo>
                    <a:pt x="39" y="168"/>
                    <a:pt x="2" y="131"/>
                    <a:pt x="2" y="85"/>
                  </a:cubicBezTo>
                  <a:cubicBezTo>
                    <a:pt x="2" y="40"/>
                    <a:pt x="39" y="3"/>
                    <a:pt x="85" y="3"/>
                  </a:cubicBezTo>
                  <a:cubicBezTo>
                    <a:pt x="130" y="3"/>
                    <a:pt x="167" y="40"/>
                    <a:pt x="167" y="85"/>
                  </a:cubicBezTo>
                  <a:cubicBezTo>
                    <a:pt x="167" y="131"/>
                    <a:pt x="130" y="168"/>
                    <a:pt x="85" y="1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 name="Freeform 45"/>
            <p:cNvSpPr>
              <a:spLocks noEditPoints="1"/>
            </p:cNvSpPr>
            <p:nvPr userDrawn="1"/>
          </p:nvSpPr>
          <p:spPr bwMode="auto">
            <a:xfrm>
              <a:off x="9091692" y="4667536"/>
              <a:ext cx="39688" cy="36513"/>
            </a:xfrm>
            <a:custGeom>
              <a:avLst/>
              <a:gdLst>
                <a:gd name="T0" fmla="*/ 13 w 26"/>
                <a:gd name="T1" fmla="*/ 16 h 25"/>
                <a:gd name="T2" fmla="*/ 11 w 26"/>
                <a:gd name="T3" fmla="*/ 25 h 25"/>
                <a:gd name="T4" fmla="*/ 7 w 26"/>
                <a:gd name="T5" fmla="*/ 24 h 25"/>
                <a:gd name="T6" fmla="*/ 9 w 26"/>
                <a:gd name="T7" fmla="*/ 19 h 25"/>
                <a:gd name="T8" fmla="*/ 10 w 26"/>
                <a:gd name="T9" fmla="*/ 14 h 25"/>
                <a:gd name="T10" fmla="*/ 10 w 26"/>
                <a:gd name="T11" fmla="*/ 14 h 25"/>
                <a:gd name="T12" fmla="*/ 13 w 26"/>
                <a:gd name="T13" fmla="*/ 16 h 25"/>
                <a:gd name="T14" fmla="*/ 25 w 26"/>
                <a:gd name="T15" fmla="*/ 0 h 25"/>
                <a:gd name="T16" fmla="*/ 26 w 26"/>
                <a:gd name="T17" fmla="*/ 2 h 25"/>
                <a:gd name="T18" fmla="*/ 21 w 26"/>
                <a:gd name="T19" fmla="*/ 7 h 25"/>
                <a:gd name="T20" fmla="*/ 18 w 26"/>
                <a:gd name="T21" fmla="*/ 9 h 25"/>
                <a:gd name="T22" fmla="*/ 22 w 26"/>
                <a:gd name="T23" fmla="*/ 11 h 25"/>
                <a:gd name="T24" fmla="*/ 22 w 26"/>
                <a:gd name="T25" fmla="*/ 11 h 25"/>
                <a:gd name="T26" fmla="*/ 23 w 26"/>
                <a:gd name="T27" fmla="*/ 9 h 25"/>
                <a:gd name="T28" fmla="*/ 23 w 26"/>
                <a:gd name="T29" fmla="*/ 9 h 25"/>
                <a:gd name="T30" fmla="*/ 24 w 26"/>
                <a:gd name="T31" fmla="*/ 9 h 25"/>
                <a:gd name="T32" fmla="*/ 25 w 26"/>
                <a:gd name="T33" fmla="*/ 14 h 25"/>
                <a:gd name="T34" fmla="*/ 26 w 26"/>
                <a:gd name="T35" fmla="*/ 15 h 25"/>
                <a:gd name="T36" fmla="*/ 26 w 26"/>
                <a:gd name="T37" fmla="*/ 16 h 25"/>
                <a:gd name="T38" fmla="*/ 25 w 26"/>
                <a:gd name="T39" fmla="*/ 16 h 25"/>
                <a:gd name="T40" fmla="*/ 23 w 26"/>
                <a:gd name="T41" fmla="*/ 16 h 25"/>
                <a:gd name="T42" fmla="*/ 22 w 26"/>
                <a:gd name="T43" fmla="*/ 15 h 25"/>
                <a:gd name="T44" fmla="*/ 13 w 26"/>
                <a:gd name="T45" fmla="*/ 11 h 25"/>
                <a:gd name="T46" fmla="*/ 4 w 26"/>
                <a:gd name="T47" fmla="*/ 13 h 25"/>
                <a:gd name="T48" fmla="*/ 2 w 26"/>
                <a:gd name="T49" fmla="*/ 8 h 25"/>
                <a:gd name="T50" fmla="*/ 2 w 26"/>
                <a:gd name="T51" fmla="*/ 8 h 25"/>
                <a:gd name="T52" fmla="*/ 3 w 26"/>
                <a:gd name="T53" fmla="*/ 8 h 25"/>
                <a:gd name="T54" fmla="*/ 5 w 26"/>
                <a:gd name="T55" fmla="*/ 10 h 25"/>
                <a:gd name="T56" fmla="*/ 11 w 26"/>
                <a:gd name="T57" fmla="*/ 10 h 25"/>
                <a:gd name="T58" fmla="*/ 11 w 26"/>
                <a:gd name="T59" fmla="*/ 9 h 25"/>
                <a:gd name="T60" fmla="*/ 8 w 26"/>
                <a:gd name="T61" fmla="*/ 3 h 25"/>
                <a:gd name="T62" fmla="*/ 9 w 26"/>
                <a:gd name="T63" fmla="*/ 2 h 25"/>
                <a:gd name="T64" fmla="*/ 10 w 26"/>
                <a:gd name="T65" fmla="*/ 2 h 25"/>
                <a:gd name="T66" fmla="*/ 11 w 26"/>
                <a:gd name="T67" fmla="*/ 5 h 25"/>
                <a:gd name="T68" fmla="*/ 12 w 26"/>
                <a:gd name="T69" fmla="*/ 6 h 25"/>
                <a:gd name="T70" fmla="*/ 15 w 26"/>
                <a:gd name="T71" fmla="*/ 8 h 25"/>
                <a:gd name="T72" fmla="*/ 22 w 26"/>
                <a:gd name="T73" fmla="*/ 2 h 25"/>
                <a:gd name="T74" fmla="*/ 24 w 26"/>
                <a:gd name="T75" fmla="*/ 0 h 25"/>
                <a:gd name="T76" fmla="*/ 25 w 26"/>
                <a:gd name="T7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6" h="25">
                  <a:moveTo>
                    <a:pt x="13" y="16"/>
                  </a:moveTo>
                  <a:cubicBezTo>
                    <a:pt x="14" y="18"/>
                    <a:pt x="13" y="24"/>
                    <a:pt x="11" y="25"/>
                  </a:cubicBezTo>
                  <a:cubicBezTo>
                    <a:pt x="10" y="25"/>
                    <a:pt x="7" y="25"/>
                    <a:pt x="7" y="24"/>
                  </a:cubicBezTo>
                  <a:cubicBezTo>
                    <a:pt x="7" y="22"/>
                    <a:pt x="8" y="21"/>
                    <a:pt x="9" y="19"/>
                  </a:cubicBezTo>
                  <a:cubicBezTo>
                    <a:pt x="10" y="18"/>
                    <a:pt x="9" y="16"/>
                    <a:pt x="10" y="14"/>
                  </a:cubicBezTo>
                  <a:cubicBezTo>
                    <a:pt x="10" y="14"/>
                    <a:pt x="10" y="14"/>
                    <a:pt x="10" y="14"/>
                  </a:cubicBezTo>
                  <a:cubicBezTo>
                    <a:pt x="11" y="15"/>
                    <a:pt x="12" y="15"/>
                    <a:pt x="13" y="16"/>
                  </a:cubicBezTo>
                  <a:close/>
                  <a:moveTo>
                    <a:pt x="25" y="0"/>
                  </a:moveTo>
                  <a:cubicBezTo>
                    <a:pt x="25" y="0"/>
                    <a:pt x="26" y="1"/>
                    <a:pt x="26" y="2"/>
                  </a:cubicBezTo>
                  <a:cubicBezTo>
                    <a:pt x="26" y="3"/>
                    <a:pt x="23" y="6"/>
                    <a:pt x="21" y="7"/>
                  </a:cubicBezTo>
                  <a:cubicBezTo>
                    <a:pt x="20" y="8"/>
                    <a:pt x="19" y="8"/>
                    <a:pt x="18" y="9"/>
                  </a:cubicBezTo>
                  <a:cubicBezTo>
                    <a:pt x="19" y="10"/>
                    <a:pt x="20" y="11"/>
                    <a:pt x="22" y="11"/>
                  </a:cubicBezTo>
                  <a:cubicBezTo>
                    <a:pt x="22" y="11"/>
                    <a:pt x="22" y="11"/>
                    <a:pt x="22" y="11"/>
                  </a:cubicBezTo>
                  <a:cubicBezTo>
                    <a:pt x="23" y="10"/>
                    <a:pt x="23" y="10"/>
                    <a:pt x="23" y="9"/>
                  </a:cubicBezTo>
                  <a:cubicBezTo>
                    <a:pt x="23" y="9"/>
                    <a:pt x="23" y="9"/>
                    <a:pt x="23" y="9"/>
                  </a:cubicBezTo>
                  <a:cubicBezTo>
                    <a:pt x="23" y="9"/>
                    <a:pt x="23" y="9"/>
                    <a:pt x="24" y="9"/>
                  </a:cubicBezTo>
                  <a:cubicBezTo>
                    <a:pt x="23" y="11"/>
                    <a:pt x="24" y="12"/>
                    <a:pt x="25" y="14"/>
                  </a:cubicBezTo>
                  <a:cubicBezTo>
                    <a:pt x="26" y="14"/>
                    <a:pt x="25" y="15"/>
                    <a:pt x="26" y="15"/>
                  </a:cubicBezTo>
                  <a:cubicBezTo>
                    <a:pt x="26" y="16"/>
                    <a:pt x="26" y="15"/>
                    <a:pt x="26" y="16"/>
                  </a:cubicBezTo>
                  <a:cubicBezTo>
                    <a:pt x="25" y="16"/>
                    <a:pt x="25" y="16"/>
                    <a:pt x="25" y="16"/>
                  </a:cubicBezTo>
                  <a:cubicBezTo>
                    <a:pt x="24" y="16"/>
                    <a:pt x="24" y="16"/>
                    <a:pt x="23" y="16"/>
                  </a:cubicBezTo>
                  <a:cubicBezTo>
                    <a:pt x="23" y="16"/>
                    <a:pt x="22" y="15"/>
                    <a:pt x="22" y="15"/>
                  </a:cubicBezTo>
                  <a:cubicBezTo>
                    <a:pt x="19" y="13"/>
                    <a:pt x="16" y="11"/>
                    <a:pt x="13" y="11"/>
                  </a:cubicBezTo>
                  <a:cubicBezTo>
                    <a:pt x="11" y="12"/>
                    <a:pt x="6" y="14"/>
                    <a:pt x="4" y="13"/>
                  </a:cubicBezTo>
                  <a:cubicBezTo>
                    <a:pt x="2" y="13"/>
                    <a:pt x="0" y="9"/>
                    <a:pt x="2" y="8"/>
                  </a:cubicBezTo>
                  <a:cubicBezTo>
                    <a:pt x="2" y="8"/>
                    <a:pt x="2" y="8"/>
                    <a:pt x="2" y="8"/>
                  </a:cubicBezTo>
                  <a:cubicBezTo>
                    <a:pt x="2" y="8"/>
                    <a:pt x="3" y="8"/>
                    <a:pt x="3" y="8"/>
                  </a:cubicBezTo>
                  <a:cubicBezTo>
                    <a:pt x="4" y="9"/>
                    <a:pt x="5" y="10"/>
                    <a:pt x="5" y="10"/>
                  </a:cubicBezTo>
                  <a:cubicBezTo>
                    <a:pt x="7" y="10"/>
                    <a:pt x="10" y="10"/>
                    <a:pt x="11" y="10"/>
                  </a:cubicBezTo>
                  <a:cubicBezTo>
                    <a:pt x="11" y="9"/>
                    <a:pt x="11" y="9"/>
                    <a:pt x="11" y="9"/>
                  </a:cubicBezTo>
                  <a:cubicBezTo>
                    <a:pt x="9" y="6"/>
                    <a:pt x="7" y="6"/>
                    <a:pt x="8" y="3"/>
                  </a:cubicBezTo>
                  <a:cubicBezTo>
                    <a:pt x="8" y="2"/>
                    <a:pt x="9" y="2"/>
                    <a:pt x="9" y="2"/>
                  </a:cubicBezTo>
                  <a:cubicBezTo>
                    <a:pt x="9" y="2"/>
                    <a:pt x="10" y="2"/>
                    <a:pt x="10" y="2"/>
                  </a:cubicBezTo>
                  <a:cubicBezTo>
                    <a:pt x="10" y="3"/>
                    <a:pt x="11" y="4"/>
                    <a:pt x="11" y="5"/>
                  </a:cubicBezTo>
                  <a:cubicBezTo>
                    <a:pt x="12" y="5"/>
                    <a:pt x="12" y="6"/>
                    <a:pt x="12" y="6"/>
                  </a:cubicBezTo>
                  <a:cubicBezTo>
                    <a:pt x="13" y="6"/>
                    <a:pt x="14" y="8"/>
                    <a:pt x="15" y="8"/>
                  </a:cubicBezTo>
                  <a:cubicBezTo>
                    <a:pt x="16" y="8"/>
                    <a:pt x="21" y="4"/>
                    <a:pt x="22" y="2"/>
                  </a:cubicBezTo>
                  <a:cubicBezTo>
                    <a:pt x="23" y="2"/>
                    <a:pt x="23" y="0"/>
                    <a:pt x="24" y="0"/>
                  </a:cubicBezTo>
                  <a:cubicBezTo>
                    <a:pt x="25" y="0"/>
                    <a:pt x="25" y="0"/>
                    <a:pt x="2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 name="Freeform 46"/>
            <p:cNvSpPr>
              <a:spLocks noEditPoints="1"/>
            </p:cNvSpPr>
            <p:nvPr userDrawn="1"/>
          </p:nvSpPr>
          <p:spPr bwMode="auto">
            <a:xfrm>
              <a:off x="9120267" y="4715161"/>
              <a:ext cx="53975" cy="44450"/>
            </a:xfrm>
            <a:custGeom>
              <a:avLst/>
              <a:gdLst>
                <a:gd name="T0" fmla="*/ 32 w 36"/>
                <a:gd name="T1" fmla="*/ 11 h 30"/>
                <a:gd name="T2" fmla="*/ 36 w 36"/>
                <a:gd name="T3" fmla="*/ 16 h 30"/>
                <a:gd name="T4" fmla="*/ 30 w 36"/>
                <a:gd name="T5" fmla="*/ 16 h 30"/>
                <a:gd name="T6" fmla="*/ 26 w 36"/>
                <a:gd name="T7" fmla="*/ 13 h 30"/>
                <a:gd name="T8" fmla="*/ 27 w 36"/>
                <a:gd name="T9" fmla="*/ 16 h 30"/>
                <a:gd name="T10" fmla="*/ 23 w 36"/>
                <a:gd name="T11" fmla="*/ 22 h 30"/>
                <a:gd name="T12" fmla="*/ 14 w 36"/>
                <a:gd name="T13" fmla="*/ 21 h 30"/>
                <a:gd name="T14" fmla="*/ 14 w 36"/>
                <a:gd name="T15" fmla="*/ 24 h 30"/>
                <a:gd name="T16" fmla="*/ 14 w 36"/>
                <a:gd name="T17" fmla="*/ 30 h 30"/>
                <a:gd name="T18" fmla="*/ 10 w 36"/>
                <a:gd name="T19" fmla="*/ 24 h 30"/>
                <a:gd name="T20" fmla="*/ 1 w 36"/>
                <a:gd name="T21" fmla="*/ 18 h 30"/>
                <a:gd name="T22" fmla="*/ 3 w 36"/>
                <a:gd name="T23" fmla="*/ 19 h 30"/>
                <a:gd name="T24" fmla="*/ 9 w 36"/>
                <a:gd name="T25" fmla="*/ 24 h 30"/>
                <a:gd name="T26" fmla="*/ 9 w 36"/>
                <a:gd name="T27" fmla="*/ 23 h 30"/>
                <a:gd name="T28" fmla="*/ 6 w 36"/>
                <a:gd name="T29" fmla="*/ 20 h 30"/>
                <a:gd name="T30" fmla="*/ 4 w 36"/>
                <a:gd name="T31" fmla="*/ 12 h 30"/>
                <a:gd name="T32" fmla="*/ 8 w 36"/>
                <a:gd name="T33" fmla="*/ 18 h 30"/>
                <a:gd name="T34" fmla="*/ 12 w 36"/>
                <a:gd name="T35" fmla="*/ 20 h 30"/>
                <a:gd name="T36" fmla="*/ 17 w 36"/>
                <a:gd name="T37" fmla="*/ 19 h 30"/>
                <a:gd name="T38" fmla="*/ 14 w 36"/>
                <a:gd name="T39" fmla="*/ 16 h 30"/>
                <a:gd name="T40" fmla="*/ 21 w 36"/>
                <a:gd name="T41" fmla="*/ 20 h 30"/>
                <a:gd name="T42" fmla="*/ 24 w 36"/>
                <a:gd name="T43" fmla="*/ 18 h 30"/>
                <a:gd name="T44" fmla="*/ 14 w 36"/>
                <a:gd name="T45" fmla="*/ 12 h 30"/>
                <a:gd name="T46" fmla="*/ 10 w 36"/>
                <a:gd name="T47" fmla="*/ 14 h 30"/>
                <a:gd name="T48" fmla="*/ 10 w 36"/>
                <a:gd name="T49" fmla="*/ 12 h 30"/>
                <a:gd name="T50" fmla="*/ 14 w 36"/>
                <a:gd name="T51" fmla="*/ 6 h 30"/>
                <a:gd name="T52" fmla="*/ 21 w 36"/>
                <a:gd name="T53" fmla="*/ 10 h 30"/>
                <a:gd name="T54" fmla="*/ 32 w 36"/>
                <a:gd name="T55" fmla="*/ 14 h 30"/>
                <a:gd name="T56" fmla="*/ 32 w 36"/>
                <a:gd name="T57" fmla="*/ 14 h 30"/>
                <a:gd name="T58" fmla="*/ 29 w 36"/>
                <a:gd name="T59" fmla="*/ 6 h 30"/>
                <a:gd name="T60" fmla="*/ 32 w 36"/>
                <a:gd name="T61" fmla="*/ 6 h 30"/>
                <a:gd name="T62" fmla="*/ 34 w 36"/>
                <a:gd name="T63" fmla="*/ 0 h 30"/>
                <a:gd name="T64" fmla="*/ 29 w 36"/>
                <a:gd name="T65"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6" h="30">
                  <a:moveTo>
                    <a:pt x="32" y="6"/>
                  </a:moveTo>
                  <a:cubicBezTo>
                    <a:pt x="33" y="8"/>
                    <a:pt x="31" y="10"/>
                    <a:pt x="32" y="11"/>
                  </a:cubicBezTo>
                  <a:cubicBezTo>
                    <a:pt x="32" y="11"/>
                    <a:pt x="32" y="12"/>
                    <a:pt x="32" y="12"/>
                  </a:cubicBezTo>
                  <a:cubicBezTo>
                    <a:pt x="34" y="12"/>
                    <a:pt x="36" y="14"/>
                    <a:pt x="36" y="16"/>
                  </a:cubicBezTo>
                  <a:cubicBezTo>
                    <a:pt x="36" y="17"/>
                    <a:pt x="34" y="19"/>
                    <a:pt x="33" y="19"/>
                  </a:cubicBezTo>
                  <a:cubicBezTo>
                    <a:pt x="32" y="18"/>
                    <a:pt x="30" y="16"/>
                    <a:pt x="30" y="16"/>
                  </a:cubicBezTo>
                  <a:cubicBezTo>
                    <a:pt x="29" y="14"/>
                    <a:pt x="27" y="14"/>
                    <a:pt x="26" y="13"/>
                  </a:cubicBezTo>
                  <a:cubicBezTo>
                    <a:pt x="26" y="13"/>
                    <a:pt x="26" y="13"/>
                    <a:pt x="26" y="13"/>
                  </a:cubicBezTo>
                  <a:cubicBezTo>
                    <a:pt x="26" y="13"/>
                    <a:pt x="26" y="13"/>
                    <a:pt x="26" y="13"/>
                  </a:cubicBezTo>
                  <a:cubicBezTo>
                    <a:pt x="26" y="14"/>
                    <a:pt x="27" y="14"/>
                    <a:pt x="27" y="16"/>
                  </a:cubicBezTo>
                  <a:cubicBezTo>
                    <a:pt x="27" y="18"/>
                    <a:pt x="28" y="21"/>
                    <a:pt x="24" y="23"/>
                  </a:cubicBezTo>
                  <a:cubicBezTo>
                    <a:pt x="24" y="22"/>
                    <a:pt x="24" y="22"/>
                    <a:pt x="23" y="22"/>
                  </a:cubicBezTo>
                  <a:cubicBezTo>
                    <a:pt x="22" y="22"/>
                    <a:pt x="21" y="20"/>
                    <a:pt x="20" y="20"/>
                  </a:cubicBezTo>
                  <a:cubicBezTo>
                    <a:pt x="19" y="22"/>
                    <a:pt x="16" y="21"/>
                    <a:pt x="14" y="21"/>
                  </a:cubicBezTo>
                  <a:cubicBezTo>
                    <a:pt x="13" y="21"/>
                    <a:pt x="13" y="22"/>
                    <a:pt x="13" y="22"/>
                  </a:cubicBezTo>
                  <a:cubicBezTo>
                    <a:pt x="14" y="22"/>
                    <a:pt x="14" y="23"/>
                    <a:pt x="14" y="24"/>
                  </a:cubicBezTo>
                  <a:cubicBezTo>
                    <a:pt x="15" y="24"/>
                    <a:pt x="18" y="26"/>
                    <a:pt x="18" y="28"/>
                  </a:cubicBezTo>
                  <a:cubicBezTo>
                    <a:pt x="18" y="29"/>
                    <a:pt x="16" y="30"/>
                    <a:pt x="14" y="30"/>
                  </a:cubicBezTo>
                  <a:cubicBezTo>
                    <a:pt x="14" y="28"/>
                    <a:pt x="13" y="26"/>
                    <a:pt x="11" y="25"/>
                  </a:cubicBezTo>
                  <a:cubicBezTo>
                    <a:pt x="10" y="25"/>
                    <a:pt x="11" y="24"/>
                    <a:pt x="10" y="24"/>
                  </a:cubicBezTo>
                  <a:cubicBezTo>
                    <a:pt x="9" y="25"/>
                    <a:pt x="8" y="26"/>
                    <a:pt x="7" y="26"/>
                  </a:cubicBezTo>
                  <a:cubicBezTo>
                    <a:pt x="3" y="25"/>
                    <a:pt x="0" y="22"/>
                    <a:pt x="1" y="18"/>
                  </a:cubicBezTo>
                  <a:cubicBezTo>
                    <a:pt x="2" y="17"/>
                    <a:pt x="2" y="16"/>
                    <a:pt x="2" y="15"/>
                  </a:cubicBezTo>
                  <a:cubicBezTo>
                    <a:pt x="3" y="16"/>
                    <a:pt x="3" y="18"/>
                    <a:pt x="3" y="19"/>
                  </a:cubicBezTo>
                  <a:cubicBezTo>
                    <a:pt x="3" y="19"/>
                    <a:pt x="3" y="20"/>
                    <a:pt x="4" y="20"/>
                  </a:cubicBezTo>
                  <a:cubicBezTo>
                    <a:pt x="5" y="22"/>
                    <a:pt x="7" y="23"/>
                    <a:pt x="9" y="24"/>
                  </a:cubicBezTo>
                  <a:cubicBezTo>
                    <a:pt x="9" y="24"/>
                    <a:pt x="9" y="24"/>
                    <a:pt x="9" y="23"/>
                  </a:cubicBezTo>
                  <a:cubicBezTo>
                    <a:pt x="9" y="23"/>
                    <a:pt x="9" y="23"/>
                    <a:pt x="9" y="23"/>
                  </a:cubicBezTo>
                  <a:cubicBezTo>
                    <a:pt x="9" y="22"/>
                    <a:pt x="8" y="22"/>
                    <a:pt x="8" y="21"/>
                  </a:cubicBezTo>
                  <a:cubicBezTo>
                    <a:pt x="8" y="21"/>
                    <a:pt x="7" y="20"/>
                    <a:pt x="6" y="20"/>
                  </a:cubicBezTo>
                  <a:cubicBezTo>
                    <a:pt x="5" y="19"/>
                    <a:pt x="3" y="14"/>
                    <a:pt x="4" y="13"/>
                  </a:cubicBezTo>
                  <a:cubicBezTo>
                    <a:pt x="4" y="13"/>
                    <a:pt x="4" y="12"/>
                    <a:pt x="4" y="12"/>
                  </a:cubicBezTo>
                  <a:cubicBezTo>
                    <a:pt x="5" y="12"/>
                    <a:pt x="5" y="12"/>
                    <a:pt x="5" y="13"/>
                  </a:cubicBezTo>
                  <a:cubicBezTo>
                    <a:pt x="6" y="14"/>
                    <a:pt x="7" y="16"/>
                    <a:pt x="8" y="18"/>
                  </a:cubicBezTo>
                  <a:cubicBezTo>
                    <a:pt x="9" y="18"/>
                    <a:pt x="10" y="19"/>
                    <a:pt x="11" y="20"/>
                  </a:cubicBezTo>
                  <a:cubicBezTo>
                    <a:pt x="11" y="20"/>
                    <a:pt x="11" y="20"/>
                    <a:pt x="12" y="20"/>
                  </a:cubicBezTo>
                  <a:cubicBezTo>
                    <a:pt x="13" y="19"/>
                    <a:pt x="14" y="19"/>
                    <a:pt x="16" y="19"/>
                  </a:cubicBezTo>
                  <a:cubicBezTo>
                    <a:pt x="16" y="19"/>
                    <a:pt x="17" y="19"/>
                    <a:pt x="17" y="19"/>
                  </a:cubicBezTo>
                  <a:cubicBezTo>
                    <a:pt x="17" y="18"/>
                    <a:pt x="15" y="17"/>
                    <a:pt x="15" y="17"/>
                  </a:cubicBezTo>
                  <a:cubicBezTo>
                    <a:pt x="14" y="16"/>
                    <a:pt x="14" y="16"/>
                    <a:pt x="14" y="16"/>
                  </a:cubicBezTo>
                  <a:cubicBezTo>
                    <a:pt x="16" y="14"/>
                    <a:pt x="17" y="16"/>
                    <a:pt x="19" y="18"/>
                  </a:cubicBezTo>
                  <a:cubicBezTo>
                    <a:pt x="20" y="19"/>
                    <a:pt x="20" y="19"/>
                    <a:pt x="21" y="20"/>
                  </a:cubicBezTo>
                  <a:cubicBezTo>
                    <a:pt x="22" y="20"/>
                    <a:pt x="23" y="21"/>
                    <a:pt x="24" y="20"/>
                  </a:cubicBezTo>
                  <a:cubicBezTo>
                    <a:pt x="24" y="19"/>
                    <a:pt x="24" y="19"/>
                    <a:pt x="24" y="18"/>
                  </a:cubicBezTo>
                  <a:cubicBezTo>
                    <a:pt x="24" y="15"/>
                    <a:pt x="20" y="12"/>
                    <a:pt x="17" y="12"/>
                  </a:cubicBezTo>
                  <a:cubicBezTo>
                    <a:pt x="16" y="11"/>
                    <a:pt x="14" y="10"/>
                    <a:pt x="14" y="12"/>
                  </a:cubicBezTo>
                  <a:cubicBezTo>
                    <a:pt x="14" y="12"/>
                    <a:pt x="13" y="14"/>
                    <a:pt x="13" y="14"/>
                  </a:cubicBezTo>
                  <a:cubicBezTo>
                    <a:pt x="12" y="14"/>
                    <a:pt x="11" y="14"/>
                    <a:pt x="10" y="14"/>
                  </a:cubicBezTo>
                  <a:cubicBezTo>
                    <a:pt x="10" y="14"/>
                    <a:pt x="10" y="14"/>
                    <a:pt x="10" y="14"/>
                  </a:cubicBezTo>
                  <a:cubicBezTo>
                    <a:pt x="10" y="13"/>
                    <a:pt x="10" y="13"/>
                    <a:pt x="10" y="12"/>
                  </a:cubicBezTo>
                  <a:cubicBezTo>
                    <a:pt x="10" y="12"/>
                    <a:pt x="9" y="12"/>
                    <a:pt x="9" y="11"/>
                  </a:cubicBezTo>
                  <a:cubicBezTo>
                    <a:pt x="9" y="10"/>
                    <a:pt x="13" y="6"/>
                    <a:pt x="14" y="6"/>
                  </a:cubicBezTo>
                  <a:cubicBezTo>
                    <a:pt x="16" y="8"/>
                    <a:pt x="17" y="8"/>
                    <a:pt x="19" y="9"/>
                  </a:cubicBezTo>
                  <a:cubicBezTo>
                    <a:pt x="20" y="9"/>
                    <a:pt x="21" y="10"/>
                    <a:pt x="21" y="10"/>
                  </a:cubicBezTo>
                  <a:cubicBezTo>
                    <a:pt x="23" y="11"/>
                    <a:pt x="24" y="11"/>
                    <a:pt x="26" y="12"/>
                  </a:cubicBezTo>
                  <a:cubicBezTo>
                    <a:pt x="28" y="12"/>
                    <a:pt x="30" y="14"/>
                    <a:pt x="32" y="14"/>
                  </a:cubicBezTo>
                  <a:cubicBezTo>
                    <a:pt x="32" y="14"/>
                    <a:pt x="32" y="14"/>
                    <a:pt x="32" y="14"/>
                  </a:cubicBezTo>
                  <a:cubicBezTo>
                    <a:pt x="32" y="14"/>
                    <a:pt x="32" y="14"/>
                    <a:pt x="32" y="14"/>
                  </a:cubicBezTo>
                  <a:cubicBezTo>
                    <a:pt x="30" y="13"/>
                    <a:pt x="27" y="12"/>
                    <a:pt x="28" y="10"/>
                  </a:cubicBezTo>
                  <a:cubicBezTo>
                    <a:pt x="28" y="8"/>
                    <a:pt x="30" y="8"/>
                    <a:pt x="29" y="6"/>
                  </a:cubicBezTo>
                  <a:cubicBezTo>
                    <a:pt x="30" y="6"/>
                    <a:pt x="30" y="6"/>
                    <a:pt x="30" y="6"/>
                  </a:cubicBezTo>
                  <a:cubicBezTo>
                    <a:pt x="31" y="6"/>
                    <a:pt x="31" y="6"/>
                    <a:pt x="32" y="6"/>
                  </a:cubicBezTo>
                  <a:close/>
                  <a:moveTo>
                    <a:pt x="34" y="0"/>
                  </a:moveTo>
                  <a:cubicBezTo>
                    <a:pt x="34" y="0"/>
                    <a:pt x="34" y="0"/>
                    <a:pt x="34" y="0"/>
                  </a:cubicBezTo>
                  <a:cubicBezTo>
                    <a:pt x="33" y="2"/>
                    <a:pt x="29" y="6"/>
                    <a:pt x="26" y="6"/>
                  </a:cubicBezTo>
                  <a:cubicBezTo>
                    <a:pt x="25" y="4"/>
                    <a:pt x="27" y="2"/>
                    <a:pt x="29" y="0"/>
                  </a:cubicBezTo>
                  <a:cubicBezTo>
                    <a:pt x="30" y="1"/>
                    <a:pt x="32" y="0"/>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 name="Freeform 47"/>
            <p:cNvSpPr>
              <a:spLocks noEditPoints="1"/>
            </p:cNvSpPr>
            <p:nvPr userDrawn="1"/>
          </p:nvSpPr>
          <p:spPr bwMode="auto">
            <a:xfrm>
              <a:off x="9037717" y="4621498"/>
              <a:ext cx="53975" cy="46038"/>
            </a:xfrm>
            <a:custGeom>
              <a:avLst/>
              <a:gdLst>
                <a:gd name="T0" fmla="*/ 13 w 36"/>
                <a:gd name="T1" fmla="*/ 14 h 30"/>
                <a:gd name="T2" fmla="*/ 10 w 36"/>
                <a:gd name="T3" fmla="*/ 17 h 30"/>
                <a:gd name="T4" fmla="*/ 10 w 36"/>
                <a:gd name="T5" fmla="*/ 17 h 30"/>
                <a:gd name="T6" fmla="*/ 13 w 36"/>
                <a:gd name="T7" fmla="*/ 14 h 30"/>
                <a:gd name="T8" fmla="*/ 13 w 36"/>
                <a:gd name="T9" fmla="*/ 14 h 30"/>
                <a:gd name="T10" fmla="*/ 26 w 36"/>
                <a:gd name="T11" fmla="*/ 1 h 30"/>
                <a:gd name="T12" fmla="*/ 27 w 36"/>
                <a:gd name="T13" fmla="*/ 1 h 30"/>
                <a:gd name="T14" fmla="*/ 25 w 36"/>
                <a:gd name="T15" fmla="*/ 7 h 30"/>
                <a:gd name="T16" fmla="*/ 22 w 36"/>
                <a:gd name="T17" fmla="*/ 10 h 30"/>
                <a:gd name="T18" fmla="*/ 22 w 36"/>
                <a:gd name="T19" fmla="*/ 11 h 30"/>
                <a:gd name="T20" fmla="*/ 25 w 36"/>
                <a:gd name="T21" fmla="*/ 11 h 30"/>
                <a:gd name="T22" fmla="*/ 26 w 36"/>
                <a:gd name="T23" fmla="*/ 10 h 30"/>
                <a:gd name="T24" fmla="*/ 29 w 36"/>
                <a:gd name="T25" fmla="*/ 13 h 30"/>
                <a:gd name="T26" fmla="*/ 28 w 36"/>
                <a:gd name="T27" fmla="*/ 14 h 30"/>
                <a:gd name="T28" fmla="*/ 21 w 36"/>
                <a:gd name="T29" fmla="*/ 14 h 30"/>
                <a:gd name="T30" fmla="*/ 19 w 36"/>
                <a:gd name="T31" fmla="*/ 13 h 30"/>
                <a:gd name="T32" fmla="*/ 16 w 36"/>
                <a:gd name="T33" fmla="*/ 18 h 30"/>
                <a:gd name="T34" fmla="*/ 16 w 36"/>
                <a:gd name="T35" fmla="*/ 18 h 30"/>
                <a:gd name="T36" fmla="*/ 21 w 36"/>
                <a:gd name="T37" fmla="*/ 20 h 30"/>
                <a:gd name="T38" fmla="*/ 20 w 36"/>
                <a:gd name="T39" fmla="*/ 24 h 30"/>
                <a:gd name="T40" fmla="*/ 20 w 36"/>
                <a:gd name="T41" fmla="*/ 27 h 30"/>
                <a:gd name="T42" fmla="*/ 14 w 36"/>
                <a:gd name="T43" fmla="*/ 27 h 30"/>
                <a:gd name="T44" fmla="*/ 15 w 36"/>
                <a:gd name="T45" fmla="*/ 21 h 30"/>
                <a:gd name="T46" fmla="*/ 14 w 36"/>
                <a:gd name="T47" fmla="*/ 21 h 30"/>
                <a:gd name="T48" fmla="*/ 9 w 36"/>
                <a:gd name="T49" fmla="*/ 28 h 30"/>
                <a:gd name="T50" fmla="*/ 9 w 36"/>
                <a:gd name="T51" fmla="*/ 28 h 30"/>
                <a:gd name="T52" fmla="*/ 9 w 36"/>
                <a:gd name="T53" fmla="*/ 22 h 30"/>
                <a:gd name="T54" fmla="*/ 11 w 36"/>
                <a:gd name="T55" fmla="*/ 20 h 30"/>
                <a:gd name="T56" fmla="*/ 8 w 36"/>
                <a:gd name="T57" fmla="*/ 20 h 30"/>
                <a:gd name="T58" fmla="*/ 6 w 36"/>
                <a:gd name="T59" fmla="*/ 21 h 30"/>
                <a:gd name="T60" fmla="*/ 1 w 36"/>
                <a:gd name="T61" fmla="*/ 23 h 30"/>
                <a:gd name="T62" fmla="*/ 0 w 36"/>
                <a:gd name="T63" fmla="*/ 22 h 30"/>
                <a:gd name="T64" fmla="*/ 1 w 36"/>
                <a:gd name="T65" fmla="*/ 19 h 30"/>
                <a:gd name="T66" fmla="*/ 3 w 36"/>
                <a:gd name="T67" fmla="*/ 15 h 30"/>
                <a:gd name="T68" fmla="*/ 13 w 36"/>
                <a:gd name="T69" fmla="*/ 13 h 30"/>
                <a:gd name="T70" fmla="*/ 16 w 36"/>
                <a:gd name="T71" fmla="*/ 14 h 30"/>
                <a:gd name="T72" fmla="*/ 16 w 36"/>
                <a:gd name="T73" fmla="*/ 14 h 30"/>
                <a:gd name="T74" fmla="*/ 16 w 36"/>
                <a:gd name="T75" fmla="*/ 13 h 30"/>
                <a:gd name="T76" fmla="*/ 15 w 36"/>
                <a:gd name="T77" fmla="*/ 13 h 30"/>
                <a:gd name="T78" fmla="*/ 13 w 36"/>
                <a:gd name="T79" fmla="*/ 8 h 30"/>
                <a:gd name="T80" fmla="*/ 13 w 36"/>
                <a:gd name="T81" fmla="*/ 8 h 30"/>
                <a:gd name="T82" fmla="*/ 18 w 36"/>
                <a:gd name="T83" fmla="*/ 11 h 30"/>
                <a:gd name="T84" fmla="*/ 20 w 36"/>
                <a:gd name="T85" fmla="*/ 9 h 30"/>
                <a:gd name="T86" fmla="*/ 21 w 36"/>
                <a:gd name="T87" fmla="*/ 7 h 30"/>
                <a:gd name="T88" fmla="*/ 24 w 36"/>
                <a:gd name="T89" fmla="*/ 4 h 30"/>
                <a:gd name="T90" fmla="*/ 26 w 36"/>
                <a:gd name="T91" fmla="*/ 1 h 30"/>
                <a:gd name="T92" fmla="*/ 26 w 36"/>
                <a:gd name="T93" fmla="*/ 1 h 30"/>
                <a:gd name="T94" fmla="*/ 31 w 36"/>
                <a:gd name="T95" fmla="*/ 3 h 30"/>
                <a:gd name="T96" fmla="*/ 35 w 36"/>
                <a:gd name="T97" fmla="*/ 7 h 30"/>
                <a:gd name="T98" fmla="*/ 36 w 36"/>
                <a:gd name="T99" fmla="*/ 9 h 30"/>
                <a:gd name="T100" fmla="*/ 31 w 36"/>
                <a:gd name="T101" fmla="*/ 10 h 30"/>
                <a:gd name="T102" fmla="*/ 31 w 36"/>
                <a:gd name="T103" fmla="*/ 8 h 30"/>
                <a:gd name="T104" fmla="*/ 30 w 36"/>
                <a:gd name="T105" fmla="*/ 8 h 30"/>
                <a:gd name="T106" fmla="*/ 31 w 36"/>
                <a:gd name="T107" fmla="*/ 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6" h="30">
                  <a:moveTo>
                    <a:pt x="13" y="14"/>
                  </a:moveTo>
                  <a:cubicBezTo>
                    <a:pt x="13" y="14"/>
                    <a:pt x="10" y="16"/>
                    <a:pt x="10" y="17"/>
                  </a:cubicBezTo>
                  <a:cubicBezTo>
                    <a:pt x="10" y="17"/>
                    <a:pt x="10" y="17"/>
                    <a:pt x="10" y="17"/>
                  </a:cubicBezTo>
                  <a:cubicBezTo>
                    <a:pt x="13" y="19"/>
                    <a:pt x="14" y="17"/>
                    <a:pt x="13" y="14"/>
                  </a:cubicBezTo>
                  <a:cubicBezTo>
                    <a:pt x="13" y="14"/>
                    <a:pt x="13" y="14"/>
                    <a:pt x="13" y="14"/>
                  </a:cubicBezTo>
                  <a:close/>
                  <a:moveTo>
                    <a:pt x="26" y="1"/>
                  </a:moveTo>
                  <a:cubicBezTo>
                    <a:pt x="26" y="1"/>
                    <a:pt x="26" y="1"/>
                    <a:pt x="27" y="1"/>
                  </a:cubicBezTo>
                  <a:cubicBezTo>
                    <a:pt x="27" y="2"/>
                    <a:pt x="25" y="6"/>
                    <a:pt x="25" y="7"/>
                  </a:cubicBezTo>
                  <a:cubicBezTo>
                    <a:pt x="24" y="8"/>
                    <a:pt x="22" y="10"/>
                    <a:pt x="22" y="10"/>
                  </a:cubicBezTo>
                  <a:cubicBezTo>
                    <a:pt x="22" y="10"/>
                    <a:pt x="22" y="10"/>
                    <a:pt x="22" y="11"/>
                  </a:cubicBezTo>
                  <a:cubicBezTo>
                    <a:pt x="23" y="12"/>
                    <a:pt x="25" y="12"/>
                    <a:pt x="25" y="11"/>
                  </a:cubicBezTo>
                  <a:cubicBezTo>
                    <a:pt x="26" y="10"/>
                    <a:pt x="25" y="10"/>
                    <a:pt x="26" y="10"/>
                  </a:cubicBezTo>
                  <a:cubicBezTo>
                    <a:pt x="27" y="10"/>
                    <a:pt x="29" y="12"/>
                    <a:pt x="29" y="13"/>
                  </a:cubicBezTo>
                  <a:cubicBezTo>
                    <a:pt x="29" y="13"/>
                    <a:pt x="29" y="14"/>
                    <a:pt x="28" y="14"/>
                  </a:cubicBezTo>
                  <a:cubicBezTo>
                    <a:pt x="25" y="13"/>
                    <a:pt x="23" y="14"/>
                    <a:pt x="21" y="14"/>
                  </a:cubicBezTo>
                  <a:cubicBezTo>
                    <a:pt x="20" y="14"/>
                    <a:pt x="20" y="13"/>
                    <a:pt x="19" y="13"/>
                  </a:cubicBezTo>
                  <a:cubicBezTo>
                    <a:pt x="18" y="14"/>
                    <a:pt x="16" y="17"/>
                    <a:pt x="16" y="18"/>
                  </a:cubicBezTo>
                  <a:cubicBezTo>
                    <a:pt x="16" y="18"/>
                    <a:pt x="16" y="18"/>
                    <a:pt x="16" y="18"/>
                  </a:cubicBezTo>
                  <a:cubicBezTo>
                    <a:pt x="18" y="19"/>
                    <a:pt x="19" y="17"/>
                    <a:pt x="21" y="20"/>
                  </a:cubicBezTo>
                  <a:cubicBezTo>
                    <a:pt x="21" y="22"/>
                    <a:pt x="20" y="22"/>
                    <a:pt x="20" y="24"/>
                  </a:cubicBezTo>
                  <a:cubicBezTo>
                    <a:pt x="19" y="25"/>
                    <a:pt x="20" y="26"/>
                    <a:pt x="20" y="27"/>
                  </a:cubicBezTo>
                  <a:cubicBezTo>
                    <a:pt x="19" y="30"/>
                    <a:pt x="15" y="29"/>
                    <a:pt x="14" y="27"/>
                  </a:cubicBezTo>
                  <a:cubicBezTo>
                    <a:pt x="13" y="26"/>
                    <a:pt x="15" y="22"/>
                    <a:pt x="15" y="21"/>
                  </a:cubicBezTo>
                  <a:cubicBezTo>
                    <a:pt x="14" y="21"/>
                    <a:pt x="14" y="21"/>
                    <a:pt x="14" y="21"/>
                  </a:cubicBezTo>
                  <a:cubicBezTo>
                    <a:pt x="11" y="22"/>
                    <a:pt x="11" y="26"/>
                    <a:pt x="9" y="28"/>
                  </a:cubicBezTo>
                  <a:cubicBezTo>
                    <a:pt x="9" y="28"/>
                    <a:pt x="9" y="28"/>
                    <a:pt x="9" y="28"/>
                  </a:cubicBezTo>
                  <a:cubicBezTo>
                    <a:pt x="8" y="27"/>
                    <a:pt x="9" y="24"/>
                    <a:pt x="9" y="22"/>
                  </a:cubicBezTo>
                  <a:cubicBezTo>
                    <a:pt x="10" y="22"/>
                    <a:pt x="11" y="21"/>
                    <a:pt x="11" y="20"/>
                  </a:cubicBezTo>
                  <a:cubicBezTo>
                    <a:pt x="10" y="20"/>
                    <a:pt x="9" y="19"/>
                    <a:pt x="8" y="20"/>
                  </a:cubicBezTo>
                  <a:cubicBezTo>
                    <a:pt x="7" y="20"/>
                    <a:pt x="7" y="21"/>
                    <a:pt x="6" y="21"/>
                  </a:cubicBezTo>
                  <a:cubicBezTo>
                    <a:pt x="5" y="22"/>
                    <a:pt x="3" y="23"/>
                    <a:pt x="1" y="23"/>
                  </a:cubicBezTo>
                  <a:cubicBezTo>
                    <a:pt x="1" y="23"/>
                    <a:pt x="1" y="22"/>
                    <a:pt x="0" y="22"/>
                  </a:cubicBezTo>
                  <a:cubicBezTo>
                    <a:pt x="1" y="20"/>
                    <a:pt x="1" y="20"/>
                    <a:pt x="1" y="19"/>
                  </a:cubicBezTo>
                  <a:cubicBezTo>
                    <a:pt x="1" y="18"/>
                    <a:pt x="3" y="17"/>
                    <a:pt x="3" y="15"/>
                  </a:cubicBezTo>
                  <a:cubicBezTo>
                    <a:pt x="7" y="15"/>
                    <a:pt x="9" y="13"/>
                    <a:pt x="13" y="13"/>
                  </a:cubicBezTo>
                  <a:cubicBezTo>
                    <a:pt x="14" y="13"/>
                    <a:pt x="15" y="15"/>
                    <a:pt x="16" y="14"/>
                  </a:cubicBezTo>
                  <a:cubicBezTo>
                    <a:pt x="16" y="14"/>
                    <a:pt x="16" y="14"/>
                    <a:pt x="16" y="14"/>
                  </a:cubicBezTo>
                  <a:cubicBezTo>
                    <a:pt x="16" y="14"/>
                    <a:pt x="16" y="14"/>
                    <a:pt x="16" y="13"/>
                  </a:cubicBezTo>
                  <a:cubicBezTo>
                    <a:pt x="15" y="13"/>
                    <a:pt x="15" y="13"/>
                    <a:pt x="15" y="13"/>
                  </a:cubicBezTo>
                  <a:cubicBezTo>
                    <a:pt x="12" y="12"/>
                    <a:pt x="12" y="10"/>
                    <a:pt x="13" y="8"/>
                  </a:cubicBezTo>
                  <a:cubicBezTo>
                    <a:pt x="13" y="8"/>
                    <a:pt x="13" y="8"/>
                    <a:pt x="13" y="8"/>
                  </a:cubicBezTo>
                  <a:cubicBezTo>
                    <a:pt x="14" y="10"/>
                    <a:pt x="17" y="11"/>
                    <a:pt x="18" y="11"/>
                  </a:cubicBezTo>
                  <a:cubicBezTo>
                    <a:pt x="19" y="10"/>
                    <a:pt x="19" y="10"/>
                    <a:pt x="20" y="9"/>
                  </a:cubicBezTo>
                  <a:cubicBezTo>
                    <a:pt x="20" y="8"/>
                    <a:pt x="21" y="8"/>
                    <a:pt x="21" y="7"/>
                  </a:cubicBezTo>
                  <a:cubicBezTo>
                    <a:pt x="22" y="6"/>
                    <a:pt x="23" y="5"/>
                    <a:pt x="24" y="4"/>
                  </a:cubicBezTo>
                  <a:cubicBezTo>
                    <a:pt x="24" y="4"/>
                    <a:pt x="25" y="1"/>
                    <a:pt x="26" y="1"/>
                  </a:cubicBezTo>
                  <a:cubicBezTo>
                    <a:pt x="25" y="0"/>
                    <a:pt x="26" y="1"/>
                    <a:pt x="26" y="1"/>
                  </a:cubicBezTo>
                  <a:close/>
                  <a:moveTo>
                    <a:pt x="31" y="3"/>
                  </a:moveTo>
                  <a:cubicBezTo>
                    <a:pt x="32" y="4"/>
                    <a:pt x="34" y="5"/>
                    <a:pt x="35" y="7"/>
                  </a:cubicBezTo>
                  <a:cubicBezTo>
                    <a:pt x="35" y="8"/>
                    <a:pt x="36" y="9"/>
                    <a:pt x="36" y="9"/>
                  </a:cubicBezTo>
                  <a:cubicBezTo>
                    <a:pt x="35" y="12"/>
                    <a:pt x="32" y="12"/>
                    <a:pt x="31" y="10"/>
                  </a:cubicBezTo>
                  <a:cubicBezTo>
                    <a:pt x="31" y="10"/>
                    <a:pt x="31" y="9"/>
                    <a:pt x="31" y="8"/>
                  </a:cubicBezTo>
                  <a:cubicBezTo>
                    <a:pt x="30" y="8"/>
                    <a:pt x="30" y="8"/>
                    <a:pt x="30" y="8"/>
                  </a:cubicBezTo>
                  <a:cubicBezTo>
                    <a:pt x="31" y="6"/>
                    <a:pt x="29" y="4"/>
                    <a:pt x="3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 name="Freeform 48"/>
            <p:cNvSpPr>
              <a:spLocks noEditPoints="1"/>
            </p:cNvSpPr>
            <p:nvPr userDrawn="1"/>
          </p:nvSpPr>
          <p:spPr bwMode="auto">
            <a:xfrm>
              <a:off x="8913891" y="4588168"/>
              <a:ext cx="36513" cy="52388"/>
            </a:xfrm>
            <a:custGeom>
              <a:avLst/>
              <a:gdLst>
                <a:gd name="T0" fmla="*/ 14 w 24"/>
                <a:gd name="T1" fmla="*/ 5 h 34"/>
                <a:gd name="T2" fmla="*/ 14 w 24"/>
                <a:gd name="T3" fmla="*/ 5 h 34"/>
                <a:gd name="T4" fmla="*/ 14 w 24"/>
                <a:gd name="T5" fmla="*/ 5 h 34"/>
                <a:gd name="T6" fmla="*/ 14 w 24"/>
                <a:gd name="T7" fmla="*/ 4 h 34"/>
                <a:gd name="T8" fmla="*/ 14 w 24"/>
                <a:gd name="T9" fmla="*/ 4 h 34"/>
                <a:gd name="T10" fmla="*/ 14 w 24"/>
                <a:gd name="T11" fmla="*/ 4 h 34"/>
                <a:gd name="T12" fmla="*/ 14 w 24"/>
                <a:gd name="T13" fmla="*/ 4 h 34"/>
                <a:gd name="T14" fmla="*/ 20 w 24"/>
                <a:gd name="T15" fmla="*/ 2 h 34"/>
                <a:gd name="T16" fmla="*/ 14 w 24"/>
                <a:gd name="T17" fmla="*/ 7 h 34"/>
                <a:gd name="T18" fmla="*/ 22 w 24"/>
                <a:gd name="T19" fmla="*/ 15 h 34"/>
                <a:gd name="T20" fmla="*/ 16 w 24"/>
                <a:gd name="T21" fmla="*/ 18 h 34"/>
                <a:gd name="T22" fmla="*/ 15 w 24"/>
                <a:gd name="T23" fmla="*/ 23 h 34"/>
                <a:gd name="T24" fmla="*/ 17 w 24"/>
                <a:gd name="T25" fmla="*/ 22 h 34"/>
                <a:gd name="T26" fmla="*/ 24 w 24"/>
                <a:gd name="T27" fmla="*/ 24 h 34"/>
                <a:gd name="T28" fmla="*/ 18 w 24"/>
                <a:gd name="T29" fmla="*/ 26 h 34"/>
                <a:gd name="T30" fmla="*/ 9 w 24"/>
                <a:gd name="T31" fmla="*/ 32 h 34"/>
                <a:gd name="T32" fmla="*/ 16 w 24"/>
                <a:gd name="T33" fmla="*/ 27 h 34"/>
                <a:gd name="T34" fmla="*/ 10 w 24"/>
                <a:gd name="T35" fmla="*/ 29 h 34"/>
                <a:gd name="T36" fmla="*/ 7 w 24"/>
                <a:gd name="T37" fmla="*/ 28 h 34"/>
                <a:gd name="T38" fmla="*/ 14 w 24"/>
                <a:gd name="T39" fmla="*/ 25 h 34"/>
                <a:gd name="T40" fmla="*/ 13 w 24"/>
                <a:gd name="T41" fmla="*/ 24 h 34"/>
                <a:gd name="T42" fmla="*/ 14 w 24"/>
                <a:gd name="T43" fmla="*/ 19 h 34"/>
                <a:gd name="T44" fmla="*/ 9 w 24"/>
                <a:gd name="T45" fmla="*/ 22 h 34"/>
                <a:gd name="T46" fmla="*/ 9 w 24"/>
                <a:gd name="T47" fmla="*/ 20 h 34"/>
                <a:gd name="T48" fmla="*/ 17 w 24"/>
                <a:gd name="T49" fmla="*/ 16 h 34"/>
                <a:gd name="T50" fmla="*/ 14 w 24"/>
                <a:gd name="T51" fmla="*/ 10 h 34"/>
                <a:gd name="T52" fmla="*/ 7 w 24"/>
                <a:gd name="T53" fmla="*/ 17 h 34"/>
                <a:gd name="T54" fmla="*/ 4 w 24"/>
                <a:gd name="T55" fmla="*/ 26 h 34"/>
                <a:gd name="T56" fmla="*/ 2 w 24"/>
                <a:gd name="T57" fmla="*/ 19 h 34"/>
                <a:gd name="T58" fmla="*/ 6 w 24"/>
                <a:gd name="T59" fmla="*/ 12 h 34"/>
                <a:gd name="T60" fmla="*/ 12 w 24"/>
                <a:gd name="T61" fmla="*/ 7 h 34"/>
                <a:gd name="T62" fmla="*/ 8 w 24"/>
                <a:gd name="T63" fmla="*/ 6 h 34"/>
                <a:gd name="T64" fmla="*/ 1 w 24"/>
                <a:gd name="T65" fmla="*/ 3 h 34"/>
                <a:gd name="T66" fmla="*/ 4 w 24"/>
                <a:gd name="T67" fmla="*/ 7 h 34"/>
                <a:gd name="T68" fmla="*/ 0 w 24"/>
                <a:gd name="T69" fmla="*/ 5 h 34"/>
                <a:gd name="T70" fmla="*/ 1 w 24"/>
                <a:gd name="T71" fmla="*/ 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4" h="34">
                  <a:moveTo>
                    <a:pt x="14" y="5"/>
                  </a:moveTo>
                  <a:cubicBezTo>
                    <a:pt x="14" y="5"/>
                    <a:pt x="14" y="5"/>
                    <a:pt x="14" y="5"/>
                  </a:cubicBezTo>
                  <a:cubicBezTo>
                    <a:pt x="14" y="5"/>
                    <a:pt x="14" y="5"/>
                    <a:pt x="14" y="5"/>
                  </a:cubicBezTo>
                  <a:cubicBezTo>
                    <a:pt x="14" y="5"/>
                    <a:pt x="14" y="5"/>
                    <a:pt x="14" y="5"/>
                  </a:cubicBezTo>
                  <a:cubicBezTo>
                    <a:pt x="14" y="5"/>
                    <a:pt x="14" y="5"/>
                    <a:pt x="14" y="5"/>
                  </a:cubicBezTo>
                  <a:cubicBezTo>
                    <a:pt x="14" y="5"/>
                    <a:pt x="14" y="5"/>
                    <a:pt x="14" y="5"/>
                  </a:cubicBezTo>
                  <a:cubicBezTo>
                    <a:pt x="14" y="5"/>
                    <a:pt x="14" y="5"/>
                    <a:pt x="14" y="5"/>
                  </a:cubicBezTo>
                  <a:close/>
                  <a:moveTo>
                    <a:pt x="14" y="4"/>
                  </a:moveTo>
                  <a:cubicBezTo>
                    <a:pt x="14" y="4"/>
                    <a:pt x="14" y="4"/>
                    <a:pt x="14" y="4"/>
                  </a:cubicBezTo>
                  <a:cubicBezTo>
                    <a:pt x="14" y="4"/>
                    <a:pt x="14" y="4"/>
                    <a:pt x="14" y="4"/>
                  </a:cubicBezTo>
                  <a:cubicBezTo>
                    <a:pt x="14" y="4"/>
                    <a:pt x="14" y="4"/>
                    <a:pt x="14" y="4"/>
                  </a:cubicBezTo>
                  <a:cubicBezTo>
                    <a:pt x="14" y="4"/>
                    <a:pt x="14" y="4"/>
                    <a:pt x="14" y="4"/>
                  </a:cubicBezTo>
                  <a:cubicBezTo>
                    <a:pt x="14" y="4"/>
                    <a:pt x="14" y="4"/>
                    <a:pt x="14" y="4"/>
                  </a:cubicBezTo>
                  <a:cubicBezTo>
                    <a:pt x="14" y="4"/>
                    <a:pt x="14" y="4"/>
                    <a:pt x="14" y="4"/>
                  </a:cubicBezTo>
                  <a:close/>
                  <a:moveTo>
                    <a:pt x="16" y="1"/>
                  </a:moveTo>
                  <a:cubicBezTo>
                    <a:pt x="17" y="0"/>
                    <a:pt x="19" y="1"/>
                    <a:pt x="20" y="2"/>
                  </a:cubicBezTo>
                  <a:cubicBezTo>
                    <a:pt x="20" y="2"/>
                    <a:pt x="21" y="2"/>
                    <a:pt x="20" y="2"/>
                  </a:cubicBezTo>
                  <a:cubicBezTo>
                    <a:pt x="20" y="4"/>
                    <a:pt x="16" y="5"/>
                    <a:pt x="14" y="7"/>
                  </a:cubicBezTo>
                  <a:cubicBezTo>
                    <a:pt x="15" y="8"/>
                    <a:pt x="16" y="7"/>
                    <a:pt x="18" y="8"/>
                  </a:cubicBezTo>
                  <a:cubicBezTo>
                    <a:pt x="20" y="8"/>
                    <a:pt x="24" y="12"/>
                    <a:pt x="22" y="15"/>
                  </a:cubicBezTo>
                  <a:cubicBezTo>
                    <a:pt x="21" y="16"/>
                    <a:pt x="20" y="16"/>
                    <a:pt x="19" y="16"/>
                  </a:cubicBezTo>
                  <a:cubicBezTo>
                    <a:pt x="18" y="17"/>
                    <a:pt x="17" y="16"/>
                    <a:pt x="16" y="18"/>
                  </a:cubicBezTo>
                  <a:cubicBezTo>
                    <a:pt x="16" y="18"/>
                    <a:pt x="16" y="19"/>
                    <a:pt x="17" y="20"/>
                  </a:cubicBezTo>
                  <a:cubicBezTo>
                    <a:pt x="16" y="21"/>
                    <a:pt x="16" y="22"/>
                    <a:pt x="15" y="23"/>
                  </a:cubicBezTo>
                  <a:cubicBezTo>
                    <a:pt x="16" y="24"/>
                    <a:pt x="16" y="24"/>
                    <a:pt x="17" y="24"/>
                  </a:cubicBezTo>
                  <a:cubicBezTo>
                    <a:pt x="17" y="23"/>
                    <a:pt x="17" y="23"/>
                    <a:pt x="17" y="22"/>
                  </a:cubicBezTo>
                  <a:cubicBezTo>
                    <a:pt x="18" y="22"/>
                    <a:pt x="21" y="22"/>
                    <a:pt x="22" y="22"/>
                  </a:cubicBezTo>
                  <a:cubicBezTo>
                    <a:pt x="23" y="22"/>
                    <a:pt x="23" y="24"/>
                    <a:pt x="24" y="24"/>
                  </a:cubicBezTo>
                  <a:cubicBezTo>
                    <a:pt x="23" y="25"/>
                    <a:pt x="23" y="25"/>
                    <a:pt x="23" y="26"/>
                  </a:cubicBezTo>
                  <a:cubicBezTo>
                    <a:pt x="21" y="27"/>
                    <a:pt x="20" y="24"/>
                    <a:pt x="18" y="26"/>
                  </a:cubicBezTo>
                  <a:cubicBezTo>
                    <a:pt x="17" y="27"/>
                    <a:pt x="19" y="29"/>
                    <a:pt x="19" y="31"/>
                  </a:cubicBezTo>
                  <a:cubicBezTo>
                    <a:pt x="18" y="34"/>
                    <a:pt x="11" y="34"/>
                    <a:pt x="9" y="32"/>
                  </a:cubicBezTo>
                  <a:cubicBezTo>
                    <a:pt x="9" y="32"/>
                    <a:pt x="9" y="32"/>
                    <a:pt x="9" y="32"/>
                  </a:cubicBezTo>
                  <a:cubicBezTo>
                    <a:pt x="12" y="30"/>
                    <a:pt x="16" y="30"/>
                    <a:pt x="16" y="27"/>
                  </a:cubicBezTo>
                  <a:cubicBezTo>
                    <a:pt x="16" y="27"/>
                    <a:pt x="16" y="27"/>
                    <a:pt x="16" y="27"/>
                  </a:cubicBezTo>
                  <a:cubicBezTo>
                    <a:pt x="14" y="27"/>
                    <a:pt x="12" y="29"/>
                    <a:pt x="10" y="29"/>
                  </a:cubicBezTo>
                  <a:cubicBezTo>
                    <a:pt x="10" y="29"/>
                    <a:pt x="8" y="29"/>
                    <a:pt x="8" y="29"/>
                  </a:cubicBezTo>
                  <a:cubicBezTo>
                    <a:pt x="8" y="28"/>
                    <a:pt x="7" y="28"/>
                    <a:pt x="7" y="28"/>
                  </a:cubicBezTo>
                  <a:cubicBezTo>
                    <a:pt x="7" y="28"/>
                    <a:pt x="7" y="28"/>
                    <a:pt x="7" y="28"/>
                  </a:cubicBezTo>
                  <a:cubicBezTo>
                    <a:pt x="9" y="27"/>
                    <a:pt x="14" y="26"/>
                    <a:pt x="14" y="25"/>
                  </a:cubicBezTo>
                  <a:cubicBezTo>
                    <a:pt x="14" y="24"/>
                    <a:pt x="14" y="24"/>
                    <a:pt x="14" y="24"/>
                  </a:cubicBezTo>
                  <a:cubicBezTo>
                    <a:pt x="14" y="24"/>
                    <a:pt x="13" y="24"/>
                    <a:pt x="13" y="24"/>
                  </a:cubicBezTo>
                  <a:cubicBezTo>
                    <a:pt x="13" y="23"/>
                    <a:pt x="13" y="22"/>
                    <a:pt x="13" y="22"/>
                  </a:cubicBezTo>
                  <a:cubicBezTo>
                    <a:pt x="13" y="21"/>
                    <a:pt x="14" y="20"/>
                    <a:pt x="14" y="19"/>
                  </a:cubicBezTo>
                  <a:cubicBezTo>
                    <a:pt x="14" y="19"/>
                    <a:pt x="14" y="19"/>
                    <a:pt x="13" y="19"/>
                  </a:cubicBezTo>
                  <a:cubicBezTo>
                    <a:pt x="12" y="18"/>
                    <a:pt x="10" y="21"/>
                    <a:pt x="9" y="22"/>
                  </a:cubicBezTo>
                  <a:cubicBezTo>
                    <a:pt x="9" y="22"/>
                    <a:pt x="9" y="22"/>
                    <a:pt x="9" y="22"/>
                  </a:cubicBezTo>
                  <a:cubicBezTo>
                    <a:pt x="9" y="22"/>
                    <a:pt x="9" y="21"/>
                    <a:pt x="9" y="20"/>
                  </a:cubicBezTo>
                  <a:cubicBezTo>
                    <a:pt x="9" y="18"/>
                    <a:pt x="12" y="16"/>
                    <a:pt x="14" y="17"/>
                  </a:cubicBezTo>
                  <a:cubicBezTo>
                    <a:pt x="15" y="17"/>
                    <a:pt x="16" y="16"/>
                    <a:pt x="17" y="16"/>
                  </a:cubicBezTo>
                  <a:cubicBezTo>
                    <a:pt x="17" y="15"/>
                    <a:pt x="18" y="14"/>
                    <a:pt x="18" y="14"/>
                  </a:cubicBezTo>
                  <a:cubicBezTo>
                    <a:pt x="19" y="11"/>
                    <a:pt x="16" y="10"/>
                    <a:pt x="14" y="10"/>
                  </a:cubicBezTo>
                  <a:cubicBezTo>
                    <a:pt x="12" y="10"/>
                    <a:pt x="10" y="12"/>
                    <a:pt x="10" y="13"/>
                  </a:cubicBezTo>
                  <a:cubicBezTo>
                    <a:pt x="9" y="14"/>
                    <a:pt x="8" y="16"/>
                    <a:pt x="7" y="17"/>
                  </a:cubicBezTo>
                  <a:cubicBezTo>
                    <a:pt x="6" y="18"/>
                    <a:pt x="6" y="19"/>
                    <a:pt x="5" y="20"/>
                  </a:cubicBezTo>
                  <a:cubicBezTo>
                    <a:pt x="4" y="22"/>
                    <a:pt x="5" y="24"/>
                    <a:pt x="4" y="26"/>
                  </a:cubicBezTo>
                  <a:cubicBezTo>
                    <a:pt x="1" y="26"/>
                    <a:pt x="0" y="24"/>
                    <a:pt x="0" y="21"/>
                  </a:cubicBezTo>
                  <a:cubicBezTo>
                    <a:pt x="0" y="21"/>
                    <a:pt x="1" y="20"/>
                    <a:pt x="2" y="19"/>
                  </a:cubicBezTo>
                  <a:cubicBezTo>
                    <a:pt x="2" y="18"/>
                    <a:pt x="3" y="17"/>
                    <a:pt x="3" y="16"/>
                  </a:cubicBezTo>
                  <a:cubicBezTo>
                    <a:pt x="4" y="15"/>
                    <a:pt x="5" y="14"/>
                    <a:pt x="6" y="12"/>
                  </a:cubicBezTo>
                  <a:cubicBezTo>
                    <a:pt x="8" y="11"/>
                    <a:pt x="11" y="9"/>
                    <a:pt x="12" y="7"/>
                  </a:cubicBezTo>
                  <a:cubicBezTo>
                    <a:pt x="12" y="7"/>
                    <a:pt x="12" y="7"/>
                    <a:pt x="12" y="7"/>
                  </a:cubicBezTo>
                  <a:cubicBezTo>
                    <a:pt x="10" y="7"/>
                    <a:pt x="8" y="7"/>
                    <a:pt x="8" y="6"/>
                  </a:cubicBezTo>
                  <a:cubicBezTo>
                    <a:pt x="8" y="6"/>
                    <a:pt x="8" y="6"/>
                    <a:pt x="8" y="6"/>
                  </a:cubicBezTo>
                  <a:cubicBezTo>
                    <a:pt x="12" y="4"/>
                    <a:pt x="14" y="2"/>
                    <a:pt x="16" y="1"/>
                  </a:cubicBezTo>
                  <a:close/>
                  <a:moveTo>
                    <a:pt x="1" y="3"/>
                  </a:moveTo>
                  <a:cubicBezTo>
                    <a:pt x="2" y="3"/>
                    <a:pt x="2" y="3"/>
                    <a:pt x="2" y="3"/>
                  </a:cubicBezTo>
                  <a:cubicBezTo>
                    <a:pt x="2" y="4"/>
                    <a:pt x="4" y="7"/>
                    <a:pt x="4" y="7"/>
                  </a:cubicBezTo>
                  <a:cubicBezTo>
                    <a:pt x="4" y="9"/>
                    <a:pt x="5" y="9"/>
                    <a:pt x="4" y="10"/>
                  </a:cubicBezTo>
                  <a:cubicBezTo>
                    <a:pt x="1" y="10"/>
                    <a:pt x="0" y="9"/>
                    <a:pt x="0" y="5"/>
                  </a:cubicBezTo>
                  <a:cubicBezTo>
                    <a:pt x="0" y="4"/>
                    <a:pt x="0" y="4"/>
                    <a:pt x="0" y="3"/>
                  </a:cubicBezTo>
                  <a:cubicBezTo>
                    <a:pt x="0" y="3"/>
                    <a:pt x="1" y="3"/>
                    <a:pt x="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 name="Freeform 49"/>
            <p:cNvSpPr>
              <a:spLocks noEditPoints="1"/>
            </p:cNvSpPr>
            <p:nvPr userDrawn="1"/>
          </p:nvSpPr>
          <p:spPr bwMode="auto">
            <a:xfrm>
              <a:off x="8971042" y="4589759"/>
              <a:ext cx="50800" cy="52388"/>
            </a:xfrm>
            <a:custGeom>
              <a:avLst/>
              <a:gdLst>
                <a:gd name="T0" fmla="*/ 17 w 34"/>
                <a:gd name="T1" fmla="*/ 16 h 34"/>
                <a:gd name="T2" fmla="*/ 20 w 34"/>
                <a:gd name="T3" fmla="*/ 27 h 34"/>
                <a:gd name="T4" fmla="*/ 18 w 34"/>
                <a:gd name="T5" fmla="*/ 21 h 34"/>
                <a:gd name="T6" fmla="*/ 20 w 34"/>
                <a:gd name="T7" fmla="*/ 21 h 34"/>
                <a:gd name="T8" fmla="*/ 25 w 34"/>
                <a:gd name="T9" fmla="*/ 18 h 34"/>
                <a:gd name="T10" fmla="*/ 22 w 34"/>
                <a:gd name="T11" fmla="*/ 20 h 34"/>
                <a:gd name="T12" fmla="*/ 21 w 34"/>
                <a:gd name="T13" fmla="*/ 14 h 34"/>
                <a:gd name="T14" fmla="*/ 28 w 34"/>
                <a:gd name="T15" fmla="*/ 6 h 34"/>
                <a:gd name="T16" fmla="*/ 26 w 34"/>
                <a:gd name="T17" fmla="*/ 10 h 34"/>
                <a:gd name="T18" fmla="*/ 28 w 34"/>
                <a:gd name="T19" fmla="*/ 6 h 34"/>
                <a:gd name="T20" fmla="*/ 26 w 34"/>
                <a:gd name="T21" fmla="*/ 0 h 34"/>
                <a:gd name="T22" fmla="*/ 28 w 34"/>
                <a:gd name="T23" fmla="*/ 5 h 34"/>
                <a:gd name="T24" fmla="*/ 34 w 34"/>
                <a:gd name="T25" fmla="*/ 9 h 34"/>
                <a:gd name="T26" fmla="*/ 28 w 34"/>
                <a:gd name="T27" fmla="*/ 13 h 34"/>
                <a:gd name="T28" fmla="*/ 28 w 34"/>
                <a:gd name="T29" fmla="*/ 17 h 34"/>
                <a:gd name="T30" fmla="*/ 27 w 34"/>
                <a:gd name="T31" fmla="*/ 25 h 34"/>
                <a:gd name="T32" fmla="*/ 32 w 34"/>
                <a:gd name="T33" fmla="*/ 31 h 34"/>
                <a:gd name="T34" fmla="*/ 26 w 34"/>
                <a:gd name="T35" fmla="*/ 30 h 34"/>
                <a:gd name="T36" fmla="*/ 22 w 34"/>
                <a:gd name="T37" fmla="*/ 30 h 34"/>
                <a:gd name="T38" fmla="*/ 15 w 34"/>
                <a:gd name="T39" fmla="*/ 29 h 34"/>
                <a:gd name="T40" fmla="*/ 13 w 34"/>
                <a:gd name="T41" fmla="*/ 26 h 34"/>
                <a:gd name="T42" fmla="*/ 13 w 34"/>
                <a:gd name="T43" fmla="*/ 31 h 34"/>
                <a:gd name="T44" fmla="*/ 10 w 34"/>
                <a:gd name="T45" fmla="*/ 27 h 34"/>
                <a:gd name="T46" fmla="*/ 8 w 34"/>
                <a:gd name="T47" fmla="*/ 23 h 34"/>
                <a:gd name="T48" fmla="*/ 2 w 34"/>
                <a:gd name="T49" fmla="*/ 19 h 34"/>
                <a:gd name="T50" fmla="*/ 4 w 34"/>
                <a:gd name="T51" fmla="*/ 16 h 34"/>
                <a:gd name="T52" fmla="*/ 13 w 34"/>
                <a:gd name="T53" fmla="*/ 15 h 34"/>
                <a:gd name="T54" fmla="*/ 16 w 34"/>
                <a:gd name="T55" fmla="*/ 9 h 34"/>
                <a:gd name="T56" fmla="*/ 11 w 34"/>
                <a:gd name="T57" fmla="*/ 7 h 34"/>
                <a:gd name="T58" fmla="*/ 10 w 34"/>
                <a:gd name="T59" fmla="*/ 5 h 34"/>
                <a:gd name="T60" fmla="*/ 12 w 34"/>
                <a:gd name="T61" fmla="*/ 6 h 34"/>
                <a:gd name="T62" fmla="*/ 20 w 34"/>
                <a:gd name="T63" fmla="*/ 0 h 34"/>
                <a:gd name="T64" fmla="*/ 23 w 34"/>
                <a:gd name="T65" fmla="*/ 1 h 34"/>
                <a:gd name="T66" fmla="*/ 17 w 34"/>
                <a:gd name="T67" fmla="*/ 11 h 34"/>
                <a:gd name="T68" fmla="*/ 19 w 34"/>
                <a:gd name="T69" fmla="*/ 11 h 34"/>
                <a:gd name="T70" fmla="*/ 23 w 34"/>
                <a:gd name="T71" fmla="*/ 7 h 34"/>
                <a:gd name="T72" fmla="*/ 26 w 34"/>
                <a:gd name="T73"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4" h="34">
                  <a:moveTo>
                    <a:pt x="21" y="13"/>
                  </a:moveTo>
                  <a:cubicBezTo>
                    <a:pt x="19" y="14"/>
                    <a:pt x="18" y="15"/>
                    <a:pt x="17" y="16"/>
                  </a:cubicBezTo>
                  <a:cubicBezTo>
                    <a:pt x="16" y="18"/>
                    <a:pt x="12" y="21"/>
                    <a:pt x="14" y="24"/>
                  </a:cubicBezTo>
                  <a:cubicBezTo>
                    <a:pt x="15" y="26"/>
                    <a:pt x="17" y="28"/>
                    <a:pt x="20" y="27"/>
                  </a:cubicBezTo>
                  <a:cubicBezTo>
                    <a:pt x="20" y="27"/>
                    <a:pt x="20" y="27"/>
                    <a:pt x="21" y="27"/>
                  </a:cubicBezTo>
                  <a:cubicBezTo>
                    <a:pt x="20" y="25"/>
                    <a:pt x="19" y="22"/>
                    <a:pt x="18" y="21"/>
                  </a:cubicBezTo>
                  <a:cubicBezTo>
                    <a:pt x="18" y="21"/>
                    <a:pt x="18" y="21"/>
                    <a:pt x="18" y="21"/>
                  </a:cubicBezTo>
                  <a:cubicBezTo>
                    <a:pt x="19" y="21"/>
                    <a:pt x="20" y="21"/>
                    <a:pt x="20" y="21"/>
                  </a:cubicBezTo>
                  <a:cubicBezTo>
                    <a:pt x="21" y="22"/>
                    <a:pt x="24" y="24"/>
                    <a:pt x="24" y="23"/>
                  </a:cubicBezTo>
                  <a:cubicBezTo>
                    <a:pt x="25" y="22"/>
                    <a:pt x="26" y="19"/>
                    <a:pt x="25" y="18"/>
                  </a:cubicBezTo>
                  <a:cubicBezTo>
                    <a:pt x="25" y="18"/>
                    <a:pt x="25" y="18"/>
                    <a:pt x="24" y="18"/>
                  </a:cubicBezTo>
                  <a:cubicBezTo>
                    <a:pt x="24" y="18"/>
                    <a:pt x="23" y="19"/>
                    <a:pt x="22" y="20"/>
                  </a:cubicBezTo>
                  <a:cubicBezTo>
                    <a:pt x="22" y="20"/>
                    <a:pt x="22" y="19"/>
                    <a:pt x="21" y="19"/>
                  </a:cubicBezTo>
                  <a:cubicBezTo>
                    <a:pt x="21" y="17"/>
                    <a:pt x="21" y="16"/>
                    <a:pt x="21" y="14"/>
                  </a:cubicBezTo>
                  <a:cubicBezTo>
                    <a:pt x="22" y="13"/>
                    <a:pt x="21" y="13"/>
                    <a:pt x="21" y="13"/>
                  </a:cubicBezTo>
                  <a:close/>
                  <a:moveTo>
                    <a:pt x="28" y="6"/>
                  </a:moveTo>
                  <a:cubicBezTo>
                    <a:pt x="28" y="7"/>
                    <a:pt x="26" y="9"/>
                    <a:pt x="26" y="10"/>
                  </a:cubicBezTo>
                  <a:cubicBezTo>
                    <a:pt x="26" y="10"/>
                    <a:pt x="26" y="10"/>
                    <a:pt x="26" y="10"/>
                  </a:cubicBezTo>
                  <a:cubicBezTo>
                    <a:pt x="27" y="10"/>
                    <a:pt x="30" y="9"/>
                    <a:pt x="30" y="9"/>
                  </a:cubicBezTo>
                  <a:cubicBezTo>
                    <a:pt x="30" y="8"/>
                    <a:pt x="29" y="7"/>
                    <a:pt x="28" y="6"/>
                  </a:cubicBezTo>
                  <a:cubicBezTo>
                    <a:pt x="28" y="6"/>
                    <a:pt x="28" y="6"/>
                    <a:pt x="28" y="6"/>
                  </a:cubicBezTo>
                  <a:close/>
                  <a:moveTo>
                    <a:pt x="26" y="0"/>
                  </a:moveTo>
                  <a:cubicBezTo>
                    <a:pt x="28" y="1"/>
                    <a:pt x="29" y="1"/>
                    <a:pt x="29" y="3"/>
                  </a:cubicBezTo>
                  <a:cubicBezTo>
                    <a:pt x="29" y="3"/>
                    <a:pt x="28" y="4"/>
                    <a:pt x="28" y="5"/>
                  </a:cubicBezTo>
                  <a:cubicBezTo>
                    <a:pt x="29" y="7"/>
                    <a:pt x="32" y="7"/>
                    <a:pt x="34" y="8"/>
                  </a:cubicBezTo>
                  <a:cubicBezTo>
                    <a:pt x="34" y="9"/>
                    <a:pt x="34" y="9"/>
                    <a:pt x="34" y="9"/>
                  </a:cubicBezTo>
                  <a:cubicBezTo>
                    <a:pt x="32" y="11"/>
                    <a:pt x="30" y="11"/>
                    <a:pt x="29" y="11"/>
                  </a:cubicBezTo>
                  <a:cubicBezTo>
                    <a:pt x="28" y="12"/>
                    <a:pt x="28" y="12"/>
                    <a:pt x="28" y="13"/>
                  </a:cubicBezTo>
                  <a:cubicBezTo>
                    <a:pt x="26" y="13"/>
                    <a:pt x="25" y="13"/>
                    <a:pt x="24" y="15"/>
                  </a:cubicBezTo>
                  <a:cubicBezTo>
                    <a:pt x="25" y="16"/>
                    <a:pt x="28" y="16"/>
                    <a:pt x="28" y="17"/>
                  </a:cubicBezTo>
                  <a:cubicBezTo>
                    <a:pt x="28" y="18"/>
                    <a:pt x="28" y="21"/>
                    <a:pt x="28" y="22"/>
                  </a:cubicBezTo>
                  <a:cubicBezTo>
                    <a:pt x="27" y="23"/>
                    <a:pt x="26" y="24"/>
                    <a:pt x="27" y="25"/>
                  </a:cubicBezTo>
                  <a:cubicBezTo>
                    <a:pt x="27" y="26"/>
                    <a:pt x="29" y="26"/>
                    <a:pt x="30" y="27"/>
                  </a:cubicBezTo>
                  <a:cubicBezTo>
                    <a:pt x="31" y="28"/>
                    <a:pt x="32" y="29"/>
                    <a:pt x="32" y="31"/>
                  </a:cubicBezTo>
                  <a:cubicBezTo>
                    <a:pt x="32" y="32"/>
                    <a:pt x="30" y="34"/>
                    <a:pt x="28" y="33"/>
                  </a:cubicBezTo>
                  <a:cubicBezTo>
                    <a:pt x="27" y="33"/>
                    <a:pt x="26" y="31"/>
                    <a:pt x="26" y="30"/>
                  </a:cubicBezTo>
                  <a:cubicBezTo>
                    <a:pt x="25" y="30"/>
                    <a:pt x="25" y="30"/>
                    <a:pt x="24" y="29"/>
                  </a:cubicBezTo>
                  <a:cubicBezTo>
                    <a:pt x="24" y="29"/>
                    <a:pt x="22" y="30"/>
                    <a:pt x="22" y="30"/>
                  </a:cubicBezTo>
                  <a:cubicBezTo>
                    <a:pt x="21" y="30"/>
                    <a:pt x="21" y="30"/>
                    <a:pt x="20" y="30"/>
                  </a:cubicBezTo>
                  <a:cubicBezTo>
                    <a:pt x="19" y="30"/>
                    <a:pt x="17" y="30"/>
                    <a:pt x="15" y="29"/>
                  </a:cubicBezTo>
                  <a:cubicBezTo>
                    <a:pt x="15" y="28"/>
                    <a:pt x="14" y="27"/>
                    <a:pt x="14" y="26"/>
                  </a:cubicBezTo>
                  <a:cubicBezTo>
                    <a:pt x="14" y="26"/>
                    <a:pt x="14" y="26"/>
                    <a:pt x="13" y="26"/>
                  </a:cubicBezTo>
                  <a:cubicBezTo>
                    <a:pt x="13" y="26"/>
                    <a:pt x="13" y="26"/>
                    <a:pt x="13" y="26"/>
                  </a:cubicBezTo>
                  <a:cubicBezTo>
                    <a:pt x="13" y="27"/>
                    <a:pt x="14" y="31"/>
                    <a:pt x="13" y="31"/>
                  </a:cubicBezTo>
                  <a:cubicBezTo>
                    <a:pt x="12" y="31"/>
                    <a:pt x="12" y="30"/>
                    <a:pt x="11" y="30"/>
                  </a:cubicBezTo>
                  <a:cubicBezTo>
                    <a:pt x="10" y="29"/>
                    <a:pt x="11" y="28"/>
                    <a:pt x="10" y="27"/>
                  </a:cubicBezTo>
                  <a:cubicBezTo>
                    <a:pt x="10" y="26"/>
                    <a:pt x="9" y="25"/>
                    <a:pt x="9" y="25"/>
                  </a:cubicBezTo>
                  <a:cubicBezTo>
                    <a:pt x="8" y="24"/>
                    <a:pt x="9" y="23"/>
                    <a:pt x="8" y="23"/>
                  </a:cubicBezTo>
                  <a:cubicBezTo>
                    <a:pt x="8" y="23"/>
                    <a:pt x="4" y="24"/>
                    <a:pt x="3" y="23"/>
                  </a:cubicBezTo>
                  <a:cubicBezTo>
                    <a:pt x="2" y="23"/>
                    <a:pt x="0" y="21"/>
                    <a:pt x="2" y="19"/>
                  </a:cubicBezTo>
                  <a:cubicBezTo>
                    <a:pt x="2" y="19"/>
                    <a:pt x="3" y="19"/>
                    <a:pt x="3" y="18"/>
                  </a:cubicBezTo>
                  <a:cubicBezTo>
                    <a:pt x="4" y="18"/>
                    <a:pt x="3" y="17"/>
                    <a:pt x="4" y="16"/>
                  </a:cubicBezTo>
                  <a:cubicBezTo>
                    <a:pt x="4" y="16"/>
                    <a:pt x="6" y="17"/>
                    <a:pt x="6" y="17"/>
                  </a:cubicBezTo>
                  <a:cubicBezTo>
                    <a:pt x="8" y="17"/>
                    <a:pt x="12" y="16"/>
                    <a:pt x="13" y="15"/>
                  </a:cubicBezTo>
                  <a:cubicBezTo>
                    <a:pt x="13" y="14"/>
                    <a:pt x="14" y="12"/>
                    <a:pt x="14" y="11"/>
                  </a:cubicBezTo>
                  <a:cubicBezTo>
                    <a:pt x="14" y="10"/>
                    <a:pt x="15" y="10"/>
                    <a:pt x="16" y="9"/>
                  </a:cubicBezTo>
                  <a:cubicBezTo>
                    <a:pt x="16" y="9"/>
                    <a:pt x="16" y="9"/>
                    <a:pt x="15" y="8"/>
                  </a:cubicBezTo>
                  <a:cubicBezTo>
                    <a:pt x="14" y="8"/>
                    <a:pt x="13" y="8"/>
                    <a:pt x="11" y="7"/>
                  </a:cubicBezTo>
                  <a:cubicBezTo>
                    <a:pt x="11" y="7"/>
                    <a:pt x="11" y="7"/>
                    <a:pt x="10" y="6"/>
                  </a:cubicBezTo>
                  <a:cubicBezTo>
                    <a:pt x="10" y="6"/>
                    <a:pt x="10" y="6"/>
                    <a:pt x="10" y="5"/>
                  </a:cubicBezTo>
                  <a:cubicBezTo>
                    <a:pt x="10" y="5"/>
                    <a:pt x="10" y="5"/>
                    <a:pt x="11" y="5"/>
                  </a:cubicBezTo>
                  <a:cubicBezTo>
                    <a:pt x="12" y="5"/>
                    <a:pt x="12" y="6"/>
                    <a:pt x="12" y="6"/>
                  </a:cubicBezTo>
                  <a:cubicBezTo>
                    <a:pt x="13" y="6"/>
                    <a:pt x="17" y="5"/>
                    <a:pt x="17" y="4"/>
                  </a:cubicBezTo>
                  <a:cubicBezTo>
                    <a:pt x="18" y="3"/>
                    <a:pt x="18" y="1"/>
                    <a:pt x="20" y="0"/>
                  </a:cubicBezTo>
                  <a:cubicBezTo>
                    <a:pt x="21" y="0"/>
                    <a:pt x="22" y="0"/>
                    <a:pt x="23" y="1"/>
                  </a:cubicBezTo>
                  <a:cubicBezTo>
                    <a:pt x="23" y="1"/>
                    <a:pt x="23" y="1"/>
                    <a:pt x="23" y="1"/>
                  </a:cubicBezTo>
                  <a:cubicBezTo>
                    <a:pt x="22" y="3"/>
                    <a:pt x="21" y="3"/>
                    <a:pt x="20" y="5"/>
                  </a:cubicBezTo>
                  <a:cubicBezTo>
                    <a:pt x="18" y="6"/>
                    <a:pt x="18" y="9"/>
                    <a:pt x="17" y="11"/>
                  </a:cubicBezTo>
                  <a:cubicBezTo>
                    <a:pt x="17" y="11"/>
                    <a:pt x="16" y="12"/>
                    <a:pt x="16" y="13"/>
                  </a:cubicBezTo>
                  <a:cubicBezTo>
                    <a:pt x="18" y="13"/>
                    <a:pt x="18" y="11"/>
                    <a:pt x="19" y="11"/>
                  </a:cubicBezTo>
                  <a:cubicBezTo>
                    <a:pt x="20" y="11"/>
                    <a:pt x="22" y="11"/>
                    <a:pt x="22" y="10"/>
                  </a:cubicBezTo>
                  <a:cubicBezTo>
                    <a:pt x="23" y="9"/>
                    <a:pt x="22" y="8"/>
                    <a:pt x="23" y="7"/>
                  </a:cubicBezTo>
                  <a:cubicBezTo>
                    <a:pt x="24" y="6"/>
                    <a:pt x="24" y="4"/>
                    <a:pt x="25" y="3"/>
                  </a:cubicBezTo>
                  <a:cubicBezTo>
                    <a:pt x="26" y="2"/>
                    <a:pt x="25" y="1"/>
                    <a:pt x="2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 name="Freeform 50"/>
            <p:cNvSpPr>
              <a:spLocks noEditPoints="1"/>
            </p:cNvSpPr>
            <p:nvPr userDrawn="1"/>
          </p:nvSpPr>
          <p:spPr bwMode="auto">
            <a:xfrm>
              <a:off x="8756730" y="4715171"/>
              <a:ext cx="52389" cy="44450"/>
            </a:xfrm>
            <a:custGeom>
              <a:avLst/>
              <a:gdLst>
                <a:gd name="T0" fmla="*/ 15 w 35"/>
                <a:gd name="T1" fmla="*/ 20 h 30"/>
                <a:gd name="T2" fmla="*/ 16 w 35"/>
                <a:gd name="T3" fmla="*/ 24 h 30"/>
                <a:gd name="T4" fmla="*/ 18 w 35"/>
                <a:gd name="T5" fmla="*/ 23 h 30"/>
                <a:gd name="T6" fmla="*/ 20 w 35"/>
                <a:gd name="T7" fmla="*/ 24 h 30"/>
                <a:gd name="T8" fmla="*/ 20 w 35"/>
                <a:gd name="T9" fmla="*/ 24 h 30"/>
                <a:gd name="T10" fmla="*/ 21 w 35"/>
                <a:gd name="T11" fmla="*/ 22 h 30"/>
                <a:gd name="T12" fmla="*/ 16 w 35"/>
                <a:gd name="T13" fmla="*/ 20 h 30"/>
                <a:gd name="T14" fmla="*/ 15 w 35"/>
                <a:gd name="T15" fmla="*/ 20 h 30"/>
                <a:gd name="T16" fmla="*/ 14 w 35"/>
                <a:gd name="T17" fmla="*/ 7 h 30"/>
                <a:gd name="T18" fmla="*/ 16 w 35"/>
                <a:gd name="T19" fmla="*/ 13 h 30"/>
                <a:gd name="T20" fmla="*/ 18 w 35"/>
                <a:gd name="T21" fmla="*/ 13 h 30"/>
                <a:gd name="T22" fmla="*/ 18 w 35"/>
                <a:gd name="T23" fmla="*/ 13 h 30"/>
                <a:gd name="T24" fmla="*/ 14 w 35"/>
                <a:gd name="T25" fmla="*/ 6 h 30"/>
                <a:gd name="T26" fmla="*/ 14 w 35"/>
                <a:gd name="T27" fmla="*/ 6 h 30"/>
                <a:gd name="T28" fmla="*/ 14 w 35"/>
                <a:gd name="T29" fmla="*/ 7 h 30"/>
                <a:gd name="T30" fmla="*/ 0 w 35"/>
                <a:gd name="T31" fmla="*/ 14 h 30"/>
                <a:gd name="T32" fmla="*/ 6 w 35"/>
                <a:gd name="T33" fmla="*/ 9 h 30"/>
                <a:gd name="T34" fmla="*/ 11 w 35"/>
                <a:gd name="T35" fmla="*/ 10 h 30"/>
                <a:gd name="T36" fmla="*/ 12 w 35"/>
                <a:gd name="T37" fmla="*/ 3 h 30"/>
                <a:gd name="T38" fmla="*/ 15 w 35"/>
                <a:gd name="T39" fmla="*/ 0 h 30"/>
                <a:gd name="T40" fmla="*/ 18 w 35"/>
                <a:gd name="T41" fmla="*/ 6 h 30"/>
                <a:gd name="T42" fmla="*/ 20 w 35"/>
                <a:gd name="T43" fmla="*/ 10 h 30"/>
                <a:gd name="T44" fmla="*/ 20 w 35"/>
                <a:gd name="T45" fmla="*/ 9 h 30"/>
                <a:gd name="T46" fmla="*/ 22 w 35"/>
                <a:gd name="T47" fmla="*/ 5 h 30"/>
                <a:gd name="T48" fmla="*/ 24 w 35"/>
                <a:gd name="T49" fmla="*/ 5 h 30"/>
                <a:gd name="T50" fmla="*/ 24 w 35"/>
                <a:gd name="T51" fmla="*/ 9 h 30"/>
                <a:gd name="T52" fmla="*/ 25 w 35"/>
                <a:gd name="T53" fmla="*/ 14 h 30"/>
                <a:gd name="T54" fmla="*/ 25 w 35"/>
                <a:gd name="T55" fmla="*/ 16 h 30"/>
                <a:gd name="T56" fmla="*/ 30 w 35"/>
                <a:gd name="T57" fmla="*/ 18 h 30"/>
                <a:gd name="T58" fmla="*/ 31 w 35"/>
                <a:gd name="T59" fmla="*/ 20 h 30"/>
                <a:gd name="T60" fmla="*/ 34 w 35"/>
                <a:gd name="T61" fmla="*/ 22 h 30"/>
                <a:gd name="T62" fmla="*/ 35 w 35"/>
                <a:gd name="T63" fmla="*/ 23 h 30"/>
                <a:gd name="T64" fmla="*/ 35 w 35"/>
                <a:gd name="T65" fmla="*/ 23 h 30"/>
                <a:gd name="T66" fmla="*/ 29 w 35"/>
                <a:gd name="T67" fmla="*/ 23 h 30"/>
                <a:gd name="T68" fmla="*/ 26 w 35"/>
                <a:gd name="T69" fmla="*/ 23 h 30"/>
                <a:gd name="T70" fmla="*/ 25 w 35"/>
                <a:gd name="T71" fmla="*/ 24 h 30"/>
                <a:gd name="T72" fmla="*/ 21 w 35"/>
                <a:gd name="T73" fmla="*/ 26 h 30"/>
                <a:gd name="T74" fmla="*/ 21 w 35"/>
                <a:gd name="T75" fmla="*/ 28 h 30"/>
                <a:gd name="T76" fmla="*/ 19 w 35"/>
                <a:gd name="T77" fmla="*/ 28 h 30"/>
                <a:gd name="T78" fmla="*/ 17 w 35"/>
                <a:gd name="T79" fmla="*/ 30 h 30"/>
                <a:gd name="T80" fmla="*/ 14 w 35"/>
                <a:gd name="T81" fmla="*/ 30 h 30"/>
                <a:gd name="T82" fmla="*/ 14 w 35"/>
                <a:gd name="T83" fmla="*/ 30 h 30"/>
                <a:gd name="T84" fmla="*/ 9 w 35"/>
                <a:gd name="T85" fmla="*/ 28 h 30"/>
                <a:gd name="T86" fmla="*/ 11 w 35"/>
                <a:gd name="T87" fmla="*/ 26 h 30"/>
                <a:gd name="T88" fmla="*/ 11 w 35"/>
                <a:gd name="T89" fmla="*/ 23 h 30"/>
                <a:gd name="T90" fmla="*/ 10 w 35"/>
                <a:gd name="T91" fmla="*/ 17 h 30"/>
                <a:gd name="T92" fmla="*/ 8 w 35"/>
                <a:gd name="T93" fmla="*/ 16 h 30"/>
                <a:gd name="T94" fmla="*/ 6 w 35"/>
                <a:gd name="T95" fmla="*/ 16 h 30"/>
                <a:gd name="T96" fmla="*/ 4 w 35"/>
                <a:gd name="T97" fmla="*/ 15 h 30"/>
                <a:gd name="T98" fmla="*/ 0 w 35"/>
                <a:gd name="T99" fmla="*/ 14 h 30"/>
                <a:gd name="T100" fmla="*/ 0 w 35"/>
                <a:gd name="T101" fmla="*/ 1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5" h="30">
                  <a:moveTo>
                    <a:pt x="15" y="20"/>
                  </a:moveTo>
                  <a:cubicBezTo>
                    <a:pt x="15" y="22"/>
                    <a:pt x="16" y="22"/>
                    <a:pt x="16" y="24"/>
                  </a:cubicBezTo>
                  <a:cubicBezTo>
                    <a:pt x="18" y="24"/>
                    <a:pt x="18" y="23"/>
                    <a:pt x="18" y="23"/>
                  </a:cubicBezTo>
                  <a:cubicBezTo>
                    <a:pt x="19" y="23"/>
                    <a:pt x="20" y="24"/>
                    <a:pt x="20" y="24"/>
                  </a:cubicBezTo>
                  <a:cubicBezTo>
                    <a:pt x="20" y="24"/>
                    <a:pt x="20" y="24"/>
                    <a:pt x="20" y="24"/>
                  </a:cubicBezTo>
                  <a:cubicBezTo>
                    <a:pt x="20" y="24"/>
                    <a:pt x="21" y="23"/>
                    <a:pt x="21" y="22"/>
                  </a:cubicBezTo>
                  <a:cubicBezTo>
                    <a:pt x="20" y="21"/>
                    <a:pt x="18" y="20"/>
                    <a:pt x="16" y="20"/>
                  </a:cubicBezTo>
                  <a:cubicBezTo>
                    <a:pt x="15" y="20"/>
                    <a:pt x="15" y="20"/>
                    <a:pt x="15" y="20"/>
                  </a:cubicBezTo>
                  <a:close/>
                  <a:moveTo>
                    <a:pt x="14" y="7"/>
                  </a:moveTo>
                  <a:cubicBezTo>
                    <a:pt x="14" y="10"/>
                    <a:pt x="12" y="12"/>
                    <a:pt x="16" y="13"/>
                  </a:cubicBezTo>
                  <a:cubicBezTo>
                    <a:pt x="17" y="13"/>
                    <a:pt x="17" y="13"/>
                    <a:pt x="18" y="13"/>
                  </a:cubicBezTo>
                  <a:cubicBezTo>
                    <a:pt x="18" y="13"/>
                    <a:pt x="18" y="13"/>
                    <a:pt x="18" y="13"/>
                  </a:cubicBezTo>
                  <a:cubicBezTo>
                    <a:pt x="16" y="11"/>
                    <a:pt x="16" y="8"/>
                    <a:pt x="14" y="6"/>
                  </a:cubicBezTo>
                  <a:cubicBezTo>
                    <a:pt x="14" y="6"/>
                    <a:pt x="14" y="6"/>
                    <a:pt x="14" y="6"/>
                  </a:cubicBezTo>
                  <a:cubicBezTo>
                    <a:pt x="14" y="6"/>
                    <a:pt x="14" y="6"/>
                    <a:pt x="14" y="7"/>
                  </a:cubicBezTo>
                  <a:close/>
                  <a:moveTo>
                    <a:pt x="0" y="14"/>
                  </a:moveTo>
                  <a:cubicBezTo>
                    <a:pt x="1" y="13"/>
                    <a:pt x="5" y="9"/>
                    <a:pt x="6" y="9"/>
                  </a:cubicBezTo>
                  <a:cubicBezTo>
                    <a:pt x="8" y="9"/>
                    <a:pt x="9" y="10"/>
                    <a:pt x="11" y="10"/>
                  </a:cubicBezTo>
                  <a:cubicBezTo>
                    <a:pt x="12" y="8"/>
                    <a:pt x="12" y="6"/>
                    <a:pt x="12" y="3"/>
                  </a:cubicBezTo>
                  <a:cubicBezTo>
                    <a:pt x="12" y="2"/>
                    <a:pt x="14" y="0"/>
                    <a:pt x="15" y="0"/>
                  </a:cubicBezTo>
                  <a:cubicBezTo>
                    <a:pt x="16" y="2"/>
                    <a:pt x="17" y="4"/>
                    <a:pt x="18" y="6"/>
                  </a:cubicBezTo>
                  <a:cubicBezTo>
                    <a:pt x="18" y="7"/>
                    <a:pt x="18" y="9"/>
                    <a:pt x="20" y="10"/>
                  </a:cubicBezTo>
                  <a:cubicBezTo>
                    <a:pt x="20" y="10"/>
                    <a:pt x="20" y="10"/>
                    <a:pt x="20" y="9"/>
                  </a:cubicBezTo>
                  <a:cubicBezTo>
                    <a:pt x="21" y="9"/>
                    <a:pt x="21" y="6"/>
                    <a:pt x="22" y="5"/>
                  </a:cubicBezTo>
                  <a:cubicBezTo>
                    <a:pt x="22" y="5"/>
                    <a:pt x="23" y="5"/>
                    <a:pt x="24" y="5"/>
                  </a:cubicBezTo>
                  <a:cubicBezTo>
                    <a:pt x="25" y="6"/>
                    <a:pt x="24" y="8"/>
                    <a:pt x="24" y="9"/>
                  </a:cubicBezTo>
                  <a:cubicBezTo>
                    <a:pt x="24" y="11"/>
                    <a:pt x="25" y="12"/>
                    <a:pt x="25" y="14"/>
                  </a:cubicBezTo>
                  <a:cubicBezTo>
                    <a:pt x="26" y="15"/>
                    <a:pt x="25" y="15"/>
                    <a:pt x="25" y="16"/>
                  </a:cubicBezTo>
                  <a:cubicBezTo>
                    <a:pt x="26" y="18"/>
                    <a:pt x="29" y="17"/>
                    <a:pt x="30" y="18"/>
                  </a:cubicBezTo>
                  <a:cubicBezTo>
                    <a:pt x="31" y="19"/>
                    <a:pt x="31" y="20"/>
                    <a:pt x="31" y="20"/>
                  </a:cubicBezTo>
                  <a:cubicBezTo>
                    <a:pt x="32" y="21"/>
                    <a:pt x="33" y="21"/>
                    <a:pt x="34" y="22"/>
                  </a:cubicBezTo>
                  <a:cubicBezTo>
                    <a:pt x="34" y="22"/>
                    <a:pt x="35" y="22"/>
                    <a:pt x="35" y="23"/>
                  </a:cubicBezTo>
                  <a:cubicBezTo>
                    <a:pt x="35" y="23"/>
                    <a:pt x="35" y="23"/>
                    <a:pt x="35" y="23"/>
                  </a:cubicBezTo>
                  <a:cubicBezTo>
                    <a:pt x="33" y="22"/>
                    <a:pt x="31" y="23"/>
                    <a:pt x="29" y="23"/>
                  </a:cubicBezTo>
                  <a:cubicBezTo>
                    <a:pt x="28" y="23"/>
                    <a:pt x="27" y="22"/>
                    <a:pt x="26" y="23"/>
                  </a:cubicBezTo>
                  <a:cubicBezTo>
                    <a:pt x="26" y="23"/>
                    <a:pt x="25" y="24"/>
                    <a:pt x="25" y="24"/>
                  </a:cubicBezTo>
                  <a:cubicBezTo>
                    <a:pt x="24" y="25"/>
                    <a:pt x="22" y="24"/>
                    <a:pt x="21" y="26"/>
                  </a:cubicBezTo>
                  <a:cubicBezTo>
                    <a:pt x="21" y="26"/>
                    <a:pt x="21" y="27"/>
                    <a:pt x="21" y="28"/>
                  </a:cubicBezTo>
                  <a:cubicBezTo>
                    <a:pt x="20" y="28"/>
                    <a:pt x="20" y="28"/>
                    <a:pt x="19" y="28"/>
                  </a:cubicBezTo>
                  <a:cubicBezTo>
                    <a:pt x="18" y="28"/>
                    <a:pt x="18" y="29"/>
                    <a:pt x="17" y="30"/>
                  </a:cubicBezTo>
                  <a:cubicBezTo>
                    <a:pt x="16" y="30"/>
                    <a:pt x="15" y="28"/>
                    <a:pt x="14" y="30"/>
                  </a:cubicBezTo>
                  <a:cubicBezTo>
                    <a:pt x="14" y="30"/>
                    <a:pt x="14" y="30"/>
                    <a:pt x="14" y="30"/>
                  </a:cubicBezTo>
                  <a:cubicBezTo>
                    <a:pt x="13" y="28"/>
                    <a:pt x="11" y="28"/>
                    <a:pt x="9" y="28"/>
                  </a:cubicBezTo>
                  <a:cubicBezTo>
                    <a:pt x="10" y="26"/>
                    <a:pt x="11" y="26"/>
                    <a:pt x="11" y="26"/>
                  </a:cubicBezTo>
                  <a:cubicBezTo>
                    <a:pt x="12" y="25"/>
                    <a:pt x="11" y="24"/>
                    <a:pt x="11" y="23"/>
                  </a:cubicBezTo>
                  <a:cubicBezTo>
                    <a:pt x="10" y="21"/>
                    <a:pt x="10" y="19"/>
                    <a:pt x="10" y="17"/>
                  </a:cubicBezTo>
                  <a:cubicBezTo>
                    <a:pt x="9" y="17"/>
                    <a:pt x="9" y="17"/>
                    <a:pt x="8" y="16"/>
                  </a:cubicBezTo>
                  <a:cubicBezTo>
                    <a:pt x="7" y="16"/>
                    <a:pt x="6" y="16"/>
                    <a:pt x="6" y="16"/>
                  </a:cubicBezTo>
                  <a:cubicBezTo>
                    <a:pt x="5" y="16"/>
                    <a:pt x="4" y="15"/>
                    <a:pt x="4" y="15"/>
                  </a:cubicBezTo>
                  <a:cubicBezTo>
                    <a:pt x="2" y="14"/>
                    <a:pt x="1" y="15"/>
                    <a:pt x="0" y="14"/>
                  </a:cubicBezTo>
                  <a:cubicBezTo>
                    <a:pt x="0" y="14"/>
                    <a:pt x="0" y="14"/>
                    <a:pt x="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 name="Freeform 51"/>
            <p:cNvSpPr>
              <a:spLocks noEditPoints="1"/>
            </p:cNvSpPr>
            <p:nvPr userDrawn="1"/>
          </p:nvSpPr>
          <p:spPr bwMode="auto">
            <a:xfrm>
              <a:off x="8791655" y="4653259"/>
              <a:ext cx="50800" cy="55563"/>
            </a:xfrm>
            <a:custGeom>
              <a:avLst/>
              <a:gdLst>
                <a:gd name="T0" fmla="*/ 20 w 34"/>
                <a:gd name="T1" fmla="*/ 18 h 37"/>
                <a:gd name="T2" fmla="*/ 22 w 34"/>
                <a:gd name="T3" fmla="*/ 19 h 37"/>
                <a:gd name="T4" fmla="*/ 20 w 34"/>
                <a:gd name="T5" fmla="*/ 17 h 37"/>
                <a:gd name="T6" fmla="*/ 14 w 34"/>
                <a:gd name="T7" fmla="*/ 22 h 37"/>
                <a:gd name="T8" fmla="*/ 14 w 34"/>
                <a:gd name="T9" fmla="*/ 24 h 37"/>
                <a:gd name="T10" fmla="*/ 15 w 34"/>
                <a:gd name="T11" fmla="*/ 22 h 37"/>
                <a:gd name="T12" fmla="*/ 14 w 34"/>
                <a:gd name="T13" fmla="*/ 22 h 37"/>
                <a:gd name="T14" fmla="*/ 16 w 34"/>
                <a:gd name="T15" fmla="*/ 20 h 37"/>
                <a:gd name="T16" fmla="*/ 16 w 34"/>
                <a:gd name="T17" fmla="*/ 20 h 37"/>
                <a:gd name="T18" fmla="*/ 16 w 34"/>
                <a:gd name="T19" fmla="*/ 19 h 37"/>
                <a:gd name="T20" fmla="*/ 10 w 34"/>
                <a:gd name="T21" fmla="*/ 5 h 37"/>
                <a:gd name="T22" fmla="*/ 6 w 34"/>
                <a:gd name="T23" fmla="*/ 17 h 37"/>
                <a:gd name="T24" fmla="*/ 8 w 34"/>
                <a:gd name="T25" fmla="*/ 20 h 37"/>
                <a:gd name="T26" fmla="*/ 15 w 34"/>
                <a:gd name="T27" fmla="*/ 16 h 37"/>
                <a:gd name="T28" fmla="*/ 20 w 34"/>
                <a:gd name="T29" fmla="*/ 14 h 37"/>
                <a:gd name="T30" fmla="*/ 25 w 34"/>
                <a:gd name="T31" fmla="*/ 15 h 37"/>
                <a:gd name="T32" fmla="*/ 23 w 34"/>
                <a:gd name="T33" fmla="*/ 27 h 37"/>
                <a:gd name="T34" fmla="*/ 18 w 34"/>
                <a:gd name="T35" fmla="*/ 27 h 37"/>
                <a:gd name="T36" fmla="*/ 17 w 34"/>
                <a:gd name="T37" fmla="*/ 24 h 37"/>
                <a:gd name="T38" fmla="*/ 13 w 34"/>
                <a:gd name="T39" fmla="*/ 25 h 37"/>
                <a:gd name="T40" fmla="*/ 12 w 34"/>
                <a:gd name="T41" fmla="*/ 17 h 37"/>
                <a:gd name="T42" fmla="*/ 10 w 34"/>
                <a:gd name="T43" fmla="*/ 22 h 37"/>
                <a:gd name="T44" fmla="*/ 17 w 34"/>
                <a:gd name="T45" fmla="*/ 32 h 37"/>
                <a:gd name="T46" fmla="*/ 20 w 34"/>
                <a:gd name="T47" fmla="*/ 33 h 37"/>
                <a:gd name="T48" fmla="*/ 24 w 34"/>
                <a:gd name="T49" fmla="*/ 29 h 37"/>
                <a:gd name="T50" fmla="*/ 23 w 34"/>
                <a:gd name="T51" fmla="*/ 28 h 37"/>
                <a:gd name="T52" fmla="*/ 26 w 34"/>
                <a:gd name="T53" fmla="*/ 25 h 37"/>
                <a:gd name="T54" fmla="*/ 21 w 34"/>
                <a:gd name="T55" fmla="*/ 10 h 37"/>
                <a:gd name="T56" fmla="*/ 17 w 34"/>
                <a:gd name="T57" fmla="*/ 6 h 37"/>
                <a:gd name="T58" fmla="*/ 10 w 34"/>
                <a:gd name="T59" fmla="*/ 5 h 37"/>
                <a:gd name="T60" fmla="*/ 12 w 34"/>
                <a:gd name="T61" fmla="*/ 1 h 37"/>
                <a:gd name="T62" fmla="*/ 27 w 34"/>
                <a:gd name="T63" fmla="*/ 12 h 37"/>
                <a:gd name="T64" fmla="*/ 31 w 34"/>
                <a:gd name="T65" fmla="*/ 27 h 37"/>
                <a:gd name="T66" fmla="*/ 26 w 34"/>
                <a:gd name="T67" fmla="*/ 30 h 37"/>
                <a:gd name="T68" fmla="*/ 20 w 34"/>
                <a:gd name="T69" fmla="*/ 35 h 37"/>
                <a:gd name="T70" fmla="*/ 19 w 34"/>
                <a:gd name="T71" fmla="*/ 37 h 37"/>
                <a:gd name="T72" fmla="*/ 14 w 34"/>
                <a:gd name="T73" fmla="*/ 35 h 37"/>
                <a:gd name="T74" fmla="*/ 8 w 34"/>
                <a:gd name="T75" fmla="*/ 27 h 37"/>
                <a:gd name="T76" fmla="*/ 3 w 34"/>
                <a:gd name="T77" fmla="*/ 23 h 37"/>
                <a:gd name="T78" fmla="*/ 4 w 34"/>
                <a:gd name="T79" fmla="*/ 8 h 37"/>
                <a:gd name="T80" fmla="*/ 5 w 34"/>
                <a:gd name="T81" fmla="*/ 5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 h="37">
                  <a:moveTo>
                    <a:pt x="20" y="17"/>
                  </a:moveTo>
                  <a:cubicBezTo>
                    <a:pt x="20" y="17"/>
                    <a:pt x="20" y="18"/>
                    <a:pt x="20" y="18"/>
                  </a:cubicBezTo>
                  <a:cubicBezTo>
                    <a:pt x="20" y="18"/>
                    <a:pt x="21" y="19"/>
                    <a:pt x="22" y="19"/>
                  </a:cubicBezTo>
                  <a:cubicBezTo>
                    <a:pt x="22" y="19"/>
                    <a:pt x="22" y="19"/>
                    <a:pt x="22" y="19"/>
                  </a:cubicBezTo>
                  <a:cubicBezTo>
                    <a:pt x="22" y="18"/>
                    <a:pt x="22" y="18"/>
                    <a:pt x="22" y="18"/>
                  </a:cubicBezTo>
                  <a:cubicBezTo>
                    <a:pt x="21" y="17"/>
                    <a:pt x="21" y="17"/>
                    <a:pt x="20" y="17"/>
                  </a:cubicBezTo>
                  <a:cubicBezTo>
                    <a:pt x="20" y="17"/>
                    <a:pt x="20" y="17"/>
                    <a:pt x="20" y="17"/>
                  </a:cubicBezTo>
                  <a:close/>
                  <a:moveTo>
                    <a:pt x="14" y="22"/>
                  </a:moveTo>
                  <a:cubicBezTo>
                    <a:pt x="14" y="23"/>
                    <a:pt x="14" y="23"/>
                    <a:pt x="14" y="24"/>
                  </a:cubicBezTo>
                  <a:cubicBezTo>
                    <a:pt x="14" y="24"/>
                    <a:pt x="14" y="24"/>
                    <a:pt x="14" y="24"/>
                  </a:cubicBezTo>
                  <a:cubicBezTo>
                    <a:pt x="14" y="24"/>
                    <a:pt x="14" y="24"/>
                    <a:pt x="14" y="24"/>
                  </a:cubicBezTo>
                  <a:cubicBezTo>
                    <a:pt x="15" y="23"/>
                    <a:pt x="14" y="23"/>
                    <a:pt x="15" y="22"/>
                  </a:cubicBezTo>
                  <a:cubicBezTo>
                    <a:pt x="15" y="22"/>
                    <a:pt x="14" y="22"/>
                    <a:pt x="14" y="22"/>
                  </a:cubicBezTo>
                  <a:cubicBezTo>
                    <a:pt x="14" y="22"/>
                    <a:pt x="14" y="22"/>
                    <a:pt x="14" y="22"/>
                  </a:cubicBezTo>
                  <a:close/>
                  <a:moveTo>
                    <a:pt x="16" y="19"/>
                  </a:moveTo>
                  <a:cubicBezTo>
                    <a:pt x="16" y="19"/>
                    <a:pt x="16" y="19"/>
                    <a:pt x="16" y="20"/>
                  </a:cubicBezTo>
                  <a:cubicBezTo>
                    <a:pt x="16" y="20"/>
                    <a:pt x="16" y="20"/>
                    <a:pt x="16" y="20"/>
                  </a:cubicBezTo>
                  <a:cubicBezTo>
                    <a:pt x="16" y="20"/>
                    <a:pt x="16" y="20"/>
                    <a:pt x="16" y="20"/>
                  </a:cubicBezTo>
                  <a:cubicBezTo>
                    <a:pt x="16" y="19"/>
                    <a:pt x="16" y="19"/>
                    <a:pt x="16" y="19"/>
                  </a:cubicBezTo>
                  <a:cubicBezTo>
                    <a:pt x="16" y="19"/>
                    <a:pt x="16" y="19"/>
                    <a:pt x="16" y="19"/>
                  </a:cubicBezTo>
                  <a:cubicBezTo>
                    <a:pt x="16" y="19"/>
                    <a:pt x="16" y="19"/>
                    <a:pt x="16" y="19"/>
                  </a:cubicBezTo>
                  <a:close/>
                  <a:moveTo>
                    <a:pt x="10" y="5"/>
                  </a:moveTo>
                  <a:cubicBezTo>
                    <a:pt x="9" y="6"/>
                    <a:pt x="8" y="7"/>
                    <a:pt x="7" y="8"/>
                  </a:cubicBezTo>
                  <a:cubicBezTo>
                    <a:pt x="5" y="11"/>
                    <a:pt x="6" y="14"/>
                    <a:pt x="6" y="17"/>
                  </a:cubicBezTo>
                  <a:cubicBezTo>
                    <a:pt x="6" y="18"/>
                    <a:pt x="7" y="20"/>
                    <a:pt x="8" y="20"/>
                  </a:cubicBezTo>
                  <a:cubicBezTo>
                    <a:pt x="8" y="20"/>
                    <a:pt x="8" y="20"/>
                    <a:pt x="8" y="20"/>
                  </a:cubicBezTo>
                  <a:cubicBezTo>
                    <a:pt x="9" y="19"/>
                    <a:pt x="8" y="12"/>
                    <a:pt x="12" y="12"/>
                  </a:cubicBezTo>
                  <a:cubicBezTo>
                    <a:pt x="13" y="12"/>
                    <a:pt x="14" y="15"/>
                    <a:pt x="15" y="16"/>
                  </a:cubicBezTo>
                  <a:cubicBezTo>
                    <a:pt x="16" y="16"/>
                    <a:pt x="18" y="16"/>
                    <a:pt x="19" y="15"/>
                  </a:cubicBezTo>
                  <a:cubicBezTo>
                    <a:pt x="19" y="15"/>
                    <a:pt x="19" y="15"/>
                    <a:pt x="20" y="14"/>
                  </a:cubicBezTo>
                  <a:cubicBezTo>
                    <a:pt x="21" y="14"/>
                    <a:pt x="22" y="13"/>
                    <a:pt x="24" y="13"/>
                  </a:cubicBezTo>
                  <a:cubicBezTo>
                    <a:pt x="24" y="14"/>
                    <a:pt x="24" y="14"/>
                    <a:pt x="25" y="15"/>
                  </a:cubicBezTo>
                  <a:cubicBezTo>
                    <a:pt x="25" y="16"/>
                    <a:pt x="24" y="17"/>
                    <a:pt x="24" y="18"/>
                  </a:cubicBezTo>
                  <a:cubicBezTo>
                    <a:pt x="24" y="21"/>
                    <a:pt x="24" y="24"/>
                    <a:pt x="23" y="27"/>
                  </a:cubicBezTo>
                  <a:cubicBezTo>
                    <a:pt x="22" y="27"/>
                    <a:pt x="22" y="28"/>
                    <a:pt x="21" y="29"/>
                  </a:cubicBezTo>
                  <a:cubicBezTo>
                    <a:pt x="20" y="28"/>
                    <a:pt x="19" y="28"/>
                    <a:pt x="18" y="27"/>
                  </a:cubicBezTo>
                  <a:cubicBezTo>
                    <a:pt x="18" y="26"/>
                    <a:pt x="18" y="25"/>
                    <a:pt x="18" y="25"/>
                  </a:cubicBezTo>
                  <a:cubicBezTo>
                    <a:pt x="18" y="25"/>
                    <a:pt x="17" y="25"/>
                    <a:pt x="17" y="24"/>
                  </a:cubicBezTo>
                  <a:cubicBezTo>
                    <a:pt x="17" y="24"/>
                    <a:pt x="17" y="25"/>
                    <a:pt x="16" y="25"/>
                  </a:cubicBezTo>
                  <a:cubicBezTo>
                    <a:pt x="15" y="25"/>
                    <a:pt x="14" y="26"/>
                    <a:pt x="13" y="25"/>
                  </a:cubicBezTo>
                  <a:cubicBezTo>
                    <a:pt x="13" y="25"/>
                    <a:pt x="12" y="24"/>
                    <a:pt x="12" y="24"/>
                  </a:cubicBezTo>
                  <a:cubicBezTo>
                    <a:pt x="12" y="23"/>
                    <a:pt x="15" y="17"/>
                    <a:pt x="12" y="17"/>
                  </a:cubicBezTo>
                  <a:cubicBezTo>
                    <a:pt x="12" y="17"/>
                    <a:pt x="12" y="17"/>
                    <a:pt x="12" y="17"/>
                  </a:cubicBezTo>
                  <a:cubicBezTo>
                    <a:pt x="12" y="18"/>
                    <a:pt x="10" y="21"/>
                    <a:pt x="10" y="22"/>
                  </a:cubicBezTo>
                  <a:cubicBezTo>
                    <a:pt x="10" y="23"/>
                    <a:pt x="11" y="23"/>
                    <a:pt x="11" y="25"/>
                  </a:cubicBezTo>
                  <a:cubicBezTo>
                    <a:pt x="12" y="27"/>
                    <a:pt x="15" y="30"/>
                    <a:pt x="17" y="32"/>
                  </a:cubicBezTo>
                  <a:cubicBezTo>
                    <a:pt x="18" y="33"/>
                    <a:pt x="18" y="33"/>
                    <a:pt x="18" y="33"/>
                  </a:cubicBezTo>
                  <a:cubicBezTo>
                    <a:pt x="19" y="33"/>
                    <a:pt x="20" y="33"/>
                    <a:pt x="20" y="33"/>
                  </a:cubicBezTo>
                  <a:cubicBezTo>
                    <a:pt x="21" y="33"/>
                    <a:pt x="23" y="29"/>
                    <a:pt x="24" y="29"/>
                  </a:cubicBezTo>
                  <a:cubicBezTo>
                    <a:pt x="24" y="29"/>
                    <a:pt x="24" y="29"/>
                    <a:pt x="24" y="29"/>
                  </a:cubicBezTo>
                  <a:cubicBezTo>
                    <a:pt x="24" y="29"/>
                    <a:pt x="24" y="29"/>
                    <a:pt x="23" y="28"/>
                  </a:cubicBezTo>
                  <a:cubicBezTo>
                    <a:pt x="23" y="28"/>
                    <a:pt x="23" y="28"/>
                    <a:pt x="23" y="28"/>
                  </a:cubicBezTo>
                  <a:cubicBezTo>
                    <a:pt x="24" y="27"/>
                    <a:pt x="25" y="28"/>
                    <a:pt x="26" y="27"/>
                  </a:cubicBezTo>
                  <a:cubicBezTo>
                    <a:pt x="26" y="26"/>
                    <a:pt x="26" y="25"/>
                    <a:pt x="26" y="25"/>
                  </a:cubicBezTo>
                  <a:cubicBezTo>
                    <a:pt x="27" y="24"/>
                    <a:pt x="29" y="24"/>
                    <a:pt x="30" y="23"/>
                  </a:cubicBezTo>
                  <a:cubicBezTo>
                    <a:pt x="31" y="19"/>
                    <a:pt x="25" y="12"/>
                    <a:pt x="21" y="10"/>
                  </a:cubicBezTo>
                  <a:cubicBezTo>
                    <a:pt x="21" y="9"/>
                    <a:pt x="20" y="8"/>
                    <a:pt x="19" y="7"/>
                  </a:cubicBezTo>
                  <a:cubicBezTo>
                    <a:pt x="18" y="7"/>
                    <a:pt x="18" y="7"/>
                    <a:pt x="17" y="6"/>
                  </a:cubicBezTo>
                  <a:cubicBezTo>
                    <a:pt x="15" y="5"/>
                    <a:pt x="14" y="3"/>
                    <a:pt x="12" y="3"/>
                  </a:cubicBezTo>
                  <a:cubicBezTo>
                    <a:pt x="11" y="3"/>
                    <a:pt x="10" y="4"/>
                    <a:pt x="10" y="5"/>
                  </a:cubicBezTo>
                  <a:close/>
                  <a:moveTo>
                    <a:pt x="7" y="5"/>
                  </a:moveTo>
                  <a:cubicBezTo>
                    <a:pt x="9" y="3"/>
                    <a:pt x="10" y="1"/>
                    <a:pt x="12" y="1"/>
                  </a:cubicBezTo>
                  <a:cubicBezTo>
                    <a:pt x="16" y="0"/>
                    <a:pt x="20" y="5"/>
                    <a:pt x="24" y="9"/>
                  </a:cubicBezTo>
                  <a:cubicBezTo>
                    <a:pt x="25" y="10"/>
                    <a:pt x="26" y="11"/>
                    <a:pt x="27" y="12"/>
                  </a:cubicBezTo>
                  <a:cubicBezTo>
                    <a:pt x="29" y="15"/>
                    <a:pt x="33" y="17"/>
                    <a:pt x="34" y="20"/>
                  </a:cubicBezTo>
                  <a:cubicBezTo>
                    <a:pt x="34" y="21"/>
                    <a:pt x="33" y="27"/>
                    <a:pt x="31" y="27"/>
                  </a:cubicBezTo>
                  <a:cubicBezTo>
                    <a:pt x="30" y="28"/>
                    <a:pt x="27" y="27"/>
                    <a:pt x="26" y="29"/>
                  </a:cubicBezTo>
                  <a:cubicBezTo>
                    <a:pt x="26" y="29"/>
                    <a:pt x="26" y="30"/>
                    <a:pt x="26" y="30"/>
                  </a:cubicBezTo>
                  <a:cubicBezTo>
                    <a:pt x="26" y="31"/>
                    <a:pt x="23" y="34"/>
                    <a:pt x="22" y="35"/>
                  </a:cubicBezTo>
                  <a:cubicBezTo>
                    <a:pt x="21" y="35"/>
                    <a:pt x="20" y="35"/>
                    <a:pt x="20" y="35"/>
                  </a:cubicBezTo>
                  <a:cubicBezTo>
                    <a:pt x="19" y="36"/>
                    <a:pt x="20" y="37"/>
                    <a:pt x="19" y="37"/>
                  </a:cubicBezTo>
                  <a:cubicBezTo>
                    <a:pt x="19" y="37"/>
                    <a:pt x="19" y="37"/>
                    <a:pt x="19" y="37"/>
                  </a:cubicBezTo>
                  <a:cubicBezTo>
                    <a:pt x="18" y="37"/>
                    <a:pt x="17" y="37"/>
                    <a:pt x="16" y="37"/>
                  </a:cubicBezTo>
                  <a:cubicBezTo>
                    <a:pt x="16" y="37"/>
                    <a:pt x="14" y="35"/>
                    <a:pt x="14" y="35"/>
                  </a:cubicBezTo>
                  <a:cubicBezTo>
                    <a:pt x="14" y="33"/>
                    <a:pt x="12" y="31"/>
                    <a:pt x="11" y="29"/>
                  </a:cubicBezTo>
                  <a:cubicBezTo>
                    <a:pt x="10" y="28"/>
                    <a:pt x="8" y="27"/>
                    <a:pt x="8" y="27"/>
                  </a:cubicBezTo>
                  <a:cubicBezTo>
                    <a:pt x="7" y="26"/>
                    <a:pt x="6" y="25"/>
                    <a:pt x="5" y="25"/>
                  </a:cubicBezTo>
                  <a:cubicBezTo>
                    <a:pt x="5" y="24"/>
                    <a:pt x="4" y="23"/>
                    <a:pt x="3" y="23"/>
                  </a:cubicBezTo>
                  <a:cubicBezTo>
                    <a:pt x="0" y="18"/>
                    <a:pt x="1" y="17"/>
                    <a:pt x="2" y="12"/>
                  </a:cubicBezTo>
                  <a:cubicBezTo>
                    <a:pt x="2" y="11"/>
                    <a:pt x="3" y="9"/>
                    <a:pt x="4" y="8"/>
                  </a:cubicBezTo>
                  <a:cubicBezTo>
                    <a:pt x="4" y="8"/>
                    <a:pt x="4" y="8"/>
                    <a:pt x="4" y="8"/>
                  </a:cubicBezTo>
                  <a:cubicBezTo>
                    <a:pt x="4" y="7"/>
                    <a:pt x="5" y="6"/>
                    <a:pt x="5" y="5"/>
                  </a:cubicBezTo>
                  <a:cubicBezTo>
                    <a:pt x="6" y="5"/>
                    <a:pt x="7" y="5"/>
                    <a:pt x="7"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 name="Freeform 52"/>
            <p:cNvSpPr>
              <a:spLocks noEditPoints="1"/>
            </p:cNvSpPr>
            <p:nvPr userDrawn="1"/>
          </p:nvSpPr>
          <p:spPr bwMode="auto">
            <a:xfrm>
              <a:off x="8847216" y="4611977"/>
              <a:ext cx="46038" cy="58738"/>
            </a:xfrm>
            <a:custGeom>
              <a:avLst/>
              <a:gdLst>
                <a:gd name="T0" fmla="*/ 8 w 31"/>
                <a:gd name="T1" fmla="*/ 31 h 39"/>
                <a:gd name="T2" fmla="*/ 9 w 31"/>
                <a:gd name="T3" fmla="*/ 30 h 39"/>
                <a:gd name="T4" fmla="*/ 8 w 31"/>
                <a:gd name="T5" fmla="*/ 26 h 39"/>
                <a:gd name="T6" fmla="*/ 18 w 31"/>
                <a:gd name="T7" fmla="*/ 18 h 39"/>
                <a:gd name="T8" fmla="*/ 18 w 31"/>
                <a:gd name="T9" fmla="*/ 21 h 39"/>
                <a:gd name="T10" fmla="*/ 19 w 31"/>
                <a:gd name="T11" fmla="*/ 18 h 39"/>
                <a:gd name="T12" fmla="*/ 7 w 31"/>
                <a:gd name="T13" fmla="*/ 22 h 39"/>
                <a:gd name="T14" fmla="*/ 6 w 31"/>
                <a:gd name="T15" fmla="*/ 23 h 39"/>
                <a:gd name="T16" fmla="*/ 7 w 31"/>
                <a:gd name="T17" fmla="*/ 22 h 39"/>
                <a:gd name="T18" fmla="*/ 7 w 31"/>
                <a:gd name="T19" fmla="*/ 22 h 39"/>
                <a:gd name="T20" fmla="*/ 23 w 31"/>
                <a:gd name="T21" fmla="*/ 12 h 39"/>
                <a:gd name="T22" fmla="*/ 23 w 31"/>
                <a:gd name="T23" fmla="*/ 12 h 39"/>
                <a:gd name="T24" fmla="*/ 23 w 31"/>
                <a:gd name="T25" fmla="*/ 11 h 39"/>
                <a:gd name="T26" fmla="*/ 10 w 31"/>
                <a:gd name="T27" fmla="*/ 19 h 39"/>
                <a:gd name="T28" fmla="*/ 10 w 31"/>
                <a:gd name="T29" fmla="*/ 23 h 39"/>
                <a:gd name="T30" fmla="*/ 10 w 31"/>
                <a:gd name="T31" fmla="*/ 19 h 39"/>
                <a:gd name="T32" fmla="*/ 15 w 31"/>
                <a:gd name="T33" fmla="*/ 13 h 39"/>
                <a:gd name="T34" fmla="*/ 16 w 31"/>
                <a:gd name="T35" fmla="*/ 14 h 39"/>
                <a:gd name="T36" fmla="*/ 15 w 31"/>
                <a:gd name="T37" fmla="*/ 13 h 39"/>
                <a:gd name="T38" fmla="*/ 9 w 31"/>
                <a:gd name="T39" fmla="*/ 16 h 39"/>
                <a:gd name="T40" fmla="*/ 9 w 31"/>
                <a:gd name="T41" fmla="*/ 18 h 39"/>
                <a:gd name="T42" fmla="*/ 9 w 31"/>
                <a:gd name="T43" fmla="*/ 16 h 39"/>
                <a:gd name="T44" fmla="*/ 19 w 31"/>
                <a:gd name="T45" fmla="*/ 4 h 39"/>
                <a:gd name="T46" fmla="*/ 23 w 31"/>
                <a:gd name="T47" fmla="*/ 7 h 39"/>
                <a:gd name="T48" fmla="*/ 29 w 31"/>
                <a:gd name="T49" fmla="*/ 9 h 39"/>
                <a:gd name="T50" fmla="*/ 25 w 31"/>
                <a:gd name="T51" fmla="*/ 16 h 39"/>
                <a:gd name="T52" fmla="*/ 29 w 31"/>
                <a:gd name="T53" fmla="*/ 26 h 39"/>
                <a:gd name="T54" fmla="*/ 30 w 31"/>
                <a:gd name="T55" fmla="*/ 30 h 39"/>
                <a:gd name="T56" fmla="*/ 31 w 31"/>
                <a:gd name="T57" fmla="*/ 32 h 39"/>
                <a:gd name="T58" fmla="*/ 22 w 31"/>
                <a:gd name="T59" fmla="*/ 23 h 39"/>
                <a:gd name="T60" fmla="*/ 16 w 31"/>
                <a:gd name="T61" fmla="*/ 29 h 39"/>
                <a:gd name="T62" fmla="*/ 15 w 31"/>
                <a:gd name="T63" fmla="*/ 22 h 39"/>
                <a:gd name="T64" fmla="*/ 15 w 31"/>
                <a:gd name="T65" fmla="*/ 19 h 39"/>
                <a:gd name="T66" fmla="*/ 12 w 31"/>
                <a:gd name="T67" fmla="*/ 19 h 39"/>
                <a:gd name="T68" fmla="*/ 13 w 31"/>
                <a:gd name="T69" fmla="*/ 29 h 39"/>
                <a:gd name="T70" fmla="*/ 17 w 31"/>
                <a:gd name="T71" fmla="*/ 34 h 39"/>
                <a:gd name="T72" fmla="*/ 14 w 31"/>
                <a:gd name="T73" fmla="*/ 33 h 39"/>
                <a:gd name="T74" fmla="*/ 12 w 31"/>
                <a:gd name="T75" fmla="*/ 32 h 39"/>
                <a:gd name="T76" fmla="*/ 7 w 31"/>
                <a:gd name="T77" fmla="*/ 39 h 39"/>
                <a:gd name="T78" fmla="*/ 6 w 31"/>
                <a:gd name="T79" fmla="*/ 33 h 39"/>
                <a:gd name="T80" fmla="*/ 6 w 31"/>
                <a:gd name="T81" fmla="*/ 26 h 39"/>
                <a:gd name="T82" fmla="*/ 2 w 31"/>
                <a:gd name="T83" fmla="*/ 29 h 39"/>
                <a:gd name="T84" fmla="*/ 4 w 31"/>
                <a:gd name="T85" fmla="*/ 13 h 39"/>
                <a:gd name="T86" fmla="*/ 6 w 31"/>
                <a:gd name="T87" fmla="*/ 9 h 39"/>
                <a:gd name="T88" fmla="*/ 3 w 31"/>
                <a:gd name="T89" fmla="*/ 23 h 39"/>
                <a:gd name="T90" fmla="*/ 3 w 31"/>
                <a:gd name="T91" fmla="*/ 27 h 39"/>
                <a:gd name="T92" fmla="*/ 9 w 31"/>
                <a:gd name="T93" fmla="*/ 14 h 39"/>
                <a:gd name="T94" fmla="*/ 13 w 31"/>
                <a:gd name="T95" fmla="*/ 15 h 39"/>
                <a:gd name="T96" fmla="*/ 12 w 31"/>
                <a:gd name="T97" fmla="*/ 9 h 39"/>
                <a:gd name="T98" fmla="*/ 11 w 31"/>
                <a:gd name="T99" fmla="*/ 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1" h="39">
                  <a:moveTo>
                    <a:pt x="8" y="26"/>
                  </a:moveTo>
                  <a:cubicBezTo>
                    <a:pt x="8" y="27"/>
                    <a:pt x="8" y="30"/>
                    <a:pt x="8" y="31"/>
                  </a:cubicBezTo>
                  <a:cubicBezTo>
                    <a:pt x="8" y="31"/>
                    <a:pt x="8" y="31"/>
                    <a:pt x="8" y="31"/>
                  </a:cubicBezTo>
                  <a:cubicBezTo>
                    <a:pt x="8" y="31"/>
                    <a:pt x="9" y="31"/>
                    <a:pt x="9" y="30"/>
                  </a:cubicBezTo>
                  <a:cubicBezTo>
                    <a:pt x="9" y="29"/>
                    <a:pt x="11" y="27"/>
                    <a:pt x="9" y="26"/>
                  </a:cubicBezTo>
                  <a:cubicBezTo>
                    <a:pt x="9" y="26"/>
                    <a:pt x="9" y="26"/>
                    <a:pt x="8" y="26"/>
                  </a:cubicBezTo>
                  <a:cubicBezTo>
                    <a:pt x="9" y="26"/>
                    <a:pt x="8" y="26"/>
                    <a:pt x="8" y="26"/>
                  </a:cubicBezTo>
                  <a:close/>
                  <a:moveTo>
                    <a:pt x="18" y="18"/>
                  </a:moveTo>
                  <a:cubicBezTo>
                    <a:pt x="18" y="19"/>
                    <a:pt x="17" y="20"/>
                    <a:pt x="17" y="21"/>
                  </a:cubicBezTo>
                  <a:cubicBezTo>
                    <a:pt x="17" y="21"/>
                    <a:pt x="17" y="21"/>
                    <a:pt x="18" y="21"/>
                  </a:cubicBezTo>
                  <a:cubicBezTo>
                    <a:pt x="18" y="21"/>
                    <a:pt x="18" y="21"/>
                    <a:pt x="18" y="21"/>
                  </a:cubicBezTo>
                  <a:cubicBezTo>
                    <a:pt x="19" y="21"/>
                    <a:pt x="21" y="19"/>
                    <a:pt x="19" y="18"/>
                  </a:cubicBezTo>
                  <a:cubicBezTo>
                    <a:pt x="19" y="17"/>
                    <a:pt x="19" y="17"/>
                    <a:pt x="18" y="18"/>
                  </a:cubicBezTo>
                  <a:close/>
                  <a:moveTo>
                    <a:pt x="7" y="22"/>
                  </a:moveTo>
                  <a:cubicBezTo>
                    <a:pt x="7" y="22"/>
                    <a:pt x="7" y="23"/>
                    <a:pt x="6" y="23"/>
                  </a:cubicBezTo>
                  <a:cubicBezTo>
                    <a:pt x="6" y="23"/>
                    <a:pt x="6" y="23"/>
                    <a:pt x="6" y="23"/>
                  </a:cubicBezTo>
                  <a:cubicBezTo>
                    <a:pt x="7" y="23"/>
                    <a:pt x="7" y="23"/>
                    <a:pt x="7" y="23"/>
                  </a:cubicBezTo>
                  <a:cubicBezTo>
                    <a:pt x="7" y="22"/>
                    <a:pt x="7" y="22"/>
                    <a:pt x="7" y="22"/>
                  </a:cubicBezTo>
                  <a:cubicBezTo>
                    <a:pt x="7" y="22"/>
                    <a:pt x="7" y="22"/>
                    <a:pt x="7" y="22"/>
                  </a:cubicBezTo>
                  <a:cubicBezTo>
                    <a:pt x="7" y="22"/>
                    <a:pt x="7" y="22"/>
                    <a:pt x="7" y="22"/>
                  </a:cubicBezTo>
                  <a:close/>
                  <a:moveTo>
                    <a:pt x="23" y="11"/>
                  </a:moveTo>
                  <a:cubicBezTo>
                    <a:pt x="23" y="12"/>
                    <a:pt x="23" y="12"/>
                    <a:pt x="23" y="12"/>
                  </a:cubicBezTo>
                  <a:cubicBezTo>
                    <a:pt x="23" y="12"/>
                    <a:pt x="23" y="12"/>
                    <a:pt x="23" y="12"/>
                  </a:cubicBezTo>
                  <a:cubicBezTo>
                    <a:pt x="23" y="12"/>
                    <a:pt x="23" y="12"/>
                    <a:pt x="23" y="12"/>
                  </a:cubicBezTo>
                  <a:cubicBezTo>
                    <a:pt x="23" y="12"/>
                    <a:pt x="23" y="12"/>
                    <a:pt x="23" y="11"/>
                  </a:cubicBezTo>
                  <a:cubicBezTo>
                    <a:pt x="23" y="11"/>
                    <a:pt x="23" y="11"/>
                    <a:pt x="23" y="11"/>
                  </a:cubicBezTo>
                  <a:cubicBezTo>
                    <a:pt x="23" y="11"/>
                    <a:pt x="23" y="11"/>
                    <a:pt x="23" y="11"/>
                  </a:cubicBezTo>
                  <a:close/>
                  <a:moveTo>
                    <a:pt x="10" y="19"/>
                  </a:moveTo>
                  <a:cubicBezTo>
                    <a:pt x="9" y="20"/>
                    <a:pt x="9" y="23"/>
                    <a:pt x="10" y="23"/>
                  </a:cubicBezTo>
                  <a:cubicBezTo>
                    <a:pt x="10" y="23"/>
                    <a:pt x="10" y="23"/>
                    <a:pt x="10" y="23"/>
                  </a:cubicBezTo>
                  <a:cubicBezTo>
                    <a:pt x="11" y="22"/>
                    <a:pt x="11" y="20"/>
                    <a:pt x="11" y="19"/>
                  </a:cubicBezTo>
                  <a:cubicBezTo>
                    <a:pt x="11" y="19"/>
                    <a:pt x="10" y="19"/>
                    <a:pt x="10" y="19"/>
                  </a:cubicBezTo>
                  <a:close/>
                  <a:moveTo>
                    <a:pt x="15" y="13"/>
                  </a:moveTo>
                  <a:cubicBezTo>
                    <a:pt x="15" y="13"/>
                    <a:pt x="15" y="13"/>
                    <a:pt x="15" y="13"/>
                  </a:cubicBezTo>
                  <a:cubicBezTo>
                    <a:pt x="15" y="14"/>
                    <a:pt x="15" y="14"/>
                    <a:pt x="15" y="14"/>
                  </a:cubicBezTo>
                  <a:cubicBezTo>
                    <a:pt x="16" y="14"/>
                    <a:pt x="16" y="14"/>
                    <a:pt x="16" y="14"/>
                  </a:cubicBezTo>
                  <a:cubicBezTo>
                    <a:pt x="16" y="14"/>
                    <a:pt x="16" y="13"/>
                    <a:pt x="16" y="13"/>
                  </a:cubicBezTo>
                  <a:cubicBezTo>
                    <a:pt x="16" y="13"/>
                    <a:pt x="16" y="13"/>
                    <a:pt x="15" y="13"/>
                  </a:cubicBezTo>
                  <a:cubicBezTo>
                    <a:pt x="16" y="13"/>
                    <a:pt x="16" y="13"/>
                    <a:pt x="15" y="13"/>
                  </a:cubicBezTo>
                  <a:close/>
                  <a:moveTo>
                    <a:pt x="9" y="16"/>
                  </a:moveTo>
                  <a:cubicBezTo>
                    <a:pt x="8" y="17"/>
                    <a:pt x="8" y="18"/>
                    <a:pt x="9" y="18"/>
                  </a:cubicBezTo>
                  <a:cubicBezTo>
                    <a:pt x="9" y="18"/>
                    <a:pt x="9" y="18"/>
                    <a:pt x="9" y="18"/>
                  </a:cubicBezTo>
                  <a:cubicBezTo>
                    <a:pt x="9" y="17"/>
                    <a:pt x="9" y="17"/>
                    <a:pt x="9" y="16"/>
                  </a:cubicBezTo>
                  <a:cubicBezTo>
                    <a:pt x="9" y="15"/>
                    <a:pt x="9" y="16"/>
                    <a:pt x="9" y="16"/>
                  </a:cubicBezTo>
                  <a:close/>
                  <a:moveTo>
                    <a:pt x="11" y="1"/>
                  </a:moveTo>
                  <a:cubicBezTo>
                    <a:pt x="13" y="0"/>
                    <a:pt x="17" y="2"/>
                    <a:pt x="19" y="4"/>
                  </a:cubicBezTo>
                  <a:cubicBezTo>
                    <a:pt x="19" y="5"/>
                    <a:pt x="19" y="6"/>
                    <a:pt x="20" y="6"/>
                  </a:cubicBezTo>
                  <a:cubicBezTo>
                    <a:pt x="21" y="7"/>
                    <a:pt x="22" y="7"/>
                    <a:pt x="23" y="7"/>
                  </a:cubicBezTo>
                  <a:cubicBezTo>
                    <a:pt x="24" y="8"/>
                    <a:pt x="25" y="9"/>
                    <a:pt x="25" y="9"/>
                  </a:cubicBezTo>
                  <a:cubicBezTo>
                    <a:pt x="27" y="9"/>
                    <a:pt x="28" y="9"/>
                    <a:pt x="29" y="9"/>
                  </a:cubicBezTo>
                  <a:cubicBezTo>
                    <a:pt x="29" y="9"/>
                    <a:pt x="29" y="9"/>
                    <a:pt x="29" y="10"/>
                  </a:cubicBezTo>
                  <a:cubicBezTo>
                    <a:pt x="28" y="12"/>
                    <a:pt x="25" y="14"/>
                    <a:pt x="25" y="16"/>
                  </a:cubicBezTo>
                  <a:cubicBezTo>
                    <a:pt x="25" y="18"/>
                    <a:pt x="27" y="19"/>
                    <a:pt x="27" y="21"/>
                  </a:cubicBezTo>
                  <a:cubicBezTo>
                    <a:pt x="28" y="23"/>
                    <a:pt x="29" y="24"/>
                    <a:pt x="29" y="26"/>
                  </a:cubicBezTo>
                  <a:cubicBezTo>
                    <a:pt x="29" y="26"/>
                    <a:pt x="29" y="27"/>
                    <a:pt x="30" y="27"/>
                  </a:cubicBezTo>
                  <a:cubicBezTo>
                    <a:pt x="30" y="28"/>
                    <a:pt x="30" y="29"/>
                    <a:pt x="30" y="30"/>
                  </a:cubicBezTo>
                  <a:cubicBezTo>
                    <a:pt x="30" y="31"/>
                    <a:pt x="31" y="31"/>
                    <a:pt x="31" y="32"/>
                  </a:cubicBezTo>
                  <a:cubicBezTo>
                    <a:pt x="31" y="32"/>
                    <a:pt x="31" y="32"/>
                    <a:pt x="31" y="32"/>
                  </a:cubicBezTo>
                  <a:cubicBezTo>
                    <a:pt x="29" y="31"/>
                    <a:pt x="27" y="30"/>
                    <a:pt x="25" y="28"/>
                  </a:cubicBezTo>
                  <a:cubicBezTo>
                    <a:pt x="24" y="26"/>
                    <a:pt x="23" y="24"/>
                    <a:pt x="22" y="23"/>
                  </a:cubicBezTo>
                  <a:cubicBezTo>
                    <a:pt x="22" y="23"/>
                    <a:pt x="22" y="23"/>
                    <a:pt x="22" y="23"/>
                  </a:cubicBezTo>
                  <a:cubicBezTo>
                    <a:pt x="20" y="25"/>
                    <a:pt x="19" y="27"/>
                    <a:pt x="16" y="29"/>
                  </a:cubicBezTo>
                  <a:cubicBezTo>
                    <a:pt x="15" y="28"/>
                    <a:pt x="13" y="26"/>
                    <a:pt x="14" y="25"/>
                  </a:cubicBezTo>
                  <a:cubicBezTo>
                    <a:pt x="14" y="24"/>
                    <a:pt x="15" y="23"/>
                    <a:pt x="15" y="22"/>
                  </a:cubicBezTo>
                  <a:cubicBezTo>
                    <a:pt x="15" y="22"/>
                    <a:pt x="14" y="21"/>
                    <a:pt x="14" y="21"/>
                  </a:cubicBezTo>
                  <a:cubicBezTo>
                    <a:pt x="14" y="20"/>
                    <a:pt x="14" y="19"/>
                    <a:pt x="15" y="19"/>
                  </a:cubicBezTo>
                  <a:cubicBezTo>
                    <a:pt x="15" y="18"/>
                    <a:pt x="14" y="15"/>
                    <a:pt x="13" y="16"/>
                  </a:cubicBezTo>
                  <a:cubicBezTo>
                    <a:pt x="12" y="16"/>
                    <a:pt x="12" y="18"/>
                    <a:pt x="12" y="19"/>
                  </a:cubicBezTo>
                  <a:cubicBezTo>
                    <a:pt x="12" y="20"/>
                    <a:pt x="13" y="21"/>
                    <a:pt x="13" y="23"/>
                  </a:cubicBezTo>
                  <a:cubicBezTo>
                    <a:pt x="13" y="25"/>
                    <a:pt x="11" y="26"/>
                    <a:pt x="13" y="29"/>
                  </a:cubicBezTo>
                  <a:cubicBezTo>
                    <a:pt x="14" y="31"/>
                    <a:pt x="17" y="33"/>
                    <a:pt x="17" y="34"/>
                  </a:cubicBezTo>
                  <a:cubicBezTo>
                    <a:pt x="17" y="34"/>
                    <a:pt x="17" y="34"/>
                    <a:pt x="17" y="34"/>
                  </a:cubicBezTo>
                  <a:cubicBezTo>
                    <a:pt x="17" y="35"/>
                    <a:pt x="17" y="35"/>
                    <a:pt x="17" y="35"/>
                  </a:cubicBezTo>
                  <a:cubicBezTo>
                    <a:pt x="16" y="34"/>
                    <a:pt x="15" y="34"/>
                    <a:pt x="14" y="33"/>
                  </a:cubicBezTo>
                  <a:cubicBezTo>
                    <a:pt x="13" y="33"/>
                    <a:pt x="13" y="32"/>
                    <a:pt x="12" y="32"/>
                  </a:cubicBezTo>
                  <a:cubicBezTo>
                    <a:pt x="12" y="32"/>
                    <a:pt x="12" y="32"/>
                    <a:pt x="12" y="32"/>
                  </a:cubicBezTo>
                  <a:cubicBezTo>
                    <a:pt x="11" y="34"/>
                    <a:pt x="11" y="37"/>
                    <a:pt x="8" y="39"/>
                  </a:cubicBezTo>
                  <a:cubicBezTo>
                    <a:pt x="7" y="39"/>
                    <a:pt x="7" y="39"/>
                    <a:pt x="7" y="39"/>
                  </a:cubicBezTo>
                  <a:cubicBezTo>
                    <a:pt x="7" y="38"/>
                    <a:pt x="5" y="36"/>
                    <a:pt x="5" y="35"/>
                  </a:cubicBezTo>
                  <a:cubicBezTo>
                    <a:pt x="5" y="34"/>
                    <a:pt x="5" y="33"/>
                    <a:pt x="6" y="33"/>
                  </a:cubicBezTo>
                  <a:cubicBezTo>
                    <a:pt x="6" y="31"/>
                    <a:pt x="6" y="28"/>
                    <a:pt x="6" y="26"/>
                  </a:cubicBezTo>
                  <a:cubicBezTo>
                    <a:pt x="6" y="26"/>
                    <a:pt x="6" y="26"/>
                    <a:pt x="6" y="26"/>
                  </a:cubicBezTo>
                  <a:cubicBezTo>
                    <a:pt x="6" y="26"/>
                    <a:pt x="6" y="26"/>
                    <a:pt x="6" y="26"/>
                  </a:cubicBezTo>
                  <a:cubicBezTo>
                    <a:pt x="5" y="27"/>
                    <a:pt x="3" y="29"/>
                    <a:pt x="2" y="29"/>
                  </a:cubicBezTo>
                  <a:cubicBezTo>
                    <a:pt x="0" y="27"/>
                    <a:pt x="2" y="23"/>
                    <a:pt x="3" y="21"/>
                  </a:cubicBezTo>
                  <a:cubicBezTo>
                    <a:pt x="3" y="19"/>
                    <a:pt x="4" y="14"/>
                    <a:pt x="4" y="13"/>
                  </a:cubicBezTo>
                  <a:cubicBezTo>
                    <a:pt x="3" y="12"/>
                    <a:pt x="3" y="11"/>
                    <a:pt x="3" y="11"/>
                  </a:cubicBezTo>
                  <a:cubicBezTo>
                    <a:pt x="3" y="9"/>
                    <a:pt x="5" y="9"/>
                    <a:pt x="6" y="9"/>
                  </a:cubicBezTo>
                  <a:cubicBezTo>
                    <a:pt x="7" y="11"/>
                    <a:pt x="6" y="12"/>
                    <a:pt x="6" y="14"/>
                  </a:cubicBezTo>
                  <a:cubicBezTo>
                    <a:pt x="5" y="17"/>
                    <a:pt x="4" y="21"/>
                    <a:pt x="3" y="23"/>
                  </a:cubicBezTo>
                  <a:cubicBezTo>
                    <a:pt x="3" y="24"/>
                    <a:pt x="3" y="25"/>
                    <a:pt x="3" y="26"/>
                  </a:cubicBezTo>
                  <a:cubicBezTo>
                    <a:pt x="3" y="26"/>
                    <a:pt x="3" y="26"/>
                    <a:pt x="3" y="27"/>
                  </a:cubicBezTo>
                  <a:cubicBezTo>
                    <a:pt x="3" y="26"/>
                    <a:pt x="8" y="22"/>
                    <a:pt x="8" y="22"/>
                  </a:cubicBezTo>
                  <a:cubicBezTo>
                    <a:pt x="9" y="20"/>
                    <a:pt x="5" y="15"/>
                    <a:pt x="9" y="14"/>
                  </a:cubicBezTo>
                  <a:cubicBezTo>
                    <a:pt x="10" y="15"/>
                    <a:pt x="12" y="15"/>
                    <a:pt x="13" y="15"/>
                  </a:cubicBezTo>
                  <a:cubicBezTo>
                    <a:pt x="13" y="15"/>
                    <a:pt x="13" y="15"/>
                    <a:pt x="13" y="15"/>
                  </a:cubicBezTo>
                  <a:cubicBezTo>
                    <a:pt x="13" y="13"/>
                    <a:pt x="13" y="13"/>
                    <a:pt x="11" y="12"/>
                  </a:cubicBezTo>
                  <a:cubicBezTo>
                    <a:pt x="11" y="11"/>
                    <a:pt x="11" y="10"/>
                    <a:pt x="12" y="9"/>
                  </a:cubicBezTo>
                  <a:cubicBezTo>
                    <a:pt x="13" y="10"/>
                    <a:pt x="14" y="10"/>
                    <a:pt x="15" y="10"/>
                  </a:cubicBezTo>
                  <a:cubicBezTo>
                    <a:pt x="15" y="7"/>
                    <a:pt x="11" y="3"/>
                    <a:pt x="1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Tree>
    <p:extLst>
      <p:ext uri="{BB962C8B-B14F-4D97-AF65-F5344CB8AC3E}">
        <p14:creationId xmlns:p14="http://schemas.microsoft.com/office/powerpoint/2010/main" val="24284241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仅内容">
    <p:spTree>
      <p:nvGrpSpPr>
        <p:cNvPr id="1" name=""/>
        <p:cNvGrpSpPr/>
        <p:nvPr/>
      </p:nvGrpSpPr>
      <p:grpSpPr>
        <a:xfrm>
          <a:off x="0" y="0"/>
          <a:ext cx="0" cy="0"/>
          <a:chOff x="0" y="0"/>
          <a:chExt cx="0" cy="0"/>
        </a:xfrm>
      </p:grpSpPr>
      <p:sp>
        <p:nvSpPr>
          <p:cNvPr id="26" name="任意多边形 25"/>
          <p:cNvSpPr/>
          <p:nvPr userDrawn="1"/>
        </p:nvSpPr>
        <p:spPr>
          <a:xfrm>
            <a:off x="1" y="6477000"/>
            <a:ext cx="10559881" cy="381000"/>
          </a:xfrm>
          <a:custGeom>
            <a:avLst/>
            <a:gdLst>
              <a:gd name="connsiteX0" fmla="*/ 0 w 10559881"/>
              <a:gd name="connsiteY0" fmla="*/ 0 h 381000"/>
              <a:gd name="connsiteX1" fmla="*/ 10559881 w 10559881"/>
              <a:gd name="connsiteY1" fmla="*/ 0 h 381000"/>
              <a:gd name="connsiteX2" fmla="*/ 10519784 w 10559881"/>
              <a:gd name="connsiteY2" fmla="*/ 381000 h 381000"/>
              <a:gd name="connsiteX3" fmla="*/ 0 w 10559881"/>
              <a:gd name="connsiteY3" fmla="*/ 381000 h 381000"/>
            </a:gdLst>
            <a:ahLst/>
            <a:cxnLst>
              <a:cxn ang="0">
                <a:pos x="connsiteX0" y="connsiteY0"/>
              </a:cxn>
              <a:cxn ang="0">
                <a:pos x="connsiteX1" y="connsiteY1"/>
              </a:cxn>
              <a:cxn ang="0">
                <a:pos x="connsiteX2" y="connsiteY2"/>
              </a:cxn>
              <a:cxn ang="0">
                <a:pos x="connsiteX3" y="connsiteY3"/>
              </a:cxn>
            </a:cxnLst>
            <a:rect l="l" t="t" r="r" b="b"/>
            <a:pathLst>
              <a:path w="10559881" h="381000">
                <a:moveTo>
                  <a:pt x="0" y="0"/>
                </a:moveTo>
                <a:lnTo>
                  <a:pt x="10559881" y="0"/>
                </a:lnTo>
                <a:lnTo>
                  <a:pt x="10519784" y="381000"/>
                </a:lnTo>
                <a:lnTo>
                  <a:pt x="0" y="38100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任意多边形 6"/>
          <p:cNvSpPr/>
          <p:nvPr userDrawn="1"/>
        </p:nvSpPr>
        <p:spPr>
          <a:xfrm>
            <a:off x="11350755" y="6058959"/>
            <a:ext cx="874872" cy="662516"/>
          </a:xfrm>
          <a:custGeom>
            <a:avLst/>
            <a:gdLst>
              <a:gd name="connsiteX0" fmla="*/ 60660 w 874872"/>
              <a:gd name="connsiteY0" fmla="*/ 0 h 662516"/>
              <a:gd name="connsiteX1" fmla="*/ 874872 w 874872"/>
              <a:gd name="connsiteY1" fmla="*/ 0 h 662516"/>
              <a:gd name="connsiteX2" fmla="*/ 874872 w 874872"/>
              <a:gd name="connsiteY2" fmla="*/ 464985 h 662516"/>
              <a:gd name="connsiteX3" fmla="*/ 856786 w 874872"/>
              <a:gd name="connsiteY3" fmla="*/ 662516 h 662516"/>
              <a:gd name="connsiteX4" fmla="*/ 0 w 874872"/>
              <a:gd name="connsiteY4" fmla="*/ 662516 h 662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4872" h="662516">
                <a:moveTo>
                  <a:pt x="60660" y="0"/>
                </a:moveTo>
                <a:lnTo>
                  <a:pt x="874872" y="0"/>
                </a:lnTo>
                <a:lnTo>
                  <a:pt x="874872" y="464985"/>
                </a:lnTo>
                <a:lnTo>
                  <a:pt x="856786" y="662516"/>
                </a:lnTo>
                <a:lnTo>
                  <a:pt x="0" y="66251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8" name="任意多边形 7"/>
          <p:cNvSpPr/>
          <p:nvPr userDrawn="1"/>
        </p:nvSpPr>
        <p:spPr>
          <a:xfrm>
            <a:off x="11463205" y="6010275"/>
            <a:ext cx="762423" cy="662516"/>
          </a:xfrm>
          <a:custGeom>
            <a:avLst/>
            <a:gdLst>
              <a:gd name="connsiteX0" fmla="*/ 60660 w 762423"/>
              <a:gd name="connsiteY0" fmla="*/ 0 h 662516"/>
              <a:gd name="connsiteX1" fmla="*/ 762423 w 762423"/>
              <a:gd name="connsiteY1" fmla="*/ 0 h 662516"/>
              <a:gd name="connsiteX2" fmla="*/ 762423 w 762423"/>
              <a:gd name="connsiteY2" fmla="*/ 662516 h 662516"/>
              <a:gd name="connsiteX3" fmla="*/ 0 w 762423"/>
              <a:gd name="connsiteY3" fmla="*/ 662516 h 662516"/>
            </a:gdLst>
            <a:ahLst/>
            <a:cxnLst>
              <a:cxn ang="0">
                <a:pos x="connsiteX0" y="connsiteY0"/>
              </a:cxn>
              <a:cxn ang="0">
                <a:pos x="connsiteX1" y="connsiteY1"/>
              </a:cxn>
              <a:cxn ang="0">
                <a:pos x="connsiteX2" y="connsiteY2"/>
              </a:cxn>
              <a:cxn ang="0">
                <a:pos x="connsiteX3" y="connsiteY3"/>
              </a:cxn>
            </a:cxnLst>
            <a:rect l="l" t="t" r="r" b="b"/>
            <a:pathLst>
              <a:path w="762423" h="662516">
                <a:moveTo>
                  <a:pt x="60660" y="0"/>
                </a:moveTo>
                <a:lnTo>
                  <a:pt x="762423" y="0"/>
                </a:lnTo>
                <a:lnTo>
                  <a:pt x="762423" y="662516"/>
                </a:lnTo>
                <a:lnTo>
                  <a:pt x="0" y="662516"/>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3" name="内容占位符 2"/>
          <p:cNvSpPr>
            <a:spLocks noGrp="1"/>
          </p:cNvSpPr>
          <p:nvPr>
            <p:ph idx="1"/>
          </p:nvPr>
        </p:nvSpPr>
        <p:spPr>
          <a:xfrm>
            <a:off x="609599" y="635001"/>
            <a:ext cx="10741155" cy="5291666"/>
          </a:xfrm>
        </p:spPr>
        <p:txBody>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6" name="灯片编号占位符 5"/>
          <p:cNvSpPr>
            <a:spLocks noGrp="1"/>
          </p:cNvSpPr>
          <p:nvPr>
            <p:ph type="sldNum" sz="quarter" idx="12"/>
          </p:nvPr>
        </p:nvSpPr>
        <p:spPr/>
        <p:txBody>
          <a:bodyPr/>
          <a:lstStyle/>
          <a:p>
            <a:fld id="{27C45CD9-0508-4D1E-923D-4DFDAA610D19}" type="slidenum">
              <a:rPr lang="zh-CN" altLang="en-US" smtClean="0"/>
              <a:t>‹#›</a:t>
            </a:fld>
            <a:endParaRPr lang="zh-CN" altLang="en-US"/>
          </a:p>
        </p:txBody>
      </p:sp>
      <p:sp>
        <p:nvSpPr>
          <p:cNvPr id="22" name="任意多边形 21"/>
          <p:cNvSpPr/>
          <p:nvPr userDrawn="1"/>
        </p:nvSpPr>
        <p:spPr>
          <a:xfrm>
            <a:off x="0" y="6336063"/>
            <a:ext cx="10388896" cy="521937"/>
          </a:xfrm>
          <a:custGeom>
            <a:avLst/>
            <a:gdLst>
              <a:gd name="connsiteX0" fmla="*/ 0 w 10388896"/>
              <a:gd name="connsiteY0" fmla="*/ 0 h 521937"/>
              <a:gd name="connsiteX1" fmla="*/ 10388896 w 10388896"/>
              <a:gd name="connsiteY1" fmla="*/ 0 h 521937"/>
              <a:gd name="connsiteX2" fmla="*/ 10333967 w 10388896"/>
              <a:gd name="connsiteY2" fmla="*/ 521937 h 521937"/>
              <a:gd name="connsiteX3" fmla="*/ 0 w 10388896"/>
              <a:gd name="connsiteY3" fmla="*/ 521937 h 521937"/>
            </a:gdLst>
            <a:ahLst/>
            <a:cxnLst>
              <a:cxn ang="0">
                <a:pos x="connsiteX0" y="connsiteY0"/>
              </a:cxn>
              <a:cxn ang="0">
                <a:pos x="connsiteX1" y="connsiteY1"/>
              </a:cxn>
              <a:cxn ang="0">
                <a:pos x="connsiteX2" y="connsiteY2"/>
              </a:cxn>
              <a:cxn ang="0">
                <a:pos x="connsiteX3" y="connsiteY3"/>
              </a:cxn>
            </a:cxnLst>
            <a:rect l="l" t="t" r="r" b="b"/>
            <a:pathLst>
              <a:path w="10388896" h="521937">
                <a:moveTo>
                  <a:pt x="0" y="0"/>
                </a:moveTo>
                <a:lnTo>
                  <a:pt x="10388896" y="0"/>
                </a:lnTo>
                <a:lnTo>
                  <a:pt x="10333967" y="521937"/>
                </a:lnTo>
                <a:lnTo>
                  <a:pt x="0" y="521937"/>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0" name="组合 49"/>
          <p:cNvGrpSpPr/>
          <p:nvPr userDrawn="1"/>
        </p:nvGrpSpPr>
        <p:grpSpPr>
          <a:xfrm>
            <a:off x="183356" y="6466052"/>
            <a:ext cx="1663478" cy="280823"/>
            <a:chOff x="8729742" y="4570696"/>
            <a:chExt cx="2830517" cy="477836"/>
          </a:xfrm>
          <a:solidFill>
            <a:schemeClr val="accent4"/>
          </a:solidFill>
        </p:grpSpPr>
        <p:sp>
          <p:nvSpPr>
            <p:cNvPr id="51" name="Freeform 34"/>
            <p:cNvSpPr>
              <a:spLocks noEditPoints="1"/>
            </p:cNvSpPr>
            <p:nvPr userDrawn="1"/>
          </p:nvSpPr>
          <p:spPr bwMode="auto">
            <a:xfrm>
              <a:off x="9304417" y="4945345"/>
              <a:ext cx="1363665" cy="101600"/>
            </a:xfrm>
            <a:custGeom>
              <a:avLst/>
              <a:gdLst>
                <a:gd name="T0" fmla="*/ 15 w 915"/>
                <a:gd name="T1" fmla="*/ 51 h 68"/>
                <a:gd name="T2" fmla="*/ 14 w 915"/>
                <a:gd name="T3" fmla="*/ 11 h 68"/>
                <a:gd name="T4" fmla="*/ 35 w 915"/>
                <a:gd name="T5" fmla="*/ 4 h 68"/>
                <a:gd name="T6" fmla="*/ 77 w 915"/>
                <a:gd name="T7" fmla="*/ 51 h 68"/>
                <a:gd name="T8" fmla="*/ 74 w 915"/>
                <a:gd name="T9" fmla="*/ 51 h 68"/>
                <a:gd name="T10" fmla="*/ 57 w 915"/>
                <a:gd name="T11" fmla="*/ 21 h 68"/>
                <a:gd name="T12" fmla="*/ 108 w 915"/>
                <a:gd name="T13" fmla="*/ 0 h 68"/>
                <a:gd name="T14" fmla="*/ 104 w 915"/>
                <a:gd name="T15" fmla="*/ 32 h 68"/>
                <a:gd name="T16" fmla="*/ 134 w 915"/>
                <a:gd name="T17" fmla="*/ 21 h 68"/>
                <a:gd name="T18" fmla="*/ 155 w 915"/>
                <a:gd name="T19" fmla="*/ 21 h 68"/>
                <a:gd name="T20" fmla="*/ 187 w 915"/>
                <a:gd name="T21" fmla="*/ 46 h 68"/>
                <a:gd name="T22" fmla="*/ 169 w 915"/>
                <a:gd name="T23" fmla="*/ 29 h 68"/>
                <a:gd name="T24" fmla="*/ 221 w 915"/>
                <a:gd name="T25" fmla="*/ 24 h 68"/>
                <a:gd name="T26" fmla="*/ 198 w 915"/>
                <a:gd name="T27" fmla="*/ 52 h 68"/>
                <a:gd name="T28" fmla="*/ 209 w 915"/>
                <a:gd name="T29" fmla="*/ 18 h 68"/>
                <a:gd name="T30" fmla="*/ 247 w 915"/>
                <a:gd name="T31" fmla="*/ 51 h 68"/>
                <a:gd name="T32" fmla="*/ 244 w 915"/>
                <a:gd name="T33" fmla="*/ 42 h 68"/>
                <a:gd name="T34" fmla="*/ 271 w 915"/>
                <a:gd name="T35" fmla="*/ 1 h 68"/>
                <a:gd name="T36" fmla="*/ 276 w 915"/>
                <a:gd name="T37" fmla="*/ 51 h 68"/>
                <a:gd name="T38" fmla="*/ 259 w 915"/>
                <a:gd name="T39" fmla="*/ 22 h 68"/>
                <a:gd name="T40" fmla="*/ 301 w 915"/>
                <a:gd name="T41" fmla="*/ 46 h 68"/>
                <a:gd name="T42" fmla="*/ 292 w 915"/>
                <a:gd name="T43" fmla="*/ 7 h 68"/>
                <a:gd name="T44" fmla="*/ 333 w 915"/>
                <a:gd name="T45" fmla="*/ 20 h 68"/>
                <a:gd name="T46" fmla="*/ 309 w 915"/>
                <a:gd name="T47" fmla="*/ 67 h 68"/>
                <a:gd name="T48" fmla="*/ 305 w 915"/>
                <a:gd name="T49" fmla="*/ 19 h 68"/>
                <a:gd name="T50" fmla="*/ 379 w 915"/>
                <a:gd name="T51" fmla="*/ 18 h 68"/>
                <a:gd name="T52" fmla="*/ 415 w 915"/>
                <a:gd name="T53" fmla="*/ 44 h 68"/>
                <a:gd name="T54" fmla="*/ 403 w 915"/>
                <a:gd name="T55" fmla="*/ 21 h 68"/>
                <a:gd name="T56" fmla="*/ 425 w 915"/>
                <a:gd name="T57" fmla="*/ 5 h 68"/>
                <a:gd name="T58" fmla="*/ 475 w 915"/>
                <a:gd name="T59" fmla="*/ 19 h 68"/>
                <a:gd name="T60" fmla="*/ 465 w 915"/>
                <a:gd name="T61" fmla="*/ 54 h 68"/>
                <a:gd name="T62" fmla="*/ 471 w 915"/>
                <a:gd name="T63" fmla="*/ 48 h 68"/>
                <a:gd name="T64" fmla="*/ 474 w 915"/>
                <a:gd name="T65" fmla="*/ 4 h 68"/>
                <a:gd name="T66" fmla="*/ 516 w 915"/>
                <a:gd name="T67" fmla="*/ 28 h 68"/>
                <a:gd name="T68" fmla="*/ 517 w 915"/>
                <a:gd name="T69" fmla="*/ 40 h 68"/>
                <a:gd name="T70" fmla="*/ 537 w 915"/>
                <a:gd name="T71" fmla="*/ 49 h 68"/>
                <a:gd name="T72" fmla="*/ 528 w 915"/>
                <a:gd name="T73" fmla="*/ 23 h 68"/>
                <a:gd name="T74" fmla="*/ 565 w 915"/>
                <a:gd name="T75" fmla="*/ 53 h 68"/>
                <a:gd name="T76" fmla="*/ 563 w 915"/>
                <a:gd name="T77" fmla="*/ 21 h 68"/>
                <a:gd name="T78" fmla="*/ 620 w 915"/>
                <a:gd name="T79" fmla="*/ 52 h 68"/>
                <a:gd name="T80" fmla="*/ 596 w 915"/>
                <a:gd name="T81" fmla="*/ 49 h 68"/>
                <a:gd name="T82" fmla="*/ 587 w 915"/>
                <a:gd name="T83" fmla="*/ 22 h 68"/>
                <a:gd name="T84" fmla="*/ 642 w 915"/>
                <a:gd name="T85" fmla="*/ 17 h 68"/>
                <a:gd name="T86" fmla="*/ 643 w 915"/>
                <a:gd name="T87" fmla="*/ 48 h 68"/>
                <a:gd name="T88" fmla="*/ 667 w 915"/>
                <a:gd name="T89" fmla="*/ 49 h 68"/>
                <a:gd name="T90" fmla="*/ 671 w 915"/>
                <a:gd name="T91" fmla="*/ 23 h 68"/>
                <a:gd name="T92" fmla="*/ 726 w 915"/>
                <a:gd name="T93" fmla="*/ 20 h 68"/>
                <a:gd name="T94" fmla="*/ 739 w 915"/>
                <a:gd name="T95" fmla="*/ 29 h 68"/>
                <a:gd name="T96" fmla="*/ 731 w 915"/>
                <a:gd name="T97" fmla="*/ 33 h 68"/>
                <a:gd name="T98" fmla="*/ 778 w 915"/>
                <a:gd name="T99" fmla="*/ 45 h 68"/>
                <a:gd name="T100" fmla="*/ 771 w 915"/>
                <a:gd name="T101" fmla="*/ 24 h 68"/>
                <a:gd name="T102" fmla="*/ 753 w 915"/>
                <a:gd name="T103" fmla="*/ 45 h 68"/>
                <a:gd name="T104" fmla="*/ 803 w 915"/>
                <a:gd name="T105" fmla="*/ 54 h 68"/>
                <a:gd name="T106" fmla="*/ 816 w 915"/>
                <a:gd name="T107" fmla="*/ 0 h 68"/>
                <a:gd name="T108" fmla="*/ 812 w 915"/>
                <a:gd name="T109" fmla="*/ 29 h 68"/>
                <a:gd name="T110" fmla="*/ 881 w 915"/>
                <a:gd name="T111" fmla="*/ 10 h 68"/>
                <a:gd name="T112" fmla="*/ 859 w 915"/>
                <a:gd name="T113" fmla="*/ 49 h 68"/>
                <a:gd name="T114" fmla="*/ 903 w 915"/>
                <a:gd name="T115" fmla="*/ 48 h 68"/>
                <a:gd name="T116" fmla="*/ 891 w 915"/>
                <a:gd name="T117" fmla="*/ 3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15" h="68">
                  <a:moveTo>
                    <a:pt x="35" y="4"/>
                  </a:moveTo>
                  <a:cubicBezTo>
                    <a:pt x="35" y="3"/>
                    <a:pt x="35" y="3"/>
                    <a:pt x="35" y="3"/>
                  </a:cubicBezTo>
                  <a:cubicBezTo>
                    <a:pt x="53" y="3"/>
                    <a:pt x="53" y="3"/>
                    <a:pt x="53" y="3"/>
                  </a:cubicBezTo>
                  <a:cubicBezTo>
                    <a:pt x="53" y="4"/>
                    <a:pt x="53" y="4"/>
                    <a:pt x="53" y="4"/>
                  </a:cubicBezTo>
                  <a:cubicBezTo>
                    <a:pt x="51" y="4"/>
                    <a:pt x="51" y="4"/>
                    <a:pt x="51" y="4"/>
                  </a:cubicBezTo>
                  <a:cubicBezTo>
                    <a:pt x="49" y="4"/>
                    <a:pt x="47" y="5"/>
                    <a:pt x="46" y="6"/>
                  </a:cubicBezTo>
                  <a:cubicBezTo>
                    <a:pt x="46" y="7"/>
                    <a:pt x="45" y="9"/>
                    <a:pt x="45" y="11"/>
                  </a:cubicBezTo>
                  <a:cubicBezTo>
                    <a:pt x="45" y="32"/>
                    <a:pt x="45" y="32"/>
                    <a:pt x="45" y="32"/>
                  </a:cubicBezTo>
                  <a:cubicBezTo>
                    <a:pt x="45" y="37"/>
                    <a:pt x="45" y="41"/>
                    <a:pt x="44" y="43"/>
                  </a:cubicBezTo>
                  <a:cubicBezTo>
                    <a:pt x="43" y="46"/>
                    <a:pt x="41" y="49"/>
                    <a:pt x="38" y="51"/>
                  </a:cubicBezTo>
                  <a:cubicBezTo>
                    <a:pt x="35" y="53"/>
                    <a:pt x="31" y="53"/>
                    <a:pt x="27" y="53"/>
                  </a:cubicBezTo>
                  <a:cubicBezTo>
                    <a:pt x="21" y="53"/>
                    <a:pt x="17" y="53"/>
                    <a:pt x="15" y="51"/>
                  </a:cubicBezTo>
                  <a:cubicBezTo>
                    <a:pt x="12" y="49"/>
                    <a:pt x="10" y="46"/>
                    <a:pt x="9" y="43"/>
                  </a:cubicBezTo>
                  <a:cubicBezTo>
                    <a:pt x="8" y="41"/>
                    <a:pt x="7" y="37"/>
                    <a:pt x="7" y="31"/>
                  </a:cubicBezTo>
                  <a:cubicBezTo>
                    <a:pt x="7" y="11"/>
                    <a:pt x="7" y="11"/>
                    <a:pt x="7" y="11"/>
                  </a:cubicBezTo>
                  <a:cubicBezTo>
                    <a:pt x="7" y="8"/>
                    <a:pt x="7" y="6"/>
                    <a:pt x="6" y="5"/>
                  </a:cubicBezTo>
                  <a:cubicBezTo>
                    <a:pt x="5" y="4"/>
                    <a:pt x="4" y="3"/>
                    <a:pt x="2" y="3"/>
                  </a:cubicBezTo>
                  <a:cubicBezTo>
                    <a:pt x="0" y="3"/>
                    <a:pt x="0" y="3"/>
                    <a:pt x="0" y="3"/>
                  </a:cubicBezTo>
                  <a:cubicBezTo>
                    <a:pt x="0" y="2"/>
                    <a:pt x="0" y="2"/>
                    <a:pt x="0" y="2"/>
                  </a:cubicBezTo>
                  <a:cubicBezTo>
                    <a:pt x="21" y="2"/>
                    <a:pt x="21" y="2"/>
                    <a:pt x="21" y="2"/>
                  </a:cubicBezTo>
                  <a:cubicBezTo>
                    <a:pt x="21" y="3"/>
                    <a:pt x="21" y="3"/>
                    <a:pt x="21" y="3"/>
                  </a:cubicBezTo>
                  <a:cubicBezTo>
                    <a:pt x="19" y="3"/>
                    <a:pt x="19" y="3"/>
                    <a:pt x="19" y="3"/>
                  </a:cubicBezTo>
                  <a:cubicBezTo>
                    <a:pt x="17" y="3"/>
                    <a:pt x="15" y="4"/>
                    <a:pt x="15" y="5"/>
                  </a:cubicBezTo>
                  <a:cubicBezTo>
                    <a:pt x="14" y="6"/>
                    <a:pt x="14" y="8"/>
                    <a:pt x="14" y="11"/>
                  </a:cubicBezTo>
                  <a:cubicBezTo>
                    <a:pt x="14" y="33"/>
                    <a:pt x="14" y="33"/>
                    <a:pt x="14" y="33"/>
                  </a:cubicBezTo>
                  <a:cubicBezTo>
                    <a:pt x="14" y="35"/>
                    <a:pt x="14" y="37"/>
                    <a:pt x="14" y="40"/>
                  </a:cubicBezTo>
                  <a:cubicBezTo>
                    <a:pt x="15" y="43"/>
                    <a:pt x="15" y="45"/>
                    <a:pt x="16" y="46"/>
                  </a:cubicBezTo>
                  <a:cubicBezTo>
                    <a:pt x="17" y="48"/>
                    <a:pt x="19" y="49"/>
                    <a:pt x="20" y="50"/>
                  </a:cubicBezTo>
                  <a:cubicBezTo>
                    <a:pt x="22" y="51"/>
                    <a:pt x="24" y="51"/>
                    <a:pt x="27" y="51"/>
                  </a:cubicBezTo>
                  <a:cubicBezTo>
                    <a:pt x="30" y="51"/>
                    <a:pt x="33" y="50"/>
                    <a:pt x="35" y="49"/>
                  </a:cubicBezTo>
                  <a:cubicBezTo>
                    <a:pt x="37" y="47"/>
                    <a:pt x="39" y="46"/>
                    <a:pt x="40" y="43"/>
                  </a:cubicBezTo>
                  <a:cubicBezTo>
                    <a:pt x="41" y="41"/>
                    <a:pt x="41" y="37"/>
                    <a:pt x="41" y="32"/>
                  </a:cubicBezTo>
                  <a:cubicBezTo>
                    <a:pt x="41" y="12"/>
                    <a:pt x="41" y="12"/>
                    <a:pt x="41" y="12"/>
                  </a:cubicBezTo>
                  <a:cubicBezTo>
                    <a:pt x="41" y="9"/>
                    <a:pt x="41" y="7"/>
                    <a:pt x="40" y="6"/>
                  </a:cubicBezTo>
                  <a:cubicBezTo>
                    <a:pt x="39" y="5"/>
                    <a:pt x="38" y="4"/>
                    <a:pt x="36" y="4"/>
                  </a:cubicBezTo>
                  <a:cubicBezTo>
                    <a:pt x="35" y="4"/>
                    <a:pt x="35" y="4"/>
                    <a:pt x="35" y="4"/>
                  </a:cubicBezTo>
                  <a:close/>
                  <a:moveTo>
                    <a:pt x="69" y="25"/>
                  </a:moveTo>
                  <a:cubicBezTo>
                    <a:pt x="73" y="20"/>
                    <a:pt x="76" y="18"/>
                    <a:pt x="79" y="18"/>
                  </a:cubicBezTo>
                  <a:cubicBezTo>
                    <a:pt x="81" y="18"/>
                    <a:pt x="83" y="18"/>
                    <a:pt x="84" y="19"/>
                  </a:cubicBezTo>
                  <a:cubicBezTo>
                    <a:pt x="85" y="20"/>
                    <a:pt x="87" y="21"/>
                    <a:pt x="87" y="23"/>
                  </a:cubicBezTo>
                  <a:cubicBezTo>
                    <a:pt x="88" y="25"/>
                    <a:pt x="88" y="27"/>
                    <a:pt x="88" y="30"/>
                  </a:cubicBezTo>
                  <a:cubicBezTo>
                    <a:pt x="88" y="45"/>
                    <a:pt x="88" y="45"/>
                    <a:pt x="88" y="45"/>
                  </a:cubicBezTo>
                  <a:cubicBezTo>
                    <a:pt x="88" y="47"/>
                    <a:pt x="88" y="48"/>
                    <a:pt x="89" y="49"/>
                  </a:cubicBezTo>
                  <a:cubicBezTo>
                    <a:pt x="89" y="50"/>
                    <a:pt x="89" y="50"/>
                    <a:pt x="90" y="51"/>
                  </a:cubicBezTo>
                  <a:cubicBezTo>
                    <a:pt x="90" y="51"/>
                    <a:pt x="91" y="51"/>
                    <a:pt x="93" y="51"/>
                  </a:cubicBezTo>
                  <a:cubicBezTo>
                    <a:pt x="93" y="52"/>
                    <a:pt x="93" y="52"/>
                    <a:pt x="93" y="52"/>
                  </a:cubicBezTo>
                  <a:cubicBezTo>
                    <a:pt x="77" y="52"/>
                    <a:pt x="77" y="52"/>
                    <a:pt x="77" y="52"/>
                  </a:cubicBezTo>
                  <a:cubicBezTo>
                    <a:pt x="77" y="51"/>
                    <a:pt x="77" y="51"/>
                    <a:pt x="77" y="51"/>
                  </a:cubicBezTo>
                  <a:cubicBezTo>
                    <a:pt x="78" y="51"/>
                    <a:pt x="78" y="51"/>
                    <a:pt x="78" y="51"/>
                  </a:cubicBezTo>
                  <a:cubicBezTo>
                    <a:pt x="79" y="51"/>
                    <a:pt x="80" y="51"/>
                    <a:pt x="81" y="50"/>
                  </a:cubicBezTo>
                  <a:cubicBezTo>
                    <a:pt x="82" y="50"/>
                    <a:pt x="82" y="49"/>
                    <a:pt x="82" y="48"/>
                  </a:cubicBezTo>
                  <a:cubicBezTo>
                    <a:pt x="82" y="48"/>
                    <a:pt x="82" y="47"/>
                    <a:pt x="82" y="45"/>
                  </a:cubicBezTo>
                  <a:cubicBezTo>
                    <a:pt x="82" y="31"/>
                    <a:pt x="82" y="31"/>
                    <a:pt x="82" y="31"/>
                  </a:cubicBezTo>
                  <a:cubicBezTo>
                    <a:pt x="82" y="27"/>
                    <a:pt x="82" y="25"/>
                    <a:pt x="81" y="24"/>
                  </a:cubicBezTo>
                  <a:cubicBezTo>
                    <a:pt x="80" y="23"/>
                    <a:pt x="79" y="22"/>
                    <a:pt x="77" y="22"/>
                  </a:cubicBezTo>
                  <a:cubicBezTo>
                    <a:pt x="74" y="22"/>
                    <a:pt x="71" y="23"/>
                    <a:pt x="69" y="27"/>
                  </a:cubicBezTo>
                  <a:cubicBezTo>
                    <a:pt x="69" y="45"/>
                    <a:pt x="69" y="45"/>
                    <a:pt x="69" y="45"/>
                  </a:cubicBezTo>
                  <a:cubicBezTo>
                    <a:pt x="69" y="47"/>
                    <a:pt x="69" y="48"/>
                    <a:pt x="69" y="49"/>
                  </a:cubicBezTo>
                  <a:cubicBezTo>
                    <a:pt x="69" y="50"/>
                    <a:pt x="70" y="50"/>
                    <a:pt x="70" y="51"/>
                  </a:cubicBezTo>
                  <a:cubicBezTo>
                    <a:pt x="71" y="51"/>
                    <a:pt x="72" y="51"/>
                    <a:pt x="74" y="51"/>
                  </a:cubicBezTo>
                  <a:cubicBezTo>
                    <a:pt x="74" y="52"/>
                    <a:pt x="74" y="52"/>
                    <a:pt x="74" y="52"/>
                  </a:cubicBezTo>
                  <a:cubicBezTo>
                    <a:pt x="58" y="52"/>
                    <a:pt x="58" y="52"/>
                    <a:pt x="58" y="52"/>
                  </a:cubicBezTo>
                  <a:cubicBezTo>
                    <a:pt x="58" y="51"/>
                    <a:pt x="58" y="51"/>
                    <a:pt x="58" y="51"/>
                  </a:cubicBezTo>
                  <a:cubicBezTo>
                    <a:pt x="59" y="51"/>
                    <a:pt x="59" y="51"/>
                    <a:pt x="59" y="51"/>
                  </a:cubicBezTo>
                  <a:cubicBezTo>
                    <a:pt x="60" y="51"/>
                    <a:pt x="61" y="51"/>
                    <a:pt x="62" y="50"/>
                  </a:cubicBezTo>
                  <a:cubicBezTo>
                    <a:pt x="62" y="49"/>
                    <a:pt x="63" y="47"/>
                    <a:pt x="63" y="45"/>
                  </a:cubicBezTo>
                  <a:cubicBezTo>
                    <a:pt x="63" y="32"/>
                    <a:pt x="63" y="32"/>
                    <a:pt x="63" y="32"/>
                  </a:cubicBezTo>
                  <a:cubicBezTo>
                    <a:pt x="63" y="28"/>
                    <a:pt x="63" y="25"/>
                    <a:pt x="62" y="24"/>
                  </a:cubicBezTo>
                  <a:cubicBezTo>
                    <a:pt x="62" y="23"/>
                    <a:pt x="62" y="23"/>
                    <a:pt x="61" y="22"/>
                  </a:cubicBezTo>
                  <a:cubicBezTo>
                    <a:pt x="61" y="22"/>
                    <a:pt x="61" y="22"/>
                    <a:pt x="60" y="22"/>
                  </a:cubicBezTo>
                  <a:cubicBezTo>
                    <a:pt x="59" y="22"/>
                    <a:pt x="58" y="22"/>
                    <a:pt x="57" y="22"/>
                  </a:cubicBezTo>
                  <a:cubicBezTo>
                    <a:pt x="57" y="21"/>
                    <a:pt x="57" y="21"/>
                    <a:pt x="57" y="21"/>
                  </a:cubicBezTo>
                  <a:cubicBezTo>
                    <a:pt x="67" y="17"/>
                    <a:pt x="67" y="17"/>
                    <a:pt x="67" y="17"/>
                  </a:cubicBezTo>
                  <a:cubicBezTo>
                    <a:pt x="69" y="17"/>
                    <a:pt x="69" y="17"/>
                    <a:pt x="69" y="17"/>
                  </a:cubicBezTo>
                  <a:cubicBezTo>
                    <a:pt x="69" y="25"/>
                    <a:pt x="69" y="25"/>
                    <a:pt x="69" y="25"/>
                  </a:cubicBezTo>
                  <a:close/>
                  <a:moveTo>
                    <a:pt x="108" y="0"/>
                  </a:moveTo>
                  <a:cubicBezTo>
                    <a:pt x="109" y="0"/>
                    <a:pt x="110" y="0"/>
                    <a:pt x="110" y="1"/>
                  </a:cubicBezTo>
                  <a:cubicBezTo>
                    <a:pt x="111" y="2"/>
                    <a:pt x="111" y="3"/>
                    <a:pt x="111" y="4"/>
                  </a:cubicBezTo>
                  <a:cubicBezTo>
                    <a:pt x="111" y="5"/>
                    <a:pt x="111" y="6"/>
                    <a:pt x="110" y="7"/>
                  </a:cubicBezTo>
                  <a:cubicBezTo>
                    <a:pt x="109" y="7"/>
                    <a:pt x="109" y="8"/>
                    <a:pt x="108" y="8"/>
                  </a:cubicBezTo>
                  <a:cubicBezTo>
                    <a:pt x="107" y="8"/>
                    <a:pt x="106" y="7"/>
                    <a:pt x="105" y="7"/>
                  </a:cubicBezTo>
                  <a:cubicBezTo>
                    <a:pt x="105" y="6"/>
                    <a:pt x="104" y="5"/>
                    <a:pt x="104" y="4"/>
                  </a:cubicBezTo>
                  <a:cubicBezTo>
                    <a:pt x="104" y="3"/>
                    <a:pt x="105" y="2"/>
                    <a:pt x="105" y="1"/>
                  </a:cubicBezTo>
                  <a:cubicBezTo>
                    <a:pt x="106" y="0"/>
                    <a:pt x="107" y="0"/>
                    <a:pt x="108" y="0"/>
                  </a:cubicBezTo>
                  <a:close/>
                  <a:moveTo>
                    <a:pt x="111" y="18"/>
                  </a:moveTo>
                  <a:cubicBezTo>
                    <a:pt x="111" y="45"/>
                    <a:pt x="111" y="45"/>
                    <a:pt x="111" y="45"/>
                  </a:cubicBezTo>
                  <a:cubicBezTo>
                    <a:pt x="111" y="47"/>
                    <a:pt x="111" y="49"/>
                    <a:pt x="111" y="49"/>
                  </a:cubicBezTo>
                  <a:cubicBezTo>
                    <a:pt x="111" y="50"/>
                    <a:pt x="112" y="51"/>
                    <a:pt x="112" y="51"/>
                  </a:cubicBezTo>
                  <a:cubicBezTo>
                    <a:pt x="113" y="51"/>
                    <a:pt x="114" y="51"/>
                    <a:pt x="115" y="51"/>
                  </a:cubicBezTo>
                  <a:cubicBezTo>
                    <a:pt x="115" y="53"/>
                    <a:pt x="115" y="53"/>
                    <a:pt x="115" y="53"/>
                  </a:cubicBezTo>
                  <a:cubicBezTo>
                    <a:pt x="99" y="53"/>
                    <a:pt x="99" y="53"/>
                    <a:pt x="99" y="53"/>
                  </a:cubicBezTo>
                  <a:cubicBezTo>
                    <a:pt x="99" y="51"/>
                    <a:pt x="99" y="51"/>
                    <a:pt x="99" y="51"/>
                  </a:cubicBezTo>
                  <a:cubicBezTo>
                    <a:pt x="101" y="51"/>
                    <a:pt x="102" y="51"/>
                    <a:pt x="103" y="51"/>
                  </a:cubicBezTo>
                  <a:cubicBezTo>
                    <a:pt x="103" y="51"/>
                    <a:pt x="103" y="50"/>
                    <a:pt x="104" y="49"/>
                  </a:cubicBezTo>
                  <a:cubicBezTo>
                    <a:pt x="104" y="49"/>
                    <a:pt x="104" y="47"/>
                    <a:pt x="104" y="45"/>
                  </a:cubicBezTo>
                  <a:cubicBezTo>
                    <a:pt x="104" y="32"/>
                    <a:pt x="104" y="32"/>
                    <a:pt x="104" y="32"/>
                  </a:cubicBezTo>
                  <a:cubicBezTo>
                    <a:pt x="104" y="28"/>
                    <a:pt x="104" y="26"/>
                    <a:pt x="104" y="25"/>
                  </a:cubicBezTo>
                  <a:cubicBezTo>
                    <a:pt x="104" y="24"/>
                    <a:pt x="103" y="23"/>
                    <a:pt x="103" y="23"/>
                  </a:cubicBezTo>
                  <a:cubicBezTo>
                    <a:pt x="103" y="23"/>
                    <a:pt x="102" y="23"/>
                    <a:pt x="101" y="23"/>
                  </a:cubicBezTo>
                  <a:cubicBezTo>
                    <a:pt x="101" y="23"/>
                    <a:pt x="100" y="23"/>
                    <a:pt x="99" y="23"/>
                  </a:cubicBezTo>
                  <a:cubicBezTo>
                    <a:pt x="99" y="22"/>
                    <a:pt x="99" y="22"/>
                    <a:pt x="99" y="22"/>
                  </a:cubicBezTo>
                  <a:cubicBezTo>
                    <a:pt x="109" y="18"/>
                    <a:pt x="109" y="18"/>
                    <a:pt x="109" y="18"/>
                  </a:cubicBezTo>
                  <a:cubicBezTo>
                    <a:pt x="111" y="18"/>
                    <a:pt x="111" y="18"/>
                    <a:pt x="111" y="18"/>
                  </a:cubicBezTo>
                  <a:close/>
                  <a:moveTo>
                    <a:pt x="122" y="19"/>
                  </a:moveTo>
                  <a:cubicBezTo>
                    <a:pt x="137" y="19"/>
                    <a:pt x="137" y="19"/>
                    <a:pt x="137" y="19"/>
                  </a:cubicBezTo>
                  <a:cubicBezTo>
                    <a:pt x="137" y="20"/>
                    <a:pt x="137" y="20"/>
                    <a:pt x="137" y="20"/>
                  </a:cubicBezTo>
                  <a:cubicBezTo>
                    <a:pt x="136" y="20"/>
                    <a:pt x="136" y="20"/>
                    <a:pt x="136" y="20"/>
                  </a:cubicBezTo>
                  <a:cubicBezTo>
                    <a:pt x="135" y="20"/>
                    <a:pt x="134" y="20"/>
                    <a:pt x="134" y="21"/>
                  </a:cubicBezTo>
                  <a:cubicBezTo>
                    <a:pt x="133" y="21"/>
                    <a:pt x="133" y="22"/>
                    <a:pt x="133" y="23"/>
                  </a:cubicBezTo>
                  <a:cubicBezTo>
                    <a:pt x="133" y="23"/>
                    <a:pt x="133" y="25"/>
                    <a:pt x="134" y="26"/>
                  </a:cubicBezTo>
                  <a:cubicBezTo>
                    <a:pt x="141" y="45"/>
                    <a:pt x="141" y="45"/>
                    <a:pt x="141" y="45"/>
                  </a:cubicBezTo>
                  <a:cubicBezTo>
                    <a:pt x="149" y="25"/>
                    <a:pt x="149" y="25"/>
                    <a:pt x="149" y="25"/>
                  </a:cubicBezTo>
                  <a:cubicBezTo>
                    <a:pt x="149" y="24"/>
                    <a:pt x="150" y="23"/>
                    <a:pt x="150" y="22"/>
                  </a:cubicBezTo>
                  <a:cubicBezTo>
                    <a:pt x="150" y="21"/>
                    <a:pt x="150" y="21"/>
                    <a:pt x="149" y="21"/>
                  </a:cubicBezTo>
                  <a:cubicBezTo>
                    <a:pt x="149" y="21"/>
                    <a:pt x="149" y="20"/>
                    <a:pt x="149" y="20"/>
                  </a:cubicBezTo>
                  <a:cubicBezTo>
                    <a:pt x="148" y="20"/>
                    <a:pt x="147" y="20"/>
                    <a:pt x="146" y="20"/>
                  </a:cubicBezTo>
                  <a:cubicBezTo>
                    <a:pt x="146" y="19"/>
                    <a:pt x="146" y="19"/>
                    <a:pt x="146" y="19"/>
                  </a:cubicBezTo>
                  <a:cubicBezTo>
                    <a:pt x="157" y="19"/>
                    <a:pt x="157" y="19"/>
                    <a:pt x="157" y="19"/>
                  </a:cubicBezTo>
                  <a:cubicBezTo>
                    <a:pt x="157" y="20"/>
                    <a:pt x="157" y="20"/>
                    <a:pt x="157" y="20"/>
                  </a:cubicBezTo>
                  <a:cubicBezTo>
                    <a:pt x="156" y="20"/>
                    <a:pt x="155" y="20"/>
                    <a:pt x="155" y="21"/>
                  </a:cubicBezTo>
                  <a:cubicBezTo>
                    <a:pt x="154" y="21"/>
                    <a:pt x="153" y="23"/>
                    <a:pt x="152" y="24"/>
                  </a:cubicBezTo>
                  <a:cubicBezTo>
                    <a:pt x="141" y="53"/>
                    <a:pt x="141" y="53"/>
                    <a:pt x="141" y="53"/>
                  </a:cubicBezTo>
                  <a:cubicBezTo>
                    <a:pt x="139" y="53"/>
                    <a:pt x="139" y="53"/>
                    <a:pt x="139" y="53"/>
                  </a:cubicBezTo>
                  <a:cubicBezTo>
                    <a:pt x="127" y="25"/>
                    <a:pt x="127" y="25"/>
                    <a:pt x="127" y="25"/>
                  </a:cubicBezTo>
                  <a:cubicBezTo>
                    <a:pt x="127" y="23"/>
                    <a:pt x="126" y="22"/>
                    <a:pt x="126" y="22"/>
                  </a:cubicBezTo>
                  <a:cubicBezTo>
                    <a:pt x="125" y="21"/>
                    <a:pt x="125" y="21"/>
                    <a:pt x="124" y="20"/>
                  </a:cubicBezTo>
                  <a:cubicBezTo>
                    <a:pt x="123" y="20"/>
                    <a:pt x="123" y="20"/>
                    <a:pt x="121" y="19"/>
                  </a:cubicBezTo>
                  <a:cubicBezTo>
                    <a:pt x="122" y="19"/>
                    <a:pt x="122" y="19"/>
                    <a:pt x="122" y="19"/>
                  </a:cubicBezTo>
                  <a:close/>
                  <a:moveTo>
                    <a:pt x="169" y="31"/>
                  </a:moveTo>
                  <a:cubicBezTo>
                    <a:pt x="169" y="37"/>
                    <a:pt x="170" y="40"/>
                    <a:pt x="173" y="43"/>
                  </a:cubicBezTo>
                  <a:cubicBezTo>
                    <a:pt x="175" y="46"/>
                    <a:pt x="178" y="48"/>
                    <a:pt x="181" y="48"/>
                  </a:cubicBezTo>
                  <a:cubicBezTo>
                    <a:pt x="183" y="48"/>
                    <a:pt x="185" y="47"/>
                    <a:pt x="187" y="46"/>
                  </a:cubicBezTo>
                  <a:cubicBezTo>
                    <a:pt x="188" y="45"/>
                    <a:pt x="189" y="43"/>
                    <a:pt x="191" y="39"/>
                  </a:cubicBezTo>
                  <a:cubicBezTo>
                    <a:pt x="192" y="40"/>
                    <a:pt x="192" y="40"/>
                    <a:pt x="192" y="40"/>
                  </a:cubicBezTo>
                  <a:cubicBezTo>
                    <a:pt x="191" y="43"/>
                    <a:pt x="190" y="47"/>
                    <a:pt x="187" y="49"/>
                  </a:cubicBezTo>
                  <a:cubicBezTo>
                    <a:pt x="185" y="52"/>
                    <a:pt x="182" y="53"/>
                    <a:pt x="178" y="53"/>
                  </a:cubicBezTo>
                  <a:cubicBezTo>
                    <a:pt x="174" y="53"/>
                    <a:pt x="171" y="52"/>
                    <a:pt x="168" y="49"/>
                  </a:cubicBezTo>
                  <a:cubicBezTo>
                    <a:pt x="165" y="45"/>
                    <a:pt x="164" y="41"/>
                    <a:pt x="164" y="36"/>
                  </a:cubicBezTo>
                  <a:cubicBezTo>
                    <a:pt x="164" y="30"/>
                    <a:pt x="166" y="25"/>
                    <a:pt x="169" y="22"/>
                  </a:cubicBezTo>
                  <a:cubicBezTo>
                    <a:pt x="171" y="19"/>
                    <a:pt x="175" y="17"/>
                    <a:pt x="179" y="17"/>
                  </a:cubicBezTo>
                  <a:cubicBezTo>
                    <a:pt x="183" y="17"/>
                    <a:pt x="186" y="19"/>
                    <a:pt x="189" y="21"/>
                  </a:cubicBezTo>
                  <a:cubicBezTo>
                    <a:pt x="191" y="23"/>
                    <a:pt x="192" y="27"/>
                    <a:pt x="192" y="31"/>
                  </a:cubicBezTo>
                  <a:cubicBezTo>
                    <a:pt x="169" y="31"/>
                    <a:pt x="169" y="31"/>
                    <a:pt x="169" y="31"/>
                  </a:cubicBezTo>
                  <a:close/>
                  <a:moveTo>
                    <a:pt x="169" y="29"/>
                  </a:moveTo>
                  <a:cubicBezTo>
                    <a:pt x="184" y="29"/>
                    <a:pt x="184" y="29"/>
                    <a:pt x="184" y="29"/>
                  </a:cubicBezTo>
                  <a:cubicBezTo>
                    <a:pt x="184" y="27"/>
                    <a:pt x="184" y="26"/>
                    <a:pt x="183" y="25"/>
                  </a:cubicBezTo>
                  <a:cubicBezTo>
                    <a:pt x="183" y="24"/>
                    <a:pt x="182" y="23"/>
                    <a:pt x="181" y="22"/>
                  </a:cubicBezTo>
                  <a:cubicBezTo>
                    <a:pt x="179" y="21"/>
                    <a:pt x="178" y="21"/>
                    <a:pt x="177" y="21"/>
                  </a:cubicBezTo>
                  <a:cubicBezTo>
                    <a:pt x="175" y="21"/>
                    <a:pt x="173" y="21"/>
                    <a:pt x="172" y="23"/>
                  </a:cubicBezTo>
                  <a:cubicBezTo>
                    <a:pt x="170" y="24"/>
                    <a:pt x="169" y="27"/>
                    <a:pt x="169" y="29"/>
                  </a:cubicBezTo>
                  <a:close/>
                  <a:moveTo>
                    <a:pt x="209" y="18"/>
                  </a:moveTo>
                  <a:cubicBezTo>
                    <a:pt x="209" y="25"/>
                    <a:pt x="209" y="25"/>
                    <a:pt x="209" y="25"/>
                  </a:cubicBezTo>
                  <a:cubicBezTo>
                    <a:pt x="212" y="20"/>
                    <a:pt x="215" y="18"/>
                    <a:pt x="218" y="18"/>
                  </a:cubicBezTo>
                  <a:cubicBezTo>
                    <a:pt x="219" y="18"/>
                    <a:pt x="220" y="18"/>
                    <a:pt x="221" y="19"/>
                  </a:cubicBezTo>
                  <a:cubicBezTo>
                    <a:pt x="222" y="20"/>
                    <a:pt x="222" y="21"/>
                    <a:pt x="222" y="22"/>
                  </a:cubicBezTo>
                  <a:cubicBezTo>
                    <a:pt x="222" y="23"/>
                    <a:pt x="222" y="23"/>
                    <a:pt x="221" y="24"/>
                  </a:cubicBezTo>
                  <a:cubicBezTo>
                    <a:pt x="221" y="25"/>
                    <a:pt x="220" y="25"/>
                    <a:pt x="219" y="25"/>
                  </a:cubicBezTo>
                  <a:cubicBezTo>
                    <a:pt x="218" y="25"/>
                    <a:pt x="217" y="25"/>
                    <a:pt x="216" y="24"/>
                  </a:cubicBezTo>
                  <a:cubicBezTo>
                    <a:pt x="215" y="23"/>
                    <a:pt x="214" y="23"/>
                    <a:pt x="214" y="23"/>
                  </a:cubicBezTo>
                  <a:cubicBezTo>
                    <a:pt x="213" y="23"/>
                    <a:pt x="213" y="23"/>
                    <a:pt x="213" y="24"/>
                  </a:cubicBezTo>
                  <a:cubicBezTo>
                    <a:pt x="211" y="25"/>
                    <a:pt x="211" y="27"/>
                    <a:pt x="209" y="29"/>
                  </a:cubicBezTo>
                  <a:cubicBezTo>
                    <a:pt x="209" y="45"/>
                    <a:pt x="209" y="45"/>
                    <a:pt x="209" y="45"/>
                  </a:cubicBezTo>
                  <a:cubicBezTo>
                    <a:pt x="209" y="47"/>
                    <a:pt x="210" y="49"/>
                    <a:pt x="210" y="50"/>
                  </a:cubicBezTo>
                  <a:cubicBezTo>
                    <a:pt x="211" y="51"/>
                    <a:pt x="211" y="51"/>
                    <a:pt x="212" y="51"/>
                  </a:cubicBezTo>
                  <a:cubicBezTo>
                    <a:pt x="213" y="52"/>
                    <a:pt x="214" y="52"/>
                    <a:pt x="215" y="52"/>
                  </a:cubicBezTo>
                  <a:cubicBezTo>
                    <a:pt x="215" y="53"/>
                    <a:pt x="215" y="53"/>
                    <a:pt x="215" y="53"/>
                  </a:cubicBezTo>
                  <a:cubicBezTo>
                    <a:pt x="198" y="53"/>
                    <a:pt x="198" y="53"/>
                    <a:pt x="198" y="53"/>
                  </a:cubicBezTo>
                  <a:cubicBezTo>
                    <a:pt x="198" y="52"/>
                    <a:pt x="198" y="52"/>
                    <a:pt x="198" y="52"/>
                  </a:cubicBezTo>
                  <a:cubicBezTo>
                    <a:pt x="200" y="52"/>
                    <a:pt x="201" y="52"/>
                    <a:pt x="202" y="51"/>
                  </a:cubicBezTo>
                  <a:cubicBezTo>
                    <a:pt x="202" y="51"/>
                    <a:pt x="203" y="50"/>
                    <a:pt x="203" y="49"/>
                  </a:cubicBezTo>
                  <a:cubicBezTo>
                    <a:pt x="203" y="49"/>
                    <a:pt x="203" y="48"/>
                    <a:pt x="203" y="46"/>
                  </a:cubicBezTo>
                  <a:cubicBezTo>
                    <a:pt x="203" y="33"/>
                    <a:pt x="203" y="33"/>
                    <a:pt x="203" y="33"/>
                  </a:cubicBezTo>
                  <a:cubicBezTo>
                    <a:pt x="203" y="29"/>
                    <a:pt x="203" y="26"/>
                    <a:pt x="203" y="25"/>
                  </a:cubicBezTo>
                  <a:cubicBezTo>
                    <a:pt x="203" y="25"/>
                    <a:pt x="202" y="24"/>
                    <a:pt x="202" y="24"/>
                  </a:cubicBezTo>
                  <a:cubicBezTo>
                    <a:pt x="201" y="23"/>
                    <a:pt x="201" y="23"/>
                    <a:pt x="200" y="23"/>
                  </a:cubicBezTo>
                  <a:cubicBezTo>
                    <a:pt x="199" y="23"/>
                    <a:pt x="199" y="23"/>
                    <a:pt x="198" y="24"/>
                  </a:cubicBezTo>
                  <a:cubicBezTo>
                    <a:pt x="197" y="23"/>
                    <a:pt x="197" y="23"/>
                    <a:pt x="197" y="23"/>
                  </a:cubicBezTo>
                  <a:cubicBezTo>
                    <a:pt x="207" y="19"/>
                    <a:pt x="207" y="19"/>
                    <a:pt x="207" y="19"/>
                  </a:cubicBezTo>
                  <a:cubicBezTo>
                    <a:pt x="209" y="19"/>
                    <a:pt x="209" y="19"/>
                    <a:pt x="209" y="19"/>
                  </a:cubicBezTo>
                  <a:cubicBezTo>
                    <a:pt x="209" y="18"/>
                    <a:pt x="209" y="18"/>
                    <a:pt x="209" y="18"/>
                  </a:cubicBezTo>
                  <a:close/>
                  <a:moveTo>
                    <a:pt x="249" y="18"/>
                  </a:moveTo>
                  <a:cubicBezTo>
                    <a:pt x="249" y="29"/>
                    <a:pt x="249" y="29"/>
                    <a:pt x="249" y="29"/>
                  </a:cubicBezTo>
                  <a:cubicBezTo>
                    <a:pt x="247" y="29"/>
                    <a:pt x="247" y="29"/>
                    <a:pt x="247" y="29"/>
                  </a:cubicBezTo>
                  <a:cubicBezTo>
                    <a:pt x="247" y="26"/>
                    <a:pt x="245" y="23"/>
                    <a:pt x="244" y="22"/>
                  </a:cubicBezTo>
                  <a:cubicBezTo>
                    <a:pt x="242" y="21"/>
                    <a:pt x="241" y="20"/>
                    <a:pt x="238" y="20"/>
                  </a:cubicBezTo>
                  <a:cubicBezTo>
                    <a:pt x="237" y="20"/>
                    <a:pt x="235" y="20"/>
                    <a:pt x="234" y="21"/>
                  </a:cubicBezTo>
                  <a:cubicBezTo>
                    <a:pt x="233" y="22"/>
                    <a:pt x="233" y="23"/>
                    <a:pt x="233" y="24"/>
                  </a:cubicBezTo>
                  <a:cubicBezTo>
                    <a:pt x="233" y="25"/>
                    <a:pt x="233" y="27"/>
                    <a:pt x="234" y="28"/>
                  </a:cubicBezTo>
                  <a:cubicBezTo>
                    <a:pt x="235" y="29"/>
                    <a:pt x="236" y="30"/>
                    <a:pt x="238" y="31"/>
                  </a:cubicBezTo>
                  <a:cubicBezTo>
                    <a:pt x="243" y="34"/>
                    <a:pt x="243" y="34"/>
                    <a:pt x="243" y="34"/>
                  </a:cubicBezTo>
                  <a:cubicBezTo>
                    <a:pt x="248" y="36"/>
                    <a:pt x="251" y="39"/>
                    <a:pt x="251" y="43"/>
                  </a:cubicBezTo>
                  <a:cubicBezTo>
                    <a:pt x="251" y="47"/>
                    <a:pt x="249" y="49"/>
                    <a:pt x="247" y="51"/>
                  </a:cubicBezTo>
                  <a:cubicBezTo>
                    <a:pt x="245" y="53"/>
                    <a:pt x="243" y="54"/>
                    <a:pt x="240" y="54"/>
                  </a:cubicBezTo>
                  <a:cubicBezTo>
                    <a:pt x="238" y="54"/>
                    <a:pt x="235" y="53"/>
                    <a:pt x="233" y="53"/>
                  </a:cubicBezTo>
                  <a:cubicBezTo>
                    <a:pt x="232" y="52"/>
                    <a:pt x="231" y="52"/>
                    <a:pt x="231" y="52"/>
                  </a:cubicBezTo>
                  <a:cubicBezTo>
                    <a:pt x="231" y="52"/>
                    <a:pt x="230" y="53"/>
                    <a:pt x="230" y="53"/>
                  </a:cubicBezTo>
                  <a:cubicBezTo>
                    <a:pt x="229" y="53"/>
                    <a:pt x="229" y="53"/>
                    <a:pt x="229" y="53"/>
                  </a:cubicBezTo>
                  <a:cubicBezTo>
                    <a:pt x="229" y="41"/>
                    <a:pt x="229" y="41"/>
                    <a:pt x="229" y="41"/>
                  </a:cubicBezTo>
                  <a:cubicBezTo>
                    <a:pt x="230" y="41"/>
                    <a:pt x="230" y="41"/>
                    <a:pt x="230" y="41"/>
                  </a:cubicBezTo>
                  <a:cubicBezTo>
                    <a:pt x="231" y="45"/>
                    <a:pt x="232" y="47"/>
                    <a:pt x="234" y="49"/>
                  </a:cubicBezTo>
                  <a:cubicBezTo>
                    <a:pt x="236" y="51"/>
                    <a:pt x="238" y="52"/>
                    <a:pt x="240" y="52"/>
                  </a:cubicBezTo>
                  <a:cubicBezTo>
                    <a:pt x="242" y="52"/>
                    <a:pt x="243" y="51"/>
                    <a:pt x="244" y="50"/>
                  </a:cubicBezTo>
                  <a:cubicBezTo>
                    <a:pt x="245" y="49"/>
                    <a:pt x="246" y="48"/>
                    <a:pt x="246" y="47"/>
                  </a:cubicBezTo>
                  <a:cubicBezTo>
                    <a:pt x="246" y="45"/>
                    <a:pt x="245" y="43"/>
                    <a:pt x="244" y="42"/>
                  </a:cubicBezTo>
                  <a:cubicBezTo>
                    <a:pt x="243" y="41"/>
                    <a:pt x="241" y="39"/>
                    <a:pt x="237" y="38"/>
                  </a:cubicBezTo>
                  <a:cubicBezTo>
                    <a:pt x="234" y="36"/>
                    <a:pt x="232" y="35"/>
                    <a:pt x="231" y="33"/>
                  </a:cubicBezTo>
                  <a:cubicBezTo>
                    <a:pt x="229" y="31"/>
                    <a:pt x="229" y="30"/>
                    <a:pt x="229" y="28"/>
                  </a:cubicBezTo>
                  <a:cubicBezTo>
                    <a:pt x="229" y="25"/>
                    <a:pt x="230" y="23"/>
                    <a:pt x="232" y="21"/>
                  </a:cubicBezTo>
                  <a:cubicBezTo>
                    <a:pt x="234" y="19"/>
                    <a:pt x="236" y="18"/>
                    <a:pt x="239" y="18"/>
                  </a:cubicBezTo>
                  <a:cubicBezTo>
                    <a:pt x="240" y="18"/>
                    <a:pt x="242" y="18"/>
                    <a:pt x="244" y="19"/>
                  </a:cubicBezTo>
                  <a:cubicBezTo>
                    <a:pt x="245" y="19"/>
                    <a:pt x="246" y="19"/>
                    <a:pt x="246" y="19"/>
                  </a:cubicBezTo>
                  <a:cubicBezTo>
                    <a:pt x="247" y="19"/>
                    <a:pt x="247" y="19"/>
                    <a:pt x="247" y="19"/>
                  </a:cubicBezTo>
                  <a:cubicBezTo>
                    <a:pt x="247" y="19"/>
                    <a:pt x="247" y="18"/>
                    <a:pt x="248" y="17"/>
                  </a:cubicBezTo>
                  <a:cubicBezTo>
                    <a:pt x="249" y="18"/>
                    <a:pt x="249" y="18"/>
                    <a:pt x="249" y="18"/>
                  </a:cubicBezTo>
                  <a:close/>
                  <a:moveTo>
                    <a:pt x="268" y="0"/>
                  </a:moveTo>
                  <a:cubicBezTo>
                    <a:pt x="269" y="0"/>
                    <a:pt x="270" y="0"/>
                    <a:pt x="271" y="1"/>
                  </a:cubicBezTo>
                  <a:cubicBezTo>
                    <a:pt x="271" y="2"/>
                    <a:pt x="272" y="3"/>
                    <a:pt x="272" y="4"/>
                  </a:cubicBezTo>
                  <a:cubicBezTo>
                    <a:pt x="272" y="5"/>
                    <a:pt x="271" y="6"/>
                    <a:pt x="271" y="7"/>
                  </a:cubicBezTo>
                  <a:cubicBezTo>
                    <a:pt x="270" y="7"/>
                    <a:pt x="269" y="8"/>
                    <a:pt x="268" y="8"/>
                  </a:cubicBezTo>
                  <a:cubicBezTo>
                    <a:pt x="267" y="8"/>
                    <a:pt x="266" y="7"/>
                    <a:pt x="266" y="7"/>
                  </a:cubicBezTo>
                  <a:cubicBezTo>
                    <a:pt x="265" y="6"/>
                    <a:pt x="265" y="5"/>
                    <a:pt x="265" y="4"/>
                  </a:cubicBezTo>
                  <a:cubicBezTo>
                    <a:pt x="265" y="3"/>
                    <a:pt x="265" y="2"/>
                    <a:pt x="266" y="1"/>
                  </a:cubicBezTo>
                  <a:cubicBezTo>
                    <a:pt x="266" y="0"/>
                    <a:pt x="267" y="0"/>
                    <a:pt x="268" y="0"/>
                  </a:cubicBezTo>
                  <a:close/>
                  <a:moveTo>
                    <a:pt x="271" y="18"/>
                  </a:moveTo>
                  <a:cubicBezTo>
                    <a:pt x="271" y="45"/>
                    <a:pt x="271" y="45"/>
                    <a:pt x="271" y="45"/>
                  </a:cubicBezTo>
                  <a:cubicBezTo>
                    <a:pt x="271" y="47"/>
                    <a:pt x="271" y="49"/>
                    <a:pt x="271" y="49"/>
                  </a:cubicBezTo>
                  <a:cubicBezTo>
                    <a:pt x="272" y="50"/>
                    <a:pt x="272" y="51"/>
                    <a:pt x="273" y="51"/>
                  </a:cubicBezTo>
                  <a:cubicBezTo>
                    <a:pt x="273" y="51"/>
                    <a:pt x="274" y="51"/>
                    <a:pt x="276" y="51"/>
                  </a:cubicBezTo>
                  <a:cubicBezTo>
                    <a:pt x="276" y="53"/>
                    <a:pt x="276" y="53"/>
                    <a:pt x="276" y="53"/>
                  </a:cubicBezTo>
                  <a:cubicBezTo>
                    <a:pt x="260" y="53"/>
                    <a:pt x="260" y="53"/>
                    <a:pt x="260" y="53"/>
                  </a:cubicBezTo>
                  <a:cubicBezTo>
                    <a:pt x="260" y="51"/>
                    <a:pt x="260" y="51"/>
                    <a:pt x="260" y="51"/>
                  </a:cubicBezTo>
                  <a:cubicBezTo>
                    <a:pt x="261" y="51"/>
                    <a:pt x="263" y="51"/>
                    <a:pt x="263" y="51"/>
                  </a:cubicBezTo>
                  <a:cubicBezTo>
                    <a:pt x="263" y="51"/>
                    <a:pt x="264" y="50"/>
                    <a:pt x="264" y="49"/>
                  </a:cubicBezTo>
                  <a:cubicBezTo>
                    <a:pt x="265" y="49"/>
                    <a:pt x="265" y="47"/>
                    <a:pt x="265" y="45"/>
                  </a:cubicBezTo>
                  <a:cubicBezTo>
                    <a:pt x="265" y="32"/>
                    <a:pt x="265" y="32"/>
                    <a:pt x="265" y="32"/>
                  </a:cubicBezTo>
                  <a:cubicBezTo>
                    <a:pt x="265" y="28"/>
                    <a:pt x="265" y="26"/>
                    <a:pt x="264" y="25"/>
                  </a:cubicBezTo>
                  <a:cubicBezTo>
                    <a:pt x="264" y="24"/>
                    <a:pt x="264" y="23"/>
                    <a:pt x="263" y="23"/>
                  </a:cubicBezTo>
                  <a:cubicBezTo>
                    <a:pt x="263" y="23"/>
                    <a:pt x="263" y="23"/>
                    <a:pt x="262" y="23"/>
                  </a:cubicBezTo>
                  <a:cubicBezTo>
                    <a:pt x="261" y="23"/>
                    <a:pt x="260" y="23"/>
                    <a:pt x="259" y="23"/>
                  </a:cubicBezTo>
                  <a:cubicBezTo>
                    <a:pt x="259" y="22"/>
                    <a:pt x="259" y="22"/>
                    <a:pt x="259" y="22"/>
                  </a:cubicBezTo>
                  <a:cubicBezTo>
                    <a:pt x="269" y="18"/>
                    <a:pt x="269" y="18"/>
                    <a:pt x="269" y="18"/>
                  </a:cubicBezTo>
                  <a:cubicBezTo>
                    <a:pt x="271" y="18"/>
                    <a:pt x="271" y="18"/>
                    <a:pt x="271" y="18"/>
                  </a:cubicBezTo>
                  <a:close/>
                  <a:moveTo>
                    <a:pt x="293" y="7"/>
                  </a:moveTo>
                  <a:cubicBezTo>
                    <a:pt x="293" y="19"/>
                    <a:pt x="293" y="19"/>
                    <a:pt x="293" y="19"/>
                  </a:cubicBezTo>
                  <a:cubicBezTo>
                    <a:pt x="301" y="19"/>
                    <a:pt x="301" y="19"/>
                    <a:pt x="301" y="19"/>
                  </a:cubicBezTo>
                  <a:cubicBezTo>
                    <a:pt x="301" y="21"/>
                    <a:pt x="301" y="21"/>
                    <a:pt x="301" y="21"/>
                  </a:cubicBezTo>
                  <a:cubicBezTo>
                    <a:pt x="293" y="21"/>
                    <a:pt x="293" y="21"/>
                    <a:pt x="293" y="21"/>
                  </a:cubicBezTo>
                  <a:cubicBezTo>
                    <a:pt x="293" y="43"/>
                    <a:pt x="293" y="43"/>
                    <a:pt x="293" y="43"/>
                  </a:cubicBezTo>
                  <a:cubicBezTo>
                    <a:pt x="293" y="45"/>
                    <a:pt x="294" y="47"/>
                    <a:pt x="294" y="48"/>
                  </a:cubicBezTo>
                  <a:cubicBezTo>
                    <a:pt x="295" y="49"/>
                    <a:pt x="295" y="49"/>
                    <a:pt x="297" y="49"/>
                  </a:cubicBezTo>
                  <a:cubicBezTo>
                    <a:pt x="297" y="49"/>
                    <a:pt x="298" y="49"/>
                    <a:pt x="299" y="48"/>
                  </a:cubicBezTo>
                  <a:cubicBezTo>
                    <a:pt x="300" y="48"/>
                    <a:pt x="300" y="47"/>
                    <a:pt x="301" y="46"/>
                  </a:cubicBezTo>
                  <a:cubicBezTo>
                    <a:pt x="302" y="46"/>
                    <a:pt x="302" y="46"/>
                    <a:pt x="302" y="46"/>
                  </a:cubicBezTo>
                  <a:cubicBezTo>
                    <a:pt x="301" y="48"/>
                    <a:pt x="300" y="50"/>
                    <a:pt x="298" y="51"/>
                  </a:cubicBezTo>
                  <a:cubicBezTo>
                    <a:pt x="297" y="53"/>
                    <a:pt x="295" y="53"/>
                    <a:pt x="293" y="53"/>
                  </a:cubicBezTo>
                  <a:cubicBezTo>
                    <a:pt x="292" y="53"/>
                    <a:pt x="291" y="53"/>
                    <a:pt x="290" y="53"/>
                  </a:cubicBezTo>
                  <a:cubicBezTo>
                    <a:pt x="289" y="52"/>
                    <a:pt x="288" y="51"/>
                    <a:pt x="288" y="50"/>
                  </a:cubicBezTo>
                  <a:cubicBezTo>
                    <a:pt x="287" y="49"/>
                    <a:pt x="287" y="47"/>
                    <a:pt x="287" y="44"/>
                  </a:cubicBezTo>
                  <a:cubicBezTo>
                    <a:pt x="287" y="21"/>
                    <a:pt x="287" y="21"/>
                    <a:pt x="287" y="21"/>
                  </a:cubicBezTo>
                  <a:cubicBezTo>
                    <a:pt x="282" y="21"/>
                    <a:pt x="282" y="21"/>
                    <a:pt x="282" y="21"/>
                  </a:cubicBezTo>
                  <a:cubicBezTo>
                    <a:pt x="282" y="20"/>
                    <a:pt x="282" y="20"/>
                    <a:pt x="282" y="20"/>
                  </a:cubicBezTo>
                  <a:cubicBezTo>
                    <a:pt x="283" y="20"/>
                    <a:pt x="285" y="19"/>
                    <a:pt x="286" y="17"/>
                  </a:cubicBezTo>
                  <a:cubicBezTo>
                    <a:pt x="287" y="16"/>
                    <a:pt x="288" y="15"/>
                    <a:pt x="289" y="13"/>
                  </a:cubicBezTo>
                  <a:cubicBezTo>
                    <a:pt x="290" y="12"/>
                    <a:pt x="291" y="10"/>
                    <a:pt x="292" y="7"/>
                  </a:cubicBezTo>
                  <a:cubicBezTo>
                    <a:pt x="293" y="7"/>
                    <a:pt x="293" y="7"/>
                    <a:pt x="293" y="7"/>
                  </a:cubicBezTo>
                  <a:close/>
                  <a:moveTo>
                    <a:pt x="306" y="19"/>
                  </a:moveTo>
                  <a:cubicBezTo>
                    <a:pt x="321" y="19"/>
                    <a:pt x="321" y="19"/>
                    <a:pt x="321" y="19"/>
                  </a:cubicBezTo>
                  <a:cubicBezTo>
                    <a:pt x="321" y="20"/>
                    <a:pt x="321" y="20"/>
                    <a:pt x="321" y="20"/>
                  </a:cubicBezTo>
                  <a:cubicBezTo>
                    <a:pt x="320" y="20"/>
                    <a:pt x="320" y="20"/>
                    <a:pt x="320" y="20"/>
                  </a:cubicBezTo>
                  <a:cubicBezTo>
                    <a:pt x="319" y="20"/>
                    <a:pt x="318" y="20"/>
                    <a:pt x="318" y="21"/>
                  </a:cubicBezTo>
                  <a:cubicBezTo>
                    <a:pt x="317" y="21"/>
                    <a:pt x="317" y="22"/>
                    <a:pt x="317" y="22"/>
                  </a:cubicBezTo>
                  <a:cubicBezTo>
                    <a:pt x="317" y="23"/>
                    <a:pt x="317" y="25"/>
                    <a:pt x="318" y="26"/>
                  </a:cubicBezTo>
                  <a:cubicBezTo>
                    <a:pt x="326" y="43"/>
                    <a:pt x="326" y="43"/>
                    <a:pt x="326" y="43"/>
                  </a:cubicBezTo>
                  <a:cubicBezTo>
                    <a:pt x="333" y="25"/>
                    <a:pt x="333" y="25"/>
                    <a:pt x="333" y="25"/>
                  </a:cubicBezTo>
                  <a:cubicBezTo>
                    <a:pt x="334" y="23"/>
                    <a:pt x="334" y="23"/>
                    <a:pt x="334" y="21"/>
                  </a:cubicBezTo>
                  <a:cubicBezTo>
                    <a:pt x="334" y="21"/>
                    <a:pt x="334" y="21"/>
                    <a:pt x="333" y="20"/>
                  </a:cubicBezTo>
                  <a:cubicBezTo>
                    <a:pt x="333" y="20"/>
                    <a:pt x="333" y="20"/>
                    <a:pt x="333" y="19"/>
                  </a:cubicBezTo>
                  <a:cubicBezTo>
                    <a:pt x="332" y="19"/>
                    <a:pt x="331" y="19"/>
                    <a:pt x="331" y="19"/>
                  </a:cubicBezTo>
                  <a:cubicBezTo>
                    <a:pt x="331" y="18"/>
                    <a:pt x="331" y="18"/>
                    <a:pt x="331" y="18"/>
                  </a:cubicBezTo>
                  <a:cubicBezTo>
                    <a:pt x="341" y="18"/>
                    <a:pt x="341" y="18"/>
                    <a:pt x="341" y="18"/>
                  </a:cubicBezTo>
                  <a:cubicBezTo>
                    <a:pt x="341" y="19"/>
                    <a:pt x="341" y="19"/>
                    <a:pt x="341" y="19"/>
                  </a:cubicBezTo>
                  <a:cubicBezTo>
                    <a:pt x="341" y="19"/>
                    <a:pt x="340" y="19"/>
                    <a:pt x="339" y="19"/>
                  </a:cubicBezTo>
                  <a:cubicBezTo>
                    <a:pt x="339" y="20"/>
                    <a:pt x="338" y="20"/>
                    <a:pt x="338" y="21"/>
                  </a:cubicBezTo>
                  <a:cubicBezTo>
                    <a:pt x="337" y="21"/>
                    <a:pt x="337" y="22"/>
                    <a:pt x="337" y="24"/>
                  </a:cubicBezTo>
                  <a:cubicBezTo>
                    <a:pt x="323" y="58"/>
                    <a:pt x="323" y="58"/>
                    <a:pt x="323" y="58"/>
                  </a:cubicBezTo>
                  <a:cubicBezTo>
                    <a:pt x="322" y="61"/>
                    <a:pt x="321" y="63"/>
                    <a:pt x="318" y="65"/>
                  </a:cubicBezTo>
                  <a:cubicBezTo>
                    <a:pt x="316" y="67"/>
                    <a:pt x="314" y="68"/>
                    <a:pt x="312" y="68"/>
                  </a:cubicBezTo>
                  <a:cubicBezTo>
                    <a:pt x="311" y="68"/>
                    <a:pt x="310" y="67"/>
                    <a:pt x="309" y="67"/>
                  </a:cubicBezTo>
                  <a:cubicBezTo>
                    <a:pt x="308" y="66"/>
                    <a:pt x="307" y="65"/>
                    <a:pt x="307" y="64"/>
                  </a:cubicBezTo>
                  <a:cubicBezTo>
                    <a:pt x="307" y="63"/>
                    <a:pt x="308" y="62"/>
                    <a:pt x="308" y="61"/>
                  </a:cubicBezTo>
                  <a:cubicBezTo>
                    <a:pt x="309" y="61"/>
                    <a:pt x="310" y="61"/>
                    <a:pt x="311" y="61"/>
                  </a:cubicBezTo>
                  <a:cubicBezTo>
                    <a:pt x="312" y="61"/>
                    <a:pt x="313" y="61"/>
                    <a:pt x="314" y="61"/>
                  </a:cubicBezTo>
                  <a:cubicBezTo>
                    <a:pt x="315" y="62"/>
                    <a:pt x="316" y="62"/>
                    <a:pt x="316" y="62"/>
                  </a:cubicBezTo>
                  <a:cubicBezTo>
                    <a:pt x="317" y="62"/>
                    <a:pt x="317" y="61"/>
                    <a:pt x="318" y="61"/>
                  </a:cubicBezTo>
                  <a:cubicBezTo>
                    <a:pt x="319" y="60"/>
                    <a:pt x="320" y="58"/>
                    <a:pt x="321" y="56"/>
                  </a:cubicBezTo>
                  <a:cubicBezTo>
                    <a:pt x="323" y="50"/>
                    <a:pt x="323" y="50"/>
                    <a:pt x="323" y="50"/>
                  </a:cubicBezTo>
                  <a:cubicBezTo>
                    <a:pt x="311" y="25"/>
                    <a:pt x="311" y="25"/>
                    <a:pt x="311" y="25"/>
                  </a:cubicBezTo>
                  <a:cubicBezTo>
                    <a:pt x="311" y="24"/>
                    <a:pt x="311" y="23"/>
                    <a:pt x="310" y="22"/>
                  </a:cubicBezTo>
                  <a:cubicBezTo>
                    <a:pt x="309" y="21"/>
                    <a:pt x="309" y="20"/>
                    <a:pt x="308" y="20"/>
                  </a:cubicBezTo>
                  <a:cubicBezTo>
                    <a:pt x="308" y="20"/>
                    <a:pt x="307" y="19"/>
                    <a:pt x="305" y="19"/>
                  </a:cubicBezTo>
                  <a:cubicBezTo>
                    <a:pt x="306" y="19"/>
                    <a:pt x="306" y="19"/>
                    <a:pt x="306" y="19"/>
                  </a:cubicBezTo>
                  <a:close/>
                  <a:moveTo>
                    <a:pt x="379" y="18"/>
                  </a:moveTo>
                  <a:cubicBezTo>
                    <a:pt x="383" y="18"/>
                    <a:pt x="387" y="20"/>
                    <a:pt x="391" y="24"/>
                  </a:cubicBezTo>
                  <a:cubicBezTo>
                    <a:pt x="393" y="27"/>
                    <a:pt x="395" y="31"/>
                    <a:pt x="395" y="35"/>
                  </a:cubicBezTo>
                  <a:cubicBezTo>
                    <a:pt x="395" y="39"/>
                    <a:pt x="394" y="41"/>
                    <a:pt x="393" y="45"/>
                  </a:cubicBezTo>
                  <a:cubicBezTo>
                    <a:pt x="391" y="48"/>
                    <a:pt x="389" y="50"/>
                    <a:pt x="387" y="52"/>
                  </a:cubicBezTo>
                  <a:cubicBezTo>
                    <a:pt x="385" y="53"/>
                    <a:pt x="382" y="54"/>
                    <a:pt x="379" y="54"/>
                  </a:cubicBezTo>
                  <a:cubicBezTo>
                    <a:pt x="374" y="54"/>
                    <a:pt x="370" y="52"/>
                    <a:pt x="367" y="48"/>
                  </a:cubicBezTo>
                  <a:cubicBezTo>
                    <a:pt x="365" y="45"/>
                    <a:pt x="363" y="41"/>
                    <a:pt x="363" y="37"/>
                  </a:cubicBezTo>
                  <a:cubicBezTo>
                    <a:pt x="363" y="33"/>
                    <a:pt x="364" y="30"/>
                    <a:pt x="366" y="27"/>
                  </a:cubicBezTo>
                  <a:cubicBezTo>
                    <a:pt x="367" y="24"/>
                    <a:pt x="369" y="22"/>
                    <a:pt x="372" y="21"/>
                  </a:cubicBezTo>
                  <a:cubicBezTo>
                    <a:pt x="373" y="19"/>
                    <a:pt x="376" y="18"/>
                    <a:pt x="379" y="18"/>
                  </a:cubicBezTo>
                  <a:close/>
                  <a:moveTo>
                    <a:pt x="377" y="20"/>
                  </a:moveTo>
                  <a:cubicBezTo>
                    <a:pt x="376" y="20"/>
                    <a:pt x="375" y="21"/>
                    <a:pt x="373" y="21"/>
                  </a:cubicBezTo>
                  <a:cubicBezTo>
                    <a:pt x="372" y="22"/>
                    <a:pt x="371" y="23"/>
                    <a:pt x="370" y="25"/>
                  </a:cubicBezTo>
                  <a:cubicBezTo>
                    <a:pt x="369" y="27"/>
                    <a:pt x="369" y="30"/>
                    <a:pt x="369" y="33"/>
                  </a:cubicBezTo>
                  <a:cubicBezTo>
                    <a:pt x="369" y="38"/>
                    <a:pt x="370" y="42"/>
                    <a:pt x="372" y="46"/>
                  </a:cubicBezTo>
                  <a:cubicBezTo>
                    <a:pt x="374" y="49"/>
                    <a:pt x="376" y="51"/>
                    <a:pt x="379" y="51"/>
                  </a:cubicBezTo>
                  <a:cubicBezTo>
                    <a:pt x="382" y="51"/>
                    <a:pt x="384" y="50"/>
                    <a:pt x="385" y="48"/>
                  </a:cubicBezTo>
                  <a:cubicBezTo>
                    <a:pt x="387" y="46"/>
                    <a:pt x="387" y="43"/>
                    <a:pt x="387" y="38"/>
                  </a:cubicBezTo>
                  <a:cubicBezTo>
                    <a:pt x="387" y="32"/>
                    <a:pt x="386" y="27"/>
                    <a:pt x="384" y="24"/>
                  </a:cubicBezTo>
                  <a:cubicBezTo>
                    <a:pt x="382" y="21"/>
                    <a:pt x="380" y="20"/>
                    <a:pt x="377" y="20"/>
                  </a:cubicBezTo>
                  <a:close/>
                  <a:moveTo>
                    <a:pt x="415" y="21"/>
                  </a:moveTo>
                  <a:cubicBezTo>
                    <a:pt x="415" y="44"/>
                    <a:pt x="415" y="44"/>
                    <a:pt x="415" y="44"/>
                  </a:cubicBezTo>
                  <a:cubicBezTo>
                    <a:pt x="415" y="47"/>
                    <a:pt x="416" y="49"/>
                    <a:pt x="416" y="50"/>
                  </a:cubicBezTo>
                  <a:cubicBezTo>
                    <a:pt x="417" y="51"/>
                    <a:pt x="418" y="51"/>
                    <a:pt x="420" y="51"/>
                  </a:cubicBezTo>
                  <a:cubicBezTo>
                    <a:pt x="423" y="51"/>
                    <a:pt x="423" y="51"/>
                    <a:pt x="423" y="51"/>
                  </a:cubicBezTo>
                  <a:cubicBezTo>
                    <a:pt x="423" y="53"/>
                    <a:pt x="423" y="53"/>
                    <a:pt x="423" y="53"/>
                  </a:cubicBezTo>
                  <a:cubicBezTo>
                    <a:pt x="403" y="53"/>
                    <a:pt x="403" y="53"/>
                    <a:pt x="403" y="53"/>
                  </a:cubicBezTo>
                  <a:cubicBezTo>
                    <a:pt x="403" y="51"/>
                    <a:pt x="403" y="51"/>
                    <a:pt x="403" y="51"/>
                  </a:cubicBezTo>
                  <a:cubicBezTo>
                    <a:pt x="405" y="51"/>
                    <a:pt x="405" y="51"/>
                    <a:pt x="405" y="51"/>
                  </a:cubicBezTo>
                  <a:cubicBezTo>
                    <a:pt x="406" y="51"/>
                    <a:pt x="407" y="51"/>
                    <a:pt x="408" y="51"/>
                  </a:cubicBezTo>
                  <a:cubicBezTo>
                    <a:pt x="409" y="50"/>
                    <a:pt x="409" y="49"/>
                    <a:pt x="409" y="49"/>
                  </a:cubicBezTo>
                  <a:cubicBezTo>
                    <a:pt x="410" y="48"/>
                    <a:pt x="410" y="46"/>
                    <a:pt x="410" y="44"/>
                  </a:cubicBezTo>
                  <a:cubicBezTo>
                    <a:pt x="410" y="21"/>
                    <a:pt x="410" y="21"/>
                    <a:pt x="410" y="21"/>
                  </a:cubicBezTo>
                  <a:cubicBezTo>
                    <a:pt x="403" y="21"/>
                    <a:pt x="403" y="21"/>
                    <a:pt x="403" y="21"/>
                  </a:cubicBezTo>
                  <a:cubicBezTo>
                    <a:pt x="403" y="19"/>
                    <a:pt x="403" y="19"/>
                    <a:pt x="403" y="19"/>
                  </a:cubicBezTo>
                  <a:cubicBezTo>
                    <a:pt x="410" y="19"/>
                    <a:pt x="410" y="19"/>
                    <a:pt x="410" y="19"/>
                  </a:cubicBezTo>
                  <a:cubicBezTo>
                    <a:pt x="410" y="16"/>
                    <a:pt x="410" y="16"/>
                    <a:pt x="410" y="16"/>
                  </a:cubicBezTo>
                  <a:cubicBezTo>
                    <a:pt x="410" y="13"/>
                    <a:pt x="410" y="10"/>
                    <a:pt x="411" y="7"/>
                  </a:cubicBezTo>
                  <a:cubicBezTo>
                    <a:pt x="413" y="5"/>
                    <a:pt x="414" y="3"/>
                    <a:pt x="416" y="2"/>
                  </a:cubicBezTo>
                  <a:cubicBezTo>
                    <a:pt x="418" y="0"/>
                    <a:pt x="421" y="0"/>
                    <a:pt x="423" y="0"/>
                  </a:cubicBezTo>
                  <a:cubicBezTo>
                    <a:pt x="426" y="0"/>
                    <a:pt x="428" y="1"/>
                    <a:pt x="430" y="2"/>
                  </a:cubicBezTo>
                  <a:cubicBezTo>
                    <a:pt x="431" y="3"/>
                    <a:pt x="432" y="5"/>
                    <a:pt x="432" y="6"/>
                  </a:cubicBezTo>
                  <a:cubicBezTo>
                    <a:pt x="432" y="7"/>
                    <a:pt x="432" y="7"/>
                    <a:pt x="431" y="8"/>
                  </a:cubicBezTo>
                  <a:cubicBezTo>
                    <a:pt x="431" y="9"/>
                    <a:pt x="430" y="9"/>
                    <a:pt x="429" y="9"/>
                  </a:cubicBezTo>
                  <a:cubicBezTo>
                    <a:pt x="429" y="9"/>
                    <a:pt x="428" y="8"/>
                    <a:pt x="428" y="8"/>
                  </a:cubicBezTo>
                  <a:cubicBezTo>
                    <a:pt x="427" y="7"/>
                    <a:pt x="427" y="7"/>
                    <a:pt x="425" y="5"/>
                  </a:cubicBezTo>
                  <a:cubicBezTo>
                    <a:pt x="425" y="4"/>
                    <a:pt x="424" y="3"/>
                    <a:pt x="423" y="2"/>
                  </a:cubicBezTo>
                  <a:cubicBezTo>
                    <a:pt x="422" y="2"/>
                    <a:pt x="421" y="1"/>
                    <a:pt x="421" y="1"/>
                  </a:cubicBezTo>
                  <a:cubicBezTo>
                    <a:pt x="419" y="1"/>
                    <a:pt x="419" y="2"/>
                    <a:pt x="418" y="2"/>
                  </a:cubicBezTo>
                  <a:cubicBezTo>
                    <a:pt x="417" y="3"/>
                    <a:pt x="417" y="4"/>
                    <a:pt x="416" y="5"/>
                  </a:cubicBezTo>
                  <a:cubicBezTo>
                    <a:pt x="416" y="6"/>
                    <a:pt x="416" y="9"/>
                    <a:pt x="416" y="15"/>
                  </a:cubicBezTo>
                  <a:cubicBezTo>
                    <a:pt x="416" y="17"/>
                    <a:pt x="416" y="17"/>
                    <a:pt x="416" y="17"/>
                  </a:cubicBezTo>
                  <a:cubicBezTo>
                    <a:pt x="424" y="17"/>
                    <a:pt x="424" y="17"/>
                    <a:pt x="424" y="17"/>
                  </a:cubicBezTo>
                  <a:cubicBezTo>
                    <a:pt x="424" y="21"/>
                    <a:pt x="424" y="21"/>
                    <a:pt x="424" y="21"/>
                  </a:cubicBezTo>
                  <a:cubicBezTo>
                    <a:pt x="415" y="21"/>
                    <a:pt x="415" y="21"/>
                    <a:pt x="415" y="21"/>
                  </a:cubicBezTo>
                  <a:close/>
                  <a:moveTo>
                    <a:pt x="477" y="1"/>
                  </a:moveTo>
                  <a:cubicBezTo>
                    <a:pt x="477" y="19"/>
                    <a:pt x="477" y="19"/>
                    <a:pt x="477" y="19"/>
                  </a:cubicBezTo>
                  <a:cubicBezTo>
                    <a:pt x="475" y="19"/>
                    <a:pt x="475" y="19"/>
                    <a:pt x="475" y="19"/>
                  </a:cubicBezTo>
                  <a:cubicBezTo>
                    <a:pt x="475" y="15"/>
                    <a:pt x="474" y="13"/>
                    <a:pt x="473" y="11"/>
                  </a:cubicBezTo>
                  <a:cubicBezTo>
                    <a:pt x="472" y="9"/>
                    <a:pt x="470" y="7"/>
                    <a:pt x="468" y="6"/>
                  </a:cubicBezTo>
                  <a:cubicBezTo>
                    <a:pt x="466" y="5"/>
                    <a:pt x="464" y="4"/>
                    <a:pt x="462" y="4"/>
                  </a:cubicBezTo>
                  <a:cubicBezTo>
                    <a:pt x="459" y="4"/>
                    <a:pt x="457" y="5"/>
                    <a:pt x="456" y="7"/>
                  </a:cubicBezTo>
                  <a:cubicBezTo>
                    <a:pt x="454" y="8"/>
                    <a:pt x="453" y="10"/>
                    <a:pt x="453" y="12"/>
                  </a:cubicBezTo>
                  <a:cubicBezTo>
                    <a:pt x="453" y="13"/>
                    <a:pt x="454" y="15"/>
                    <a:pt x="455" y="16"/>
                  </a:cubicBezTo>
                  <a:cubicBezTo>
                    <a:pt x="457" y="18"/>
                    <a:pt x="460" y="20"/>
                    <a:pt x="465" y="23"/>
                  </a:cubicBezTo>
                  <a:cubicBezTo>
                    <a:pt x="470" y="26"/>
                    <a:pt x="473" y="28"/>
                    <a:pt x="475" y="29"/>
                  </a:cubicBezTo>
                  <a:cubicBezTo>
                    <a:pt x="476" y="31"/>
                    <a:pt x="477" y="32"/>
                    <a:pt x="479" y="34"/>
                  </a:cubicBezTo>
                  <a:cubicBezTo>
                    <a:pt x="479" y="36"/>
                    <a:pt x="480" y="38"/>
                    <a:pt x="480" y="40"/>
                  </a:cubicBezTo>
                  <a:cubicBezTo>
                    <a:pt x="480" y="44"/>
                    <a:pt x="478" y="47"/>
                    <a:pt x="475" y="50"/>
                  </a:cubicBezTo>
                  <a:cubicBezTo>
                    <a:pt x="473" y="53"/>
                    <a:pt x="469" y="54"/>
                    <a:pt x="465" y="54"/>
                  </a:cubicBezTo>
                  <a:cubicBezTo>
                    <a:pt x="463" y="54"/>
                    <a:pt x="462" y="54"/>
                    <a:pt x="461" y="53"/>
                  </a:cubicBezTo>
                  <a:cubicBezTo>
                    <a:pt x="460" y="53"/>
                    <a:pt x="458" y="53"/>
                    <a:pt x="456" y="52"/>
                  </a:cubicBezTo>
                  <a:cubicBezTo>
                    <a:pt x="454" y="51"/>
                    <a:pt x="453" y="51"/>
                    <a:pt x="452" y="51"/>
                  </a:cubicBezTo>
                  <a:cubicBezTo>
                    <a:pt x="451" y="51"/>
                    <a:pt x="451" y="51"/>
                    <a:pt x="450" y="51"/>
                  </a:cubicBezTo>
                  <a:cubicBezTo>
                    <a:pt x="450" y="52"/>
                    <a:pt x="450" y="53"/>
                    <a:pt x="449" y="54"/>
                  </a:cubicBezTo>
                  <a:cubicBezTo>
                    <a:pt x="448" y="54"/>
                    <a:pt x="448" y="54"/>
                    <a:pt x="448" y="54"/>
                  </a:cubicBezTo>
                  <a:cubicBezTo>
                    <a:pt x="448" y="37"/>
                    <a:pt x="448" y="37"/>
                    <a:pt x="448" y="37"/>
                  </a:cubicBezTo>
                  <a:cubicBezTo>
                    <a:pt x="449" y="37"/>
                    <a:pt x="449" y="37"/>
                    <a:pt x="449" y="37"/>
                  </a:cubicBezTo>
                  <a:cubicBezTo>
                    <a:pt x="450" y="40"/>
                    <a:pt x="451" y="43"/>
                    <a:pt x="452" y="45"/>
                  </a:cubicBezTo>
                  <a:cubicBezTo>
                    <a:pt x="453" y="46"/>
                    <a:pt x="455" y="48"/>
                    <a:pt x="457" y="49"/>
                  </a:cubicBezTo>
                  <a:cubicBezTo>
                    <a:pt x="459" y="50"/>
                    <a:pt x="461" y="51"/>
                    <a:pt x="464" y="51"/>
                  </a:cubicBezTo>
                  <a:cubicBezTo>
                    <a:pt x="467" y="51"/>
                    <a:pt x="469" y="50"/>
                    <a:pt x="471" y="48"/>
                  </a:cubicBezTo>
                  <a:cubicBezTo>
                    <a:pt x="473" y="47"/>
                    <a:pt x="473" y="45"/>
                    <a:pt x="473" y="43"/>
                  </a:cubicBezTo>
                  <a:cubicBezTo>
                    <a:pt x="473" y="41"/>
                    <a:pt x="473" y="40"/>
                    <a:pt x="473" y="39"/>
                  </a:cubicBezTo>
                  <a:cubicBezTo>
                    <a:pt x="472" y="38"/>
                    <a:pt x="471" y="37"/>
                    <a:pt x="469" y="35"/>
                  </a:cubicBezTo>
                  <a:cubicBezTo>
                    <a:pt x="469" y="35"/>
                    <a:pt x="466" y="33"/>
                    <a:pt x="462" y="31"/>
                  </a:cubicBezTo>
                  <a:cubicBezTo>
                    <a:pt x="458" y="28"/>
                    <a:pt x="455" y="26"/>
                    <a:pt x="453" y="25"/>
                  </a:cubicBezTo>
                  <a:cubicBezTo>
                    <a:pt x="451" y="23"/>
                    <a:pt x="450" y="22"/>
                    <a:pt x="449" y="20"/>
                  </a:cubicBezTo>
                  <a:cubicBezTo>
                    <a:pt x="448" y="19"/>
                    <a:pt x="448" y="17"/>
                    <a:pt x="448" y="15"/>
                  </a:cubicBezTo>
                  <a:cubicBezTo>
                    <a:pt x="448" y="11"/>
                    <a:pt x="449" y="8"/>
                    <a:pt x="452" y="5"/>
                  </a:cubicBezTo>
                  <a:cubicBezTo>
                    <a:pt x="455" y="3"/>
                    <a:pt x="458" y="1"/>
                    <a:pt x="462" y="1"/>
                  </a:cubicBezTo>
                  <a:cubicBezTo>
                    <a:pt x="464" y="1"/>
                    <a:pt x="467" y="2"/>
                    <a:pt x="470" y="3"/>
                  </a:cubicBezTo>
                  <a:cubicBezTo>
                    <a:pt x="471" y="4"/>
                    <a:pt x="472" y="4"/>
                    <a:pt x="473" y="4"/>
                  </a:cubicBezTo>
                  <a:cubicBezTo>
                    <a:pt x="473" y="4"/>
                    <a:pt x="474" y="4"/>
                    <a:pt x="474" y="4"/>
                  </a:cubicBezTo>
                  <a:cubicBezTo>
                    <a:pt x="475" y="3"/>
                    <a:pt x="475" y="3"/>
                    <a:pt x="475" y="1"/>
                  </a:cubicBezTo>
                  <a:cubicBezTo>
                    <a:pt x="477" y="1"/>
                    <a:pt x="477" y="1"/>
                    <a:pt x="477" y="1"/>
                  </a:cubicBezTo>
                  <a:close/>
                  <a:moveTo>
                    <a:pt x="517" y="40"/>
                  </a:moveTo>
                  <a:cubicBezTo>
                    <a:pt x="517" y="44"/>
                    <a:pt x="515" y="48"/>
                    <a:pt x="512" y="50"/>
                  </a:cubicBezTo>
                  <a:cubicBezTo>
                    <a:pt x="510" y="53"/>
                    <a:pt x="507" y="54"/>
                    <a:pt x="504" y="54"/>
                  </a:cubicBezTo>
                  <a:cubicBezTo>
                    <a:pt x="500" y="54"/>
                    <a:pt x="497" y="52"/>
                    <a:pt x="494" y="49"/>
                  </a:cubicBezTo>
                  <a:cubicBezTo>
                    <a:pt x="491" y="46"/>
                    <a:pt x="490" y="41"/>
                    <a:pt x="490" y="36"/>
                  </a:cubicBezTo>
                  <a:cubicBezTo>
                    <a:pt x="490" y="31"/>
                    <a:pt x="492" y="26"/>
                    <a:pt x="495" y="23"/>
                  </a:cubicBezTo>
                  <a:cubicBezTo>
                    <a:pt x="498" y="19"/>
                    <a:pt x="501" y="17"/>
                    <a:pt x="506" y="17"/>
                  </a:cubicBezTo>
                  <a:cubicBezTo>
                    <a:pt x="509" y="17"/>
                    <a:pt x="512" y="18"/>
                    <a:pt x="514" y="20"/>
                  </a:cubicBezTo>
                  <a:cubicBezTo>
                    <a:pt x="516" y="22"/>
                    <a:pt x="517" y="24"/>
                    <a:pt x="517" y="26"/>
                  </a:cubicBezTo>
                  <a:cubicBezTo>
                    <a:pt x="517" y="27"/>
                    <a:pt x="517" y="27"/>
                    <a:pt x="516" y="28"/>
                  </a:cubicBezTo>
                  <a:cubicBezTo>
                    <a:pt x="516" y="29"/>
                    <a:pt x="515" y="29"/>
                    <a:pt x="514" y="29"/>
                  </a:cubicBezTo>
                  <a:cubicBezTo>
                    <a:pt x="512" y="29"/>
                    <a:pt x="511" y="29"/>
                    <a:pt x="511" y="27"/>
                  </a:cubicBezTo>
                  <a:cubicBezTo>
                    <a:pt x="510" y="27"/>
                    <a:pt x="510" y="26"/>
                    <a:pt x="510" y="25"/>
                  </a:cubicBezTo>
                  <a:cubicBezTo>
                    <a:pt x="510" y="23"/>
                    <a:pt x="509" y="22"/>
                    <a:pt x="508" y="21"/>
                  </a:cubicBezTo>
                  <a:cubicBezTo>
                    <a:pt x="507" y="21"/>
                    <a:pt x="506" y="20"/>
                    <a:pt x="505" y="20"/>
                  </a:cubicBezTo>
                  <a:cubicBezTo>
                    <a:pt x="502" y="20"/>
                    <a:pt x="500" y="21"/>
                    <a:pt x="499" y="23"/>
                  </a:cubicBezTo>
                  <a:cubicBezTo>
                    <a:pt x="497" y="25"/>
                    <a:pt x="496" y="29"/>
                    <a:pt x="496" y="33"/>
                  </a:cubicBezTo>
                  <a:cubicBezTo>
                    <a:pt x="496" y="37"/>
                    <a:pt x="497" y="40"/>
                    <a:pt x="499" y="43"/>
                  </a:cubicBezTo>
                  <a:cubicBezTo>
                    <a:pt x="501" y="47"/>
                    <a:pt x="503" y="48"/>
                    <a:pt x="507" y="48"/>
                  </a:cubicBezTo>
                  <a:cubicBezTo>
                    <a:pt x="509" y="48"/>
                    <a:pt x="511" y="47"/>
                    <a:pt x="513" y="46"/>
                  </a:cubicBezTo>
                  <a:cubicBezTo>
                    <a:pt x="514" y="45"/>
                    <a:pt x="515" y="43"/>
                    <a:pt x="517" y="40"/>
                  </a:cubicBezTo>
                  <a:cubicBezTo>
                    <a:pt x="517" y="40"/>
                    <a:pt x="517" y="40"/>
                    <a:pt x="517" y="40"/>
                  </a:cubicBezTo>
                  <a:close/>
                  <a:moveTo>
                    <a:pt x="534" y="0"/>
                  </a:moveTo>
                  <a:cubicBezTo>
                    <a:pt x="535" y="0"/>
                    <a:pt x="536" y="0"/>
                    <a:pt x="537" y="1"/>
                  </a:cubicBezTo>
                  <a:cubicBezTo>
                    <a:pt x="537" y="2"/>
                    <a:pt x="538" y="3"/>
                    <a:pt x="538" y="4"/>
                  </a:cubicBezTo>
                  <a:cubicBezTo>
                    <a:pt x="538" y="5"/>
                    <a:pt x="537" y="6"/>
                    <a:pt x="537" y="7"/>
                  </a:cubicBezTo>
                  <a:cubicBezTo>
                    <a:pt x="536" y="7"/>
                    <a:pt x="535" y="8"/>
                    <a:pt x="534" y="8"/>
                  </a:cubicBezTo>
                  <a:cubicBezTo>
                    <a:pt x="533" y="8"/>
                    <a:pt x="532" y="7"/>
                    <a:pt x="532" y="7"/>
                  </a:cubicBezTo>
                  <a:cubicBezTo>
                    <a:pt x="531" y="6"/>
                    <a:pt x="531" y="5"/>
                    <a:pt x="531" y="4"/>
                  </a:cubicBezTo>
                  <a:cubicBezTo>
                    <a:pt x="531" y="3"/>
                    <a:pt x="531" y="2"/>
                    <a:pt x="532" y="1"/>
                  </a:cubicBezTo>
                  <a:cubicBezTo>
                    <a:pt x="532" y="0"/>
                    <a:pt x="533" y="0"/>
                    <a:pt x="534" y="0"/>
                  </a:cubicBezTo>
                  <a:close/>
                  <a:moveTo>
                    <a:pt x="537" y="18"/>
                  </a:moveTo>
                  <a:cubicBezTo>
                    <a:pt x="537" y="45"/>
                    <a:pt x="537" y="45"/>
                    <a:pt x="537" y="45"/>
                  </a:cubicBezTo>
                  <a:cubicBezTo>
                    <a:pt x="537" y="47"/>
                    <a:pt x="537" y="49"/>
                    <a:pt x="537" y="49"/>
                  </a:cubicBezTo>
                  <a:cubicBezTo>
                    <a:pt x="538" y="50"/>
                    <a:pt x="538" y="51"/>
                    <a:pt x="539" y="51"/>
                  </a:cubicBezTo>
                  <a:cubicBezTo>
                    <a:pt x="539" y="51"/>
                    <a:pt x="540" y="51"/>
                    <a:pt x="542" y="51"/>
                  </a:cubicBezTo>
                  <a:cubicBezTo>
                    <a:pt x="542" y="53"/>
                    <a:pt x="542" y="53"/>
                    <a:pt x="542" y="53"/>
                  </a:cubicBezTo>
                  <a:cubicBezTo>
                    <a:pt x="526" y="53"/>
                    <a:pt x="526" y="53"/>
                    <a:pt x="526" y="53"/>
                  </a:cubicBezTo>
                  <a:cubicBezTo>
                    <a:pt x="526" y="51"/>
                    <a:pt x="526" y="51"/>
                    <a:pt x="526" y="51"/>
                  </a:cubicBezTo>
                  <a:cubicBezTo>
                    <a:pt x="527" y="51"/>
                    <a:pt x="529" y="51"/>
                    <a:pt x="529" y="51"/>
                  </a:cubicBezTo>
                  <a:cubicBezTo>
                    <a:pt x="529" y="51"/>
                    <a:pt x="530" y="50"/>
                    <a:pt x="530" y="49"/>
                  </a:cubicBezTo>
                  <a:cubicBezTo>
                    <a:pt x="531" y="49"/>
                    <a:pt x="531" y="47"/>
                    <a:pt x="531" y="45"/>
                  </a:cubicBezTo>
                  <a:cubicBezTo>
                    <a:pt x="531" y="32"/>
                    <a:pt x="531" y="32"/>
                    <a:pt x="531" y="32"/>
                  </a:cubicBezTo>
                  <a:cubicBezTo>
                    <a:pt x="531" y="28"/>
                    <a:pt x="531" y="26"/>
                    <a:pt x="530" y="25"/>
                  </a:cubicBezTo>
                  <a:cubicBezTo>
                    <a:pt x="530" y="24"/>
                    <a:pt x="530" y="23"/>
                    <a:pt x="529" y="23"/>
                  </a:cubicBezTo>
                  <a:cubicBezTo>
                    <a:pt x="529" y="23"/>
                    <a:pt x="529" y="23"/>
                    <a:pt x="528" y="23"/>
                  </a:cubicBezTo>
                  <a:cubicBezTo>
                    <a:pt x="527" y="23"/>
                    <a:pt x="526" y="23"/>
                    <a:pt x="525" y="23"/>
                  </a:cubicBezTo>
                  <a:cubicBezTo>
                    <a:pt x="525" y="22"/>
                    <a:pt x="525" y="22"/>
                    <a:pt x="525" y="22"/>
                  </a:cubicBezTo>
                  <a:cubicBezTo>
                    <a:pt x="535" y="18"/>
                    <a:pt x="535" y="18"/>
                    <a:pt x="535" y="18"/>
                  </a:cubicBezTo>
                  <a:cubicBezTo>
                    <a:pt x="537" y="18"/>
                    <a:pt x="537" y="18"/>
                    <a:pt x="537" y="18"/>
                  </a:cubicBezTo>
                  <a:close/>
                  <a:moveTo>
                    <a:pt x="555" y="31"/>
                  </a:moveTo>
                  <a:cubicBezTo>
                    <a:pt x="555" y="37"/>
                    <a:pt x="557" y="40"/>
                    <a:pt x="559" y="43"/>
                  </a:cubicBezTo>
                  <a:cubicBezTo>
                    <a:pt x="561" y="46"/>
                    <a:pt x="564" y="48"/>
                    <a:pt x="567" y="48"/>
                  </a:cubicBezTo>
                  <a:cubicBezTo>
                    <a:pt x="569" y="48"/>
                    <a:pt x="571" y="47"/>
                    <a:pt x="573" y="46"/>
                  </a:cubicBezTo>
                  <a:cubicBezTo>
                    <a:pt x="575" y="45"/>
                    <a:pt x="576" y="43"/>
                    <a:pt x="577" y="39"/>
                  </a:cubicBezTo>
                  <a:cubicBezTo>
                    <a:pt x="578" y="40"/>
                    <a:pt x="578" y="40"/>
                    <a:pt x="578" y="40"/>
                  </a:cubicBezTo>
                  <a:cubicBezTo>
                    <a:pt x="578" y="43"/>
                    <a:pt x="576" y="47"/>
                    <a:pt x="574" y="49"/>
                  </a:cubicBezTo>
                  <a:cubicBezTo>
                    <a:pt x="571" y="52"/>
                    <a:pt x="568" y="53"/>
                    <a:pt x="565" y="53"/>
                  </a:cubicBezTo>
                  <a:cubicBezTo>
                    <a:pt x="561" y="53"/>
                    <a:pt x="557" y="52"/>
                    <a:pt x="555" y="49"/>
                  </a:cubicBezTo>
                  <a:cubicBezTo>
                    <a:pt x="552" y="45"/>
                    <a:pt x="551" y="41"/>
                    <a:pt x="551" y="36"/>
                  </a:cubicBezTo>
                  <a:cubicBezTo>
                    <a:pt x="551" y="30"/>
                    <a:pt x="552" y="25"/>
                    <a:pt x="555" y="22"/>
                  </a:cubicBezTo>
                  <a:cubicBezTo>
                    <a:pt x="558" y="19"/>
                    <a:pt x="561" y="17"/>
                    <a:pt x="566" y="17"/>
                  </a:cubicBezTo>
                  <a:cubicBezTo>
                    <a:pt x="569" y="17"/>
                    <a:pt x="573" y="19"/>
                    <a:pt x="575" y="21"/>
                  </a:cubicBezTo>
                  <a:cubicBezTo>
                    <a:pt x="577" y="23"/>
                    <a:pt x="579" y="27"/>
                    <a:pt x="579" y="31"/>
                  </a:cubicBezTo>
                  <a:cubicBezTo>
                    <a:pt x="555" y="31"/>
                    <a:pt x="555" y="31"/>
                    <a:pt x="555" y="31"/>
                  </a:cubicBezTo>
                  <a:close/>
                  <a:moveTo>
                    <a:pt x="555" y="29"/>
                  </a:moveTo>
                  <a:cubicBezTo>
                    <a:pt x="571" y="29"/>
                    <a:pt x="571" y="29"/>
                    <a:pt x="571" y="29"/>
                  </a:cubicBezTo>
                  <a:cubicBezTo>
                    <a:pt x="571" y="27"/>
                    <a:pt x="570" y="26"/>
                    <a:pt x="570" y="25"/>
                  </a:cubicBezTo>
                  <a:cubicBezTo>
                    <a:pt x="569" y="24"/>
                    <a:pt x="568" y="23"/>
                    <a:pt x="567" y="22"/>
                  </a:cubicBezTo>
                  <a:cubicBezTo>
                    <a:pt x="566" y="21"/>
                    <a:pt x="565" y="21"/>
                    <a:pt x="563" y="21"/>
                  </a:cubicBezTo>
                  <a:cubicBezTo>
                    <a:pt x="561" y="21"/>
                    <a:pt x="560" y="21"/>
                    <a:pt x="558" y="23"/>
                  </a:cubicBezTo>
                  <a:cubicBezTo>
                    <a:pt x="557" y="24"/>
                    <a:pt x="555" y="27"/>
                    <a:pt x="555" y="29"/>
                  </a:cubicBezTo>
                  <a:close/>
                  <a:moveTo>
                    <a:pt x="595" y="25"/>
                  </a:moveTo>
                  <a:cubicBezTo>
                    <a:pt x="599" y="20"/>
                    <a:pt x="603" y="18"/>
                    <a:pt x="606" y="18"/>
                  </a:cubicBezTo>
                  <a:cubicBezTo>
                    <a:pt x="608" y="18"/>
                    <a:pt x="609" y="18"/>
                    <a:pt x="611" y="19"/>
                  </a:cubicBezTo>
                  <a:cubicBezTo>
                    <a:pt x="612" y="20"/>
                    <a:pt x="613" y="21"/>
                    <a:pt x="614" y="23"/>
                  </a:cubicBezTo>
                  <a:cubicBezTo>
                    <a:pt x="615" y="25"/>
                    <a:pt x="615" y="27"/>
                    <a:pt x="615" y="30"/>
                  </a:cubicBezTo>
                  <a:cubicBezTo>
                    <a:pt x="615" y="45"/>
                    <a:pt x="615" y="45"/>
                    <a:pt x="615" y="45"/>
                  </a:cubicBezTo>
                  <a:cubicBezTo>
                    <a:pt x="615" y="47"/>
                    <a:pt x="615" y="48"/>
                    <a:pt x="615" y="49"/>
                  </a:cubicBezTo>
                  <a:cubicBezTo>
                    <a:pt x="616" y="50"/>
                    <a:pt x="616" y="50"/>
                    <a:pt x="617" y="51"/>
                  </a:cubicBezTo>
                  <a:cubicBezTo>
                    <a:pt x="617" y="51"/>
                    <a:pt x="618" y="51"/>
                    <a:pt x="620" y="51"/>
                  </a:cubicBezTo>
                  <a:cubicBezTo>
                    <a:pt x="620" y="52"/>
                    <a:pt x="620" y="52"/>
                    <a:pt x="620" y="52"/>
                  </a:cubicBezTo>
                  <a:cubicBezTo>
                    <a:pt x="604" y="52"/>
                    <a:pt x="604" y="52"/>
                    <a:pt x="604" y="52"/>
                  </a:cubicBezTo>
                  <a:cubicBezTo>
                    <a:pt x="604" y="51"/>
                    <a:pt x="604" y="51"/>
                    <a:pt x="604" y="51"/>
                  </a:cubicBezTo>
                  <a:cubicBezTo>
                    <a:pt x="605" y="51"/>
                    <a:pt x="605" y="51"/>
                    <a:pt x="605" y="51"/>
                  </a:cubicBezTo>
                  <a:cubicBezTo>
                    <a:pt x="606" y="51"/>
                    <a:pt x="607" y="51"/>
                    <a:pt x="608" y="50"/>
                  </a:cubicBezTo>
                  <a:cubicBezTo>
                    <a:pt x="609" y="50"/>
                    <a:pt x="609" y="49"/>
                    <a:pt x="609" y="48"/>
                  </a:cubicBezTo>
                  <a:cubicBezTo>
                    <a:pt x="609" y="48"/>
                    <a:pt x="609" y="47"/>
                    <a:pt x="609" y="45"/>
                  </a:cubicBezTo>
                  <a:cubicBezTo>
                    <a:pt x="609" y="31"/>
                    <a:pt x="609" y="31"/>
                    <a:pt x="609" y="31"/>
                  </a:cubicBezTo>
                  <a:cubicBezTo>
                    <a:pt x="609" y="27"/>
                    <a:pt x="609" y="25"/>
                    <a:pt x="608" y="24"/>
                  </a:cubicBezTo>
                  <a:cubicBezTo>
                    <a:pt x="607" y="23"/>
                    <a:pt x="606" y="22"/>
                    <a:pt x="604" y="22"/>
                  </a:cubicBezTo>
                  <a:cubicBezTo>
                    <a:pt x="601" y="22"/>
                    <a:pt x="598" y="23"/>
                    <a:pt x="595" y="27"/>
                  </a:cubicBezTo>
                  <a:cubicBezTo>
                    <a:pt x="595" y="45"/>
                    <a:pt x="595" y="45"/>
                    <a:pt x="595" y="45"/>
                  </a:cubicBezTo>
                  <a:cubicBezTo>
                    <a:pt x="595" y="47"/>
                    <a:pt x="595" y="48"/>
                    <a:pt x="596" y="49"/>
                  </a:cubicBezTo>
                  <a:cubicBezTo>
                    <a:pt x="596" y="50"/>
                    <a:pt x="597" y="50"/>
                    <a:pt x="597" y="51"/>
                  </a:cubicBezTo>
                  <a:cubicBezTo>
                    <a:pt x="597" y="51"/>
                    <a:pt x="599" y="51"/>
                    <a:pt x="601" y="51"/>
                  </a:cubicBezTo>
                  <a:cubicBezTo>
                    <a:pt x="601" y="52"/>
                    <a:pt x="601" y="52"/>
                    <a:pt x="601" y="52"/>
                  </a:cubicBezTo>
                  <a:cubicBezTo>
                    <a:pt x="585" y="52"/>
                    <a:pt x="585" y="52"/>
                    <a:pt x="585" y="52"/>
                  </a:cubicBezTo>
                  <a:cubicBezTo>
                    <a:pt x="585" y="51"/>
                    <a:pt x="585" y="51"/>
                    <a:pt x="585" y="51"/>
                  </a:cubicBezTo>
                  <a:cubicBezTo>
                    <a:pt x="585" y="51"/>
                    <a:pt x="585" y="51"/>
                    <a:pt x="585" y="51"/>
                  </a:cubicBezTo>
                  <a:cubicBezTo>
                    <a:pt x="587" y="51"/>
                    <a:pt x="588" y="51"/>
                    <a:pt x="589" y="50"/>
                  </a:cubicBezTo>
                  <a:cubicBezTo>
                    <a:pt x="589" y="49"/>
                    <a:pt x="589" y="47"/>
                    <a:pt x="589" y="45"/>
                  </a:cubicBezTo>
                  <a:cubicBezTo>
                    <a:pt x="589" y="32"/>
                    <a:pt x="589" y="32"/>
                    <a:pt x="589" y="32"/>
                  </a:cubicBezTo>
                  <a:cubicBezTo>
                    <a:pt x="589" y="28"/>
                    <a:pt x="589" y="25"/>
                    <a:pt x="589" y="24"/>
                  </a:cubicBezTo>
                  <a:cubicBezTo>
                    <a:pt x="589" y="23"/>
                    <a:pt x="589" y="23"/>
                    <a:pt x="588" y="22"/>
                  </a:cubicBezTo>
                  <a:cubicBezTo>
                    <a:pt x="588" y="22"/>
                    <a:pt x="587" y="22"/>
                    <a:pt x="587" y="22"/>
                  </a:cubicBezTo>
                  <a:cubicBezTo>
                    <a:pt x="586" y="22"/>
                    <a:pt x="585" y="22"/>
                    <a:pt x="584" y="22"/>
                  </a:cubicBezTo>
                  <a:cubicBezTo>
                    <a:pt x="584" y="21"/>
                    <a:pt x="584" y="21"/>
                    <a:pt x="584" y="21"/>
                  </a:cubicBezTo>
                  <a:cubicBezTo>
                    <a:pt x="594" y="17"/>
                    <a:pt x="594" y="17"/>
                    <a:pt x="594" y="17"/>
                  </a:cubicBezTo>
                  <a:cubicBezTo>
                    <a:pt x="595" y="17"/>
                    <a:pt x="595" y="17"/>
                    <a:pt x="595" y="17"/>
                  </a:cubicBezTo>
                  <a:cubicBezTo>
                    <a:pt x="595" y="25"/>
                    <a:pt x="595" y="25"/>
                    <a:pt x="595" y="25"/>
                  </a:cubicBezTo>
                  <a:close/>
                  <a:moveTo>
                    <a:pt x="654" y="40"/>
                  </a:moveTo>
                  <a:cubicBezTo>
                    <a:pt x="653" y="44"/>
                    <a:pt x="651" y="48"/>
                    <a:pt x="649" y="50"/>
                  </a:cubicBezTo>
                  <a:cubicBezTo>
                    <a:pt x="646" y="53"/>
                    <a:pt x="643" y="54"/>
                    <a:pt x="640" y="54"/>
                  </a:cubicBezTo>
                  <a:cubicBezTo>
                    <a:pt x="637" y="54"/>
                    <a:pt x="633" y="52"/>
                    <a:pt x="631" y="49"/>
                  </a:cubicBezTo>
                  <a:cubicBezTo>
                    <a:pt x="628" y="46"/>
                    <a:pt x="627" y="41"/>
                    <a:pt x="627" y="36"/>
                  </a:cubicBezTo>
                  <a:cubicBezTo>
                    <a:pt x="627" y="31"/>
                    <a:pt x="628" y="26"/>
                    <a:pt x="631" y="23"/>
                  </a:cubicBezTo>
                  <a:cubicBezTo>
                    <a:pt x="634" y="19"/>
                    <a:pt x="638" y="17"/>
                    <a:pt x="642" y="17"/>
                  </a:cubicBezTo>
                  <a:cubicBezTo>
                    <a:pt x="645" y="17"/>
                    <a:pt x="648" y="18"/>
                    <a:pt x="650" y="20"/>
                  </a:cubicBezTo>
                  <a:cubicBezTo>
                    <a:pt x="652" y="22"/>
                    <a:pt x="653" y="24"/>
                    <a:pt x="653" y="26"/>
                  </a:cubicBezTo>
                  <a:cubicBezTo>
                    <a:pt x="653" y="27"/>
                    <a:pt x="653" y="27"/>
                    <a:pt x="653" y="28"/>
                  </a:cubicBezTo>
                  <a:cubicBezTo>
                    <a:pt x="652" y="29"/>
                    <a:pt x="651" y="29"/>
                    <a:pt x="650" y="29"/>
                  </a:cubicBezTo>
                  <a:cubicBezTo>
                    <a:pt x="649" y="29"/>
                    <a:pt x="648" y="29"/>
                    <a:pt x="647" y="27"/>
                  </a:cubicBezTo>
                  <a:cubicBezTo>
                    <a:pt x="647" y="27"/>
                    <a:pt x="646" y="26"/>
                    <a:pt x="646" y="25"/>
                  </a:cubicBezTo>
                  <a:cubicBezTo>
                    <a:pt x="646" y="23"/>
                    <a:pt x="645" y="22"/>
                    <a:pt x="645" y="21"/>
                  </a:cubicBezTo>
                  <a:cubicBezTo>
                    <a:pt x="644" y="21"/>
                    <a:pt x="643" y="20"/>
                    <a:pt x="641" y="20"/>
                  </a:cubicBezTo>
                  <a:cubicBezTo>
                    <a:pt x="639" y="20"/>
                    <a:pt x="637" y="21"/>
                    <a:pt x="635" y="23"/>
                  </a:cubicBezTo>
                  <a:cubicBezTo>
                    <a:pt x="633" y="25"/>
                    <a:pt x="633" y="29"/>
                    <a:pt x="633" y="33"/>
                  </a:cubicBezTo>
                  <a:cubicBezTo>
                    <a:pt x="633" y="37"/>
                    <a:pt x="633" y="40"/>
                    <a:pt x="635" y="43"/>
                  </a:cubicBezTo>
                  <a:cubicBezTo>
                    <a:pt x="637" y="47"/>
                    <a:pt x="640" y="48"/>
                    <a:pt x="643" y="48"/>
                  </a:cubicBezTo>
                  <a:cubicBezTo>
                    <a:pt x="645" y="48"/>
                    <a:pt x="647" y="47"/>
                    <a:pt x="649" y="46"/>
                  </a:cubicBezTo>
                  <a:cubicBezTo>
                    <a:pt x="651" y="45"/>
                    <a:pt x="652" y="43"/>
                    <a:pt x="654" y="40"/>
                  </a:cubicBezTo>
                  <a:cubicBezTo>
                    <a:pt x="654" y="40"/>
                    <a:pt x="654" y="40"/>
                    <a:pt x="654" y="40"/>
                  </a:cubicBezTo>
                  <a:close/>
                  <a:moveTo>
                    <a:pt x="668" y="31"/>
                  </a:moveTo>
                  <a:cubicBezTo>
                    <a:pt x="668" y="37"/>
                    <a:pt x="669" y="40"/>
                    <a:pt x="671" y="43"/>
                  </a:cubicBezTo>
                  <a:cubicBezTo>
                    <a:pt x="674" y="46"/>
                    <a:pt x="677" y="48"/>
                    <a:pt x="680" y="48"/>
                  </a:cubicBezTo>
                  <a:cubicBezTo>
                    <a:pt x="682" y="48"/>
                    <a:pt x="684" y="47"/>
                    <a:pt x="685" y="46"/>
                  </a:cubicBezTo>
                  <a:cubicBezTo>
                    <a:pt x="687" y="45"/>
                    <a:pt x="688" y="43"/>
                    <a:pt x="689" y="39"/>
                  </a:cubicBezTo>
                  <a:cubicBezTo>
                    <a:pt x="691" y="40"/>
                    <a:pt x="691" y="40"/>
                    <a:pt x="691" y="40"/>
                  </a:cubicBezTo>
                  <a:cubicBezTo>
                    <a:pt x="690" y="43"/>
                    <a:pt x="689" y="47"/>
                    <a:pt x="686" y="49"/>
                  </a:cubicBezTo>
                  <a:cubicBezTo>
                    <a:pt x="684" y="52"/>
                    <a:pt x="681" y="53"/>
                    <a:pt x="677" y="53"/>
                  </a:cubicBezTo>
                  <a:cubicBezTo>
                    <a:pt x="673" y="53"/>
                    <a:pt x="670" y="52"/>
                    <a:pt x="667" y="49"/>
                  </a:cubicBezTo>
                  <a:cubicBezTo>
                    <a:pt x="664" y="45"/>
                    <a:pt x="663" y="41"/>
                    <a:pt x="663" y="36"/>
                  </a:cubicBezTo>
                  <a:cubicBezTo>
                    <a:pt x="663" y="30"/>
                    <a:pt x="665" y="25"/>
                    <a:pt x="667" y="22"/>
                  </a:cubicBezTo>
                  <a:cubicBezTo>
                    <a:pt x="670" y="19"/>
                    <a:pt x="674" y="17"/>
                    <a:pt x="678" y="17"/>
                  </a:cubicBezTo>
                  <a:cubicBezTo>
                    <a:pt x="682" y="17"/>
                    <a:pt x="685" y="19"/>
                    <a:pt x="687" y="21"/>
                  </a:cubicBezTo>
                  <a:cubicBezTo>
                    <a:pt x="690" y="23"/>
                    <a:pt x="691" y="27"/>
                    <a:pt x="691" y="31"/>
                  </a:cubicBezTo>
                  <a:cubicBezTo>
                    <a:pt x="668" y="31"/>
                    <a:pt x="668" y="31"/>
                    <a:pt x="668" y="31"/>
                  </a:cubicBezTo>
                  <a:close/>
                  <a:moveTo>
                    <a:pt x="668" y="29"/>
                  </a:moveTo>
                  <a:cubicBezTo>
                    <a:pt x="683" y="29"/>
                    <a:pt x="683" y="29"/>
                    <a:pt x="683" y="29"/>
                  </a:cubicBezTo>
                  <a:cubicBezTo>
                    <a:pt x="683" y="27"/>
                    <a:pt x="683" y="26"/>
                    <a:pt x="682" y="25"/>
                  </a:cubicBezTo>
                  <a:cubicBezTo>
                    <a:pt x="682" y="24"/>
                    <a:pt x="681" y="23"/>
                    <a:pt x="679" y="22"/>
                  </a:cubicBezTo>
                  <a:cubicBezTo>
                    <a:pt x="678" y="21"/>
                    <a:pt x="677" y="21"/>
                    <a:pt x="676" y="21"/>
                  </a:cubicBezTo>
                  <a:cubicBezTo>
                    <a:pt x="674" y="21"/>
                    <a:pt x="672" y="21"/>
                    <a:pt x="671" y="23"/>
                  </a:cubicBezTo>
                  <a:cubicBezTo>
                    <a:pt x="669" y="24"/>
                    <a:pt x="668" y="27"/>
                    <a:pt x="668" y="29"/>
                  </a:cubicBezTo>
                  <a:close/>
                  <a:moveTo>
                    <a:pt x="731" y="48"/>
                  </a:moveTo>
                  <a:cubicBezTo>
                    <a:pt x="728" y="51"/>
                    <a:pt x="726" y="52"/>
                    <a:pt x="725" y="53"/>
                  </a:cubicBezTo>
                  <a:cubicBezTo>
                    <a:pt x="724" y="53"/>
                    <a:pt x="722" y="53"/>
                    <a:pt x="721" y="53"/>
                  </a:cubicBezTo>
                  <a:cubicBezTo>
                    <a:pt x="719" y="53"/>
                    <a:pt x="717" y="53"/>
                    <a:pt x="715" y="51"/>
                  </a:cubicBezTo>
                  <a:cubicBezTo>
                    <a:pt x="714" y="49"/>
                    <a:pt x="713" y="47"/>
                    <a:pt x="713" y="45"/>
                  </a:cubicBezTo>
                  <a:cubicBezTo>
                    <a:pt x="713" y="43"/>
                    <a:pt x="714" y="41"/>
                    <a:pt x="715" y="40"/>
                  </a:cubicBezTo>
                  <a:cubicBezTo>
                    <a:pt x="715" y="39"/>
                    <a:pt x="717" y="37"/>
                    <a:pt x="720" y="35"/>
                  </a:cubicBezTo>
                  <a:cubicBezTo>
                    <a:pt x="722" y="34"/>
                    <a:pt x="726" y="32"/>
                    <a:pt x="732" y="30"/>
                  </a:cubicBezTo>
                  <a:cubicBezTo>
                    <a:pt x="732" y="29"/>
                    <a:pt x="732" y="29"/>
                    <a:pt x="732" y="29"/>
                  </a:cubicBezTo>
                  <a:cubicBezTo>
                    <a:pt x="732" y="25"/>
                    <a:pt x="731" y="23"/>
                    <a:pt x="730" y="22"/>
                  </a:cubicBezTo>
                  <a:cubicBezTo>
                    <a:pt x="729" y="21"/>
                    <a:pt x="728" y="20"/>
                    <a:pt x="726" y="20"/>
                  </a:cubicBezTo>
                  <a:cubicBezTo>
                    <a:pt x="724" y="20"/>
                    <a:pt x="723" y="20"/>
                    <a:pt x="722" y="21"/>
                  </a:cubicBezTo>
                  <a:cubicBezTo>
                    <a:pt x="721" y="22"/>
                    <a:pt x="721" y="23"/>
                    <a:pt x="721" y="24"/>
                  </a:cubicBezTo>
                  <a:cubicBezTo>
                    <a:pt x="721" y="26"/>
                    <a:pt x="721" y="26"/>
                    <a:pt x="721" y="26"/>
                  </a:cubicBezTo>
                  <a:cubicBezTo>
                    <a:pt x="721" y="27"/>
                    <a:pt x="721" y="28"/>
                    <a:pt x="720" y="29"/>
                  </a:cubicBezTo>
                  <a:cubicBezTo>
                    <a:pt x="720" y="29"/>
                    <a:pt x="719" y="29"/>
                    <a:pt x="718" y="29"/>
                  </a:cubicBezTo>
                  <a:cubicBezTo>
                    <a:pt x="717" y="29"/>
                    <a:pt x="717" y="29"/>
                    <a:pt x="716" y="29"/>
                  </a:cubicBezTo>
                  <a:cubicBezTo>
                    <a:pt x="716" y="28"/>
                    <a:pt x="715" y="27"/>
                    <a:pt x="715" y="26"/>
                  </a:cubicBezTo>
                  <a:cubicBezTo>
                    <a:pt x="715" y="24"/>
                    <a:pt x="717" y="22"/>
                    <a:pt x="719" y="20"/>
                  </a:cubicBezTo>
                  <a:cubicBezTo>
                    <a:pt x="721" y="18"/>
                    <a:pt x="724" y="17"/>
                    <a:pt x="727" y="17"/>
                  </a:cubicBezTo>
                  <a:cubicBezTo>
                    <a:pt x="730" y="17"/>
                    <a:pt x="733" y="17"/>
                    <a:pt x="735" y="19"/>
                  </a:cubicBezTo>
                  <a:cubicBezTo>
                    <a:pt x="736" y="19"/>
                    <a:pt x="737" y="21"/>
                    <a:pt x="738" y="22"/>
                  </a:cubicBezTo>
                  <a:cubicBezTo>
                    <a:pt x="738" y="23"/>
                    <a:pt x="739" y="25"/>
                    <a:pt x="739" y="29"/>
                  </a:cubicBezTo>
                  <a:cubicBezTo>
                    <a:pt x="739" y="40"/>
                    <a:pt x="739" y="40"/>
                    <a:pt x="739" y="40"/>
                  </a:cubicBezTo>
                  <a:cubicBezTo>
                    <a:pt x="739" y="43"/>
                    <a:pt x="739" y="45"/>
                    <a:pt x="739" y="46"/>
                  </a:cubicBezTo>
                  <a:cubicBezTo>
                    <a:pt x="739" y="47"/>
                    <a:pt x="739" y="47"/>
                    <a:pt x="739" y="48"/>
                  </a:cubicBezTo>
                  <a:cubicBezTo>
                    <a:pt x="739" y="48"/>
                    <a:pt x="739" y="48"/>
                    <a:pt x="740" y="48"/>
                  </a:cubicBezTo>
                  <a:cubicBezTo>
                    <a:pt x="740" y="48"/>
                    <a:pt x="741" y="48"/>
                    <a:pt x="741" y="48"/>
                  </a:cubicBezTo>
                  <a:cubicBezTo>
                    <a:pt x="741" y="47"/>
                    <a:pt x="743" y="47"/>
                    <a:pt x="744" y="45"/>
                  </a:cubicBezTo>
                  <a:cubicBezTo>
                    <a:pt x="744" y="47"/>
                    <a:pt x="744" y="47"/>
                    <a:pt x="744" y="47"/>
                  </a:cubicBezTo>
                  <a:cubicBezTo>
                    <a:pt x="741" y="51"/>
                    <a:pt x="739" y="53"/>
                    <a:pt x="736" y="53"/>
                  </a:cubicBezTo>
                  <a:cubicBezTo>
                    <a:pt x="735" y="53"/>
                    <a:pt x="734" y="52"/>
                    <a:pt x="733" y="51"/>
                  </a:cubicBezTo>
                  <a:cubicBezTo>
                    <a:pt x="732" y="51"/>
                    <a:pt x="731" y="50"/>
                    <a:pt x="731" y="48"/>
                  </a:cubicBezTo>
                  <a:close/>
                  <a:moveTo>
                    <a:pt x="731" y="45"/>
                  </a:moveTo>
                  <a:cubicBezTo>
                    <a:pt x="731" y="33"/>
                    <a:pt x="731" y="33"/>
                    <a:pt x="731" y="33"/>
                  </a:cubicBezTo>
                  <a:cubicBezTo>
                    <a:pt x="728" y="34"/>
                    <a:pt x="725" y="35"/>
                    <a:pt x="725" y="36"/>
                  </a:cubicBezTo>
                  <a:cubicBezTo>
                    <a:pt x="723" y="37"/>
                    <a:pt x="721" y="38"/>
                    <a:pt x="721" y="39"/>
                  </a:cubicBezTo>
                  <a:cubicBezTo>
                    <a:pt x="720" y="41"/>
                    <a:pt x="719" y="42"/>
                    <a:pt x="719" y="43"/>
                  </a:cubicBezTo>
                  <a:cubicBezTo>
                    <a:pt x="719" y="45"/>
                    <a:pt x="720" y="47"/>
                    <a:pt x="721" y="48"/>
                  </a:cubicBezTo>
                  <a:cubicBezTo>
                    <a:pt x="722" y="49"/>
                    <a:pt x="723" y="49"/>
                    <a:pt x="725" y="49"/>
                  </a:cubicBezTo>
                  <a:cubicBezTo>
                    <a:pt x="726" y="49"/>
                    <a:pt x="729" y="48"/>
                    <a:pt x="731" y="45"/>
                  </a:cubicBezTo>
                  <a:close/>
                  <a:moveTo>
                    <a:pt x="759" y="25"/>
                  </a:moveTo>
                  <a:cubicBezTo>
                    <a:pt x="763" y="20"/>
                    <a:pt x="766" y="18"/>
                    <a:pt x="769" y="18"/>
                  </a:cubicBezTo>
                  <a:cubicBezTo>
                    <a:pt x="771" y="18"/>
                    <a:pt x="773" y="18"/>
                    <a:pt x="774" y="19"/>
                  </a:cubicBezTo>
                  <a:cubicBezTo>
                    <a:pt x="775" y="20"/>
                    <a:pt x="777" y="21"/>
                    <a:pt x="777" y="23"/>
                  </a:cubicBezTo>
                  <a:cubicBezTo>
                    <a:pt x="778" y="25"/>
                    <a:pt x="778" y="27"/>
                    <a:pt x="778" y="30"/>
                  </a:cubicBezTo>
                  <a:cubicBezTo>
                    <a:pt x="778" y="45"/>
                    <a:pt x="778" y="45"/>
                    <a:pt x="778" y="45"/>
                  </a:cubicBezTo>
                  <a:cubicBezTo>
                    <a:pt x="778" y="47"/>
                    <a:pt x="778" y="48"/>
                    <a:pt x="779" y="49"/>
                  </a:cubicBezTo>
                  <a:cubicBezTo>
                    <a:pt x="779" y="50"/>
                    <a:pt x="779" y="50"/>
                    <a:pt x="780" y="51"/>
                  </a:cubicBezTo>
                  <a:cubicBezTo>
                    <a:pt x="780" y="51"/>
                    <a:pt x="781" y="51"/>
                    <a:pt x="783" y="51"/>
                  </a:cubicBezTo>
                  <a:cubicBezTo>
                    <a:pt x="783" y="52"/>
                    <a:pt x="783" y="52"/>
                    <a:pt x="783" y="52"/>
                  </a:cubicBezTo>
                  <a:cubicBezTo>
                    <a:pt x="767" y="52"/>
                    <a:pt x="767" y="52"/>
                    <a:pt x="767" y="52"/>
                  </a:cubicBezTo>
                  <a:cubicBezTo>
                    <a:pt x="767" y="51"/>
                    <a:pt x="767" y="51"/>
                    <a:pt x="767" y="51"/>
                  </a:cubicBezTo>
                  <a:cubicBezTo>
                    <a:pt x="768" y="51"/>
                    <a:pt x="768" y="51"/>
                    <a:pt x="768" y="51"/>
                  </a:cubicBezTo>
                  <a:cubicBezTo>
                    <a:pt x="769" y="51"/>
                    <a:pt x="770" y="51"/>
                    <a:pt x="771" y="50"/>
                  </a:cubicBezTo>
                  <a:cubicBezTo>
                    <a:pt x="772" y="50"/>
                    <a:pt x="772" y="49"/>
                    <a:pt x="772" y="48"/>
                  </a:cubicBezTo>
                  <a:cubicBezTo>
                    <a:pt x="772" y="48"/>
                    <a:pt x="772" y="47"/>
                    <a:pt x="772" y="45"/>
                  </a:cubicBezTo>
                  <a:cubicBezTo>
                    <a:pt x="772" y="31"/>
                    <a:pt x="772" y="31"/>
                    <a:pt x="772" y="31"/>
                  </a:cubicBezTo>
                  <a:cubicBezTo>
                    <a:pt x="772" y="27"/>
                    <a:pt x="772" y="25"/>
                    <a:pt x="771" y="24"/>
                  </a:cubicBezTo>
                  <a:cubicBezTo>
                    <a:pt x="770" y="23"/>
                    <a:pt x="769" y="22"/>
                    <a:pt x="767" y="22"/>
                  </a:cubicBezTo>
                  <a:cubicBezTo>
                    <a:pt x="764" y="22"/>
                    <a:pt x="761" y="23"/>
                    <a:pt x="759" y="27"/>
                  </a:cubicBezTo>
                  <a:cubicBezTo>
                    <a:pt x="759" y="45"/>
                    <a:pt x="759" y="45"/>
                    <a:pt x="759" y="45"/>
                  </a:cubicBezTo>
                  <a:cubicBezTo>
                    <a:pt x="759" y="47"/>
                    <a:pt x="759" y="48"/>
                    <a:pt x="759" y="49"/>
                  </a:cubicBezTo>
                  <a:cubicBezTo>
                    <a:pt x="759" y="50"/>
                    <a:pt x="760" y="50"/>
                    <a:pt x="760" y="51"/>
                  </a:cubicBezTo>
                  <a:cubicBezTo>
                    <a:pt x="761" y="51"/>
                    <a:pt x="762" y="51"/>
                    <a:pt x="764" y="51"/>
                  </a:cubicBezTo>
                  <a:cubicBezTo>
                    <a:pt x="764" y="52"/>
                    <a:pt x="764" y="52"/>
                    <a:pt x="764" y="52"/>
                  </a:cubicBezTo>
                  <a:cubicBezTo>
                    <a:pt x="748" y="52"/>
                    <a:pt x="748" y="52"/>
                    <a:pt x="748" y="52"/>
                  </a:cubicBezTo>
                  <a:cubicBezTo>
                    <a:pt x="748" y="51"/>
                    <a:pt x="748" y="51"/>
                    <a:pt x="748" y="51"/>
                  </a:cubicBezTo>
                  <a:cubicBezTo>
                    <a:pt x="749" y="51"/>
                    <a:pt x="749" y="51"/>
                    <a:pt x="749" y="51"/>
                  </a:cubicBezTo>
                  <a:cubicBezTo>
                    <a:pt x="750" y="51"/>
                    <a:pt x="751" y="51"/>
                    <a:pt x="752" y="50"/>
                  </a:cubicBezTo>
                  <a:cubicBezTo>
                    <a:pt x="752" y="49"/>
                    <a:pt x="753" y="47"/>
                    <a:pt x="753" y="45"/>
                  </a:cubicBezTo>
                  <a:cubicBezTo>
                    <a:pt x="753" y="32"/>
                    <a:pt x="753" y="32"/>
                    <a:pt x="753" y="32"/>
                  </a:cubicBezTo>
                  <a:cubicBezTo>
                    <a:pt x="753" y="28"/>
                    <a:pt x="753" y="25"/>
                    <a:pt x="752" y="24"/>
                  </a:cubicBezTo>
                  <a:cubicBezTo>
                    <a:pt x="752" y="23"/>
                    <a:pt x="752" y="23"/>
                    <a:pt x="751" y="22"/>
                  </a:cubicBezTo>
                  <a:cubicBezTo>
                    <a:pt x="751" y="22"/>
                    <a:pt x="751" y="22"/>
                    <a:pt x="750" y="22"/>
                  </a:cubicBezTo>
                  <a:cubicBezTo>
                    <a:pt x="749" y="22"/>
                    <a:pt x="748" y="22"/>
                    <a:pt x="747" y="22"/>
                  </a:cubicBezTo>
                  <a:cubicBezTo>
                    <a:pt x="747" y="21"/>
                    <a:pt x="747" y="21"/>
                    <a:pt x="747" y="21"/>
                  </a:cubicBezTo>
                  <a:cubicBezTo>
                    <a:pt x="757" y="17"/>
                    <a:pt x="757" y="17"/>
                    <a:pt x="757" y="17"/>
                  </a:cubicBezTo>
                  <a:cubicBezTo>
                    <a:pt x="759" y="17"/>
                    <a:pt x="759" y="17"/>
                    <a:pt x="759" y="17"/>
                  </a:cubicBezTo>
                  <a:cubicBezTo>
                    <a:pt x="759" y="25"/>
                    <a:pt x="759" y="25"/>
                    <a:pt x="759" y="25"/>
                  </a:cubicBezTo>
                  <a:close/>
                  <a:moveTo>
                    <a:pt x="812" y="49"/>
                  </a:moveTo>
                  <a:cubicBezTo>
                    <a:pt x="811" y="51"/>
                    <a:pt x="809" y="52"/>
                    <a:pt x="807" y="53"/>
                  </a:cubicBezTo>
                  <a:cubicBezTo>
                    <a:pt x="806" y="53"/>
                    <a:pt x="804" y="54"/>
                    <a:pt x="803" y="54"/>
                  </a:cubicBezTo>
                  <a:cubicBezTo>
                    <a:pt x="799" y="54"/>
                    <a:pt x="796" y="52"/>
                    <a:pt x="793" y="49"/>
                  </a:cubicBezTo>
                  <a:cubicBezTo>
                    <a:pt x="791" y="46"/>
                    <a:pt x="789" y="42"/>
                    <a:pt x="789" y="37"/>
                  </a:cubicBezTo>
                  <a:cubicBezTo>
                    <a:pt x="789" y="32"/>
                    <a:pt x="791" y="28"/>
                    <a:pt x="794" y="24"/>
                  </a:cubicBezTo>
                  <a:cubicBezTo>
                    <a:pt x="797" y="20"/>
                    <a:pt x="801" y="18"/>
                    <a:pt x="805" y="18"/>
                  </a:cubicBezTo>
                  <a:cubicBezTo>
                    <a:pt x="808" y="18"/>
                    <a:pt x="810" y="19"/>
                    <a:pt x="812" y="21"/>
                  </a:cubicBezTo>
                  <a:cubicBezTo>
                    <a:pt x="812" y="14"/>
                    <a:pt x="812" y="14"/>
                    <a:pt x="812" y="14"/>
                  </a:cubicBezTo>
                  <a:cubicBezTo>
                    <a:pt x="812" y="10"/>
                    <a:pt x="812" y="8"/>
                    <a:pt x="812" y="7"/>
                  </a:cubicBezTo>
                  <a:cubicBezTo>
                    <a:pt x="812" y="6"/>
                    <a:pt x="811" y="5"/>
                    <a:pt x="811" y="5"/>
                  </a:cubicBezTo>
                  <a:cubicBezTo>
                    <a:pt x="811" y="5"/>
                    <a:pt x="810" y="5"/>
                    <a:pt x="809" y="5"/>
                  </a:cubicBezTo>
                  <a:cubicBezTo>
                    <a:pt x="809" y="5"/>
                    <a:pt x="808" y="5"/>
                    <a:pt x="807" y="5"/>
                  </a:cubicBezTo>
                  <a:cubicBezTo>
                    <a:pt x="807" y="4"/>
                    <a:pt x="807" y="4"/>
                    <a:pt x="807" y="4"/>
                  </a:cubicBezTo>
                  <a:cubicBezTo>
                    <a:pt x="816" y="0"/>
                    <a:pt x="816" y="0"/>
                    <a:pt x="816" y="0"/>
                  </a:cubicBezTo>
                  <a:cubicBezTo>
                    <a:pt x="818" y="0"/>
                    <a:pt x="818" y="0"/>
                    <a:pt x="818" y="0"/>
                  </a:cubicBezTo>
                  <a:cubicBezTo>
                    <a:pt x="818" y="39"/>
                    <a:pt x="818" y="39"/>
                    <a:pt x="818" y="39"/>
                  </a:cubicBezTo>
                  <a:cubicBezTo>
                    <a:pt x="818" y="43"/>
                    <a:pt x="818" y="45"/>
                    <a:pt x="818" y="46"/>
                  </a:cubicBezTo>
                  <a:cubicBezTo>
                    <a:pt x="818" y="47"/>
                    <a:pt x="819" y="48"/>
                    <a:pt x="819" y="48"/>
                  </a:cubicBezTo>
                  <a:cubicBezTo>
                    <a:pt x="819" y="49"/>
                    <a:pt x="820" y="49"/>
                    <a:pt x="820" y="49"/>
                  </a:cubicBezTo>
                  <a:cubicBezTo>
                    <a:pt x="821" y="49"/>
                    <a:pt x="822" y="48"/>
                    <a:pt x="823" y="48"/>
                  </a:cubicBezTo>
                  <a:cubicBezTo>
                    <a:pt x="823" y="49"/>
                    <a:pt x="823" y="49"/>
                    <a:pt x="823" y="49"/>
                  </a:cubicBezTo>
                  <a:cubicBezTo>
                    <a:pt x="813" y="53"/>
                    <a:pt x="813" y="53"/>
                    <a:pt x="813" y="53"/>
                  </a:cubicBezTo>
                  <a:cubicBezTo>
                    <a:pt x="812" y="53"/>
                    <a:pt x="812" y="53"/>
                    <a:pt x="812" y="53"/>
                  </a:cubicBezTo>
                  <a:cubicBezTo>
                    <a:pt x="812" y="49"/>
                    <a:pt x="812" y="49"/>
                    <a:pt x="812" y="49"/>
                  </a:cubicBezTo>
                  <a:close/>
                  <a:moveTo>
                    <a:pt x="812" y="46"/>
                  </a:moveTo>
                  <a:cubicBezTo>
                    <a:pt x="812" y="29"/>
                    <a:pt x="812" y="29"/>
                    <a:pt x="812" y="29"/>
                  </a:cubicBezTo>
                  <a:cubicBezTo>
                    <a:pt x="812" y="27"/>
                    <a:pt x="812" y="25"/>
                    <a:pt x="811" y="24"/>
                  </a:cubicBezTo>
                  <a:cubicBezTo>
                    <a:pt x="810" y="23"/>
                    <a:pt x="809" y="22"/>
                    <a:pt x="808" y="21"/>
                  </a:cubicBezTo>
                  <a:cubicBezTo>
                    <a:pt x="807" y="20"/>
                    <a:pt x="806" y="20"/>
                    <a:pt x="805" y="20"/>
                  </a:cubicBezTo>
                  <a:cubicBezTo>
                    <a:pt x="803" y="20"/>
                    <a:pt x="801" y="21"/>
                    <a:pt x="799" y="23"/>
                  </a:cubicBezTo>
                  <a:cubicBezTo>
                    <a:pt x="797" y="25"/>
                    <a:pt x="796" y="29"/>
                    <a:pt x="796" y="34"/>
                  </a:cubicBezTo>
                  <a:cubicBezTo>
                    <a:pt x="796" y="39"/>
                    <a:pt x="797" y="43"/>
                    <a:pt x="799" y="45"/>
                  </a:cubicBezTo>
                  <a:cubicBezTo>
                    <a:pt x="801" y="48"/>
                    <a:pt x="803" y="49"/>
                    <a:pt x="806" y="49"/>
                  </a:cubicBezTo>
                  <a:cubicBezTo>
                    <a:pt x="808" y="50"/>
                    <a:pt x="810" y="49"/>
                    <a:pt x="812" y="46"/>
                  </a:cubicBezTo>
                  <a:close/>
                  <a:moveTo>
                    <a:pt x="883" y="3"/>
                  </a:moveTo>
                  <a:cubicBezTo>
                    <a:pt x="883" y="14"/>
                    <a:pt x="883" y="14"/>
                    <a:pt x="883" y="14"/>
                  </a:cubicBezTo>
                  <a:cubicBezTo>
                    <a:pt x="882" y="14"/>
                    <a:pt x="882" y="14"/>
                    <a:pt x="882" y="14"/>
                  </a:cubicBezTo>
                  <a:cubicBezTo>
                    <a:pt x="882" y="12"/>
                    <a:pt x="881" y="11"/>
                    <a:pt x="881" y="10"/>
                  </a:cubicBezTo>
                  <a:cubicBezTo>
                    <a:pt x="880" y="8"/>
                    <a:pt x="879" y="7"/>
                    <a:pt x="878" y="7"/>
                  </a:cubicBezTo>
                  <a:cubicBezTo>
                    <a:pt x="877" y="6"/>
                    <a:pt x="875" y="5"/>
                    <a:pt x="873" y="5"/>
                  </a:cubicBezTo>
                  <a:cubicBezTo>
                    <a:pt x="867" y="5"/>
                    <a:pt x="867" y="5"/>
                    <a:pt x="867" y="5"/>
                  </a:cubicBezTo>
                  <a:cubicBezTo>
                    <a:pt x="867" y="44"/>
                    <a:pt x="867" y="44"/>
                    <a:pt x="867" y="44"/>
                  </a:cubicBezTo>
                  <a:cubicBezTo>
                    <a:pt x="867" y="47"/>
                    <a:pt x="867" y="49"/>
                    <a:pt x="867" y="49"/>
                  </a:cubicBezTo>
                  <a:cubicBezTo>
                    <a:pt x="868" y="51"/>
                    <a:pt x="870" y="51"/>
                    <a:pt x="871" y="51"/>
                  </a:cubicBezTo>
                  <a:cubicBezTo>
                    <a:pt x="873" y="51"/>
                    <a:pt x="873" y="51"/>
                    <a:pt x="873" y="51"/>
                  </a:cubicBezTo>
                  <a:cubicBezTo>
                    <a:pt x="873" y="52"/>
                    <a:pt x="873" y="52"/>
                    <a:pt x="873" y="52"/>
                  </a:cubicBezTo>
                  <a:cubicBezTo>
                    <a:pt x="853" y="52"/>
                    <a:pt x="853" y="52"/>
                    <a:pt x="853" y="52"/>
                  </a:cubicBezTo>
                  <a:cubicBezTo>
                    <a:pt x="853" y="51"/>
                    <a:pt x="853" y="51"/>
                    <a:pt x="853" y="51"/>
                  </a:cubicBezTo>
                  <a:cubicBezTo>
                    <a:pt x="854" y="51"/>
                    <a:pt x="854" y="51"/>
                    <a:pt x="854" y="51"/>
                  </a:cubicBezTo>
                  <a:cubicBezTo>
                    <a:pt x="856" y="51"/>
                    <a:pt x="858" y="50"/>
                    <a:pt x="859" y="49"/>
                  </a:cubicBezTo>
                  <a:cubicBezTo>
                    <a:pt x="859" y="48"/>
                    <a:pt x="859" y="47"/>
                    <a:pt x="859" y="43"/>
                  </a:cubicBezTo>
                  <a:cubicBezTo>
                    <a:pt x="859" y="5"/>
                    <a:pt x="859" y="5"/>
                    <a:pt x="859" y="5"/>
                  </a:cubicBezTo>
                  <a:cubicBezTo>
                    <a:pt x="853" y="5"/>
                    <a:pt x="853" y="5"/>
                    <a:pt x="853" y="5"/>
                  </a:cubicBezTo>
                  <a:cubicBezTo>
                    <a:pt x="851" y="5"/>
                    <a:pt x="849" y="5"/>
                    <a:pt x="849" y="6"/>
                  </a:cubicBezTo>
                  <a:cubicBezTo>
                    <a:pt x="847" y="6"/>
                    <a:pt x="846" y="7"/>
                    <a:pt x="845" y="9"/>
                  </a:cubicBezTo>
                  <a:cubicBezTo>
                    <a:pt x="845" y="10"/>
                    <a:pt x="844" y="12"/>
                    <a:pt x="844" y="14"/>
                  </a:cubicBezTo>
                  <a:cubicBezTo>
                    <a:pt x="843" y="14"/>
                    <a:pt x="843" y="14"/>
                    <a:pt x="843" y="14"/>
                  </a:cubicBezTo>
                  <a:cubicBezTo>
                    <a:pt x="843" y="3"/>
                    <a:pt x="843" y="3"/>
                    <a:pt x="843" y="3"/>
                  </a:cubicBezTo>
                  <a:cubicBezTo>
                    <a:pt x="883" y="3"/>
                    <a:pt x="883" y="3"/>
                    <a:pt x="883" y="3"/>
                  </a:cubicBezTo>
                  <a:close/>
                  <a:moveTo>
                    <a:pt x="891" y="31"/>
                  </a:moveTo>
                  <a:cubicBezTo>
                    <a:pt x="891" y="37"/>
                    <a:pt x="893" y="40"/>
                    <a:pt x="895" y="43"/>
                  </a:cubicBezTo>
                  <a:cubicBezTo>
                    <a:pt x="897" y="46"/>
                    <a:pt x="900" y="48"/>
                    <a:pt x="903" y="48"/>
                  </a:cubicBezTo>
                  <a:cubicBezTo>
                    <a:pt x="905" y="48"/>
                    <a:pt x="907" y="47"/>
                    <a:pt x="909" y="46"/>
                  </a:cubicBezTo>
                  <a:cubicBezTo>
                    <a:pt x="911" y="45"/>
                    <a:pt x="912" y="43"/>
                    <a:pt x="913" y="39"/>
                  </a:cubicBezTo>
                  <a:cubicBezTo>
                    <a:pt x="914" y="40"/>
                    <a:pt x="914" y="40"/>
                    <a:pt x="914" y="40"/>
                  </a:cubicBezTo>
                  <a:cubicBezTo>
                    <a:pt x="914" y="43"/>
                    <a:pt x="912" y="47"/>
                    <a:pt x="910" y="49"/>
                  </a:cubicBezTo>
                  <a:cubicBezTo>
                    <a:pt x="907" y="52"/>
                    <a:pt x="904" y="53"/>
                    <a:pt x="901" y="53"/>
                  </a:cubicBezTo>
                  <a:cubicBezTo>
                    <a:pt x="897" y="53"/>
                    <a:pt x="893" y="52"/>
                    <a:pt x="891" y="49"/>
                  </a:cubicBezTo>
                  <a:cubicBezTo>
                    <a:pt x="888" y="45"/>
                    <a:pt x="887" y="41"/>
                    <a:pt x="887" y="36"/>
                  </a:cubicBezTo>
                  <a:cubicBezTo>
                    <a:pt x="887" y="30"/>
                    <a:pt x="888" y="25"/>
                    <a:pt x="891" y="22"/>
                  </a:cubicBezTo>
                  <a:cubicBezTo>
                    <a:pt x="894" y="19"/>
                    <a:pt x="897" y="17"/>
                    <a:pt x="902" y="17"/>
                  </a:cubicBezTo>
                  <a:cubicBezTo>
                    <a:pt x="905" y="17"/>
                    <a:pt x="909" y="19"/>
                    <a:pt x="911" y="21"/>
                  </a:cubicBezTo>
                  <a:cubicBezTo>
                    <a:pt x="913" y="23"/>
                    <a:pt x="915" y="27"/>
                    <a:pt x="915" y="31"/>
                  </a:cubicBezTo>
                  <a:cubicBezTo>
                    <a:pt x="891" y="31"/>
                    <a:pt x="891" y="31"/>
                    <a:pt x="891" y="31"/>
                  </a:cubicBezTo>
                  <a:close/>
                  <a:moveTo>
                    <a:pt x="891" y="29"/>
                  </a:moveTo>
                  <a:cubicBezTo>
                    <a:pt x="907" y="29"/>
                    <a:pt x="907" y="29"/>
                    <a:pt x="907" y="29"/>
                  </a:cubicBezTo>
                  <a:cubicBezTo>
                    <a:pt x="907" y="27"/>
                    <a:pt x="906" y="26"/>
                    <a:pt x="906" y="25"/>
                  </a:cubicBezTo>
                  <a:cubicBezTo>
                    <a:pt x="905" y="24"/>
                    <a:pt x="904" y="23"/>
                    <a:pt x="903" y="22"/>
                  </a:cubicBezTo>
                  <a:cubicBezTo>
                    <a:pt x="902" y="21"/>
                    <a:pt x="901" y="21"/>
                    <a:pt x="899" y="21"/>
                  </a:cubicBezTo>
                  <a:cubicBezTo>
                    <a:pt x="897" y="21"/>
                    <a:pt x="896" y="21"/>
                    <a:pt x="894" y="23"/>
                  </a:cubicBezTo>
                  <a:cubicBezTo>
                    <a:pt x="893" y="24"/>
                    <a:pt x="892" y="27"/>
                    <a:pt x="891"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 name="Freeform 35"/>
            <p:cNvSpPr>
              <a:spLocks noEditPoints="1"/>
            </p:cNvSpPr>
            <p:nvPr userDrawn="1"/>
          </p:nvSpPr>
          <p:spPr bwMode="auto">
            <a:xfrm>
              <a:off x="10679194" y="4943758"/>
              <a:ext cx="873127" cy="103187"/>
            </a:xfrm>
            <a:custGeom>
              <a:avLst/>
              <a:gdLst>
                <a:gd name="T0" fmla="*/ 23 w 586"/>
                <a:gd name="T1" fmla="*/ 21 h 69"/>
                <a:gd name="T2" fmla="*/ 8 w 586"/>
                <a:gd name="T3" fmla="*/ 24 h 69"/>
                <a:gd name="T4" fmla="*/ 45 w 586"/>
                <a:gd name="T5" fmla="*/ 26 h 69"/>
                <a:gd name="T6" fmla="*/ 66 w 586"/>
                <a:gd name="T7" fmla="*/ 52 h 69"/>
                <a:gd name="T8" fmla="*/ 58 w 586"/>
                <a:gd name="T9" fmla="*/ 46 h 69"/>
                <a:gd name="T10" fmla="*/ 46 w 586"/>
                <a:gd name="T11" fmla="*/ 50 h 69"/>
                <a:gd name="T12" fmla="*/ 40 w 586"/>
                <a:gd name="T13" fmla="*/ 46 h 69"/>
                <a:gd name="T14" fmla="*/ 45 w 586"/>
                <a:gd name="T15" fmla="*/ 1 h 69"/>
                <a:gd name="T16" fmla="*/ 106 w 586"/>
                <a:gd name="T17" fmla="*/ 52 h 69"/>
                <a:gd name="T18" fmla="*/ 98 w 586"/>
                <a:gd name="T19" fmla="*/ 46 h 69"/>
                <a:gd name="T20" fmla="*/ 90 w 586"/>
                <a:gd name="T21" fmla="*/ 52 h 69"/>
                <a:gd name="T22" fmla="*/ 78 w 586"/>
                <a:gd name="T23" fmla="*/ 25 h 69"/>
                <a:gd name="T24" fmla="*/ 132 w 586"/>
                <a:gd name="T25" fmla="*/ 19 h 69"/>
                <a:gd name="T26" fmla="*/ 118 w 586"/>
                <a:gd name="T27" fmla="*/ 28 h 69"/>
                <a:gd name="T28" fmla="*/ 133 w 586"/>
                <a:gd name="T29" fmla="*/ 52 h 69"/>
                <a:gd name="T30" fmla="*/ 169 w 586"/>
                <a:gd name="T31" fmla="*/ 52 h 69"/>
                <a:gd name="T32" fmla="*/ 161 w 586"/>
                <a:gd name="T33" fmla="*/ 15 h 69"/>
                <a:gd name="T34" fmla="*/ 167 w 586"/>
                <a:gd name="T35" fmla="*/ 1 h 69"/>
                <a:gd name="T36" fmla="*/ 181 w 586"/>
                <a:gd name="T37" fmla="*/ 38 h 69"/>
                <a:gd name="T38" fmla="*/ 189 w 586"/>
                <a:gd name="T39" fmla="*/ 47 h 69"/>
                <a:gd name="T40" fmla="*/ 222 w 586"/>
                <a:gd name="T41" fmla="*/ 31 h 69"/>
                <a:gd name="T42" fmla="*/ 252 w 586"/>
                <a:gd name="T43" fmla="*/ 24 h 69"/>
                <a:gd name="T44" fmla="*/ 228 w 586"/>
                <a:gd name="T45" fmla="*/ 44 h 69"/>
                <a:gd name="T46" fmla="*/ 249 w 586"/>
                <a:gd name="T47" fmla="*/ 64 h 69"/>
                <a:gd name="T48" fmla="*/ 223 w 586"/>
                <a:gd name="T49" fmla="*/ 48 h 69"/>
                <a:gd name="T50" fmla="*/ 240 w 586"/>
                <a:gd name="T51" fmla="*/ 39 h 69"/>
                <a:gd name="T52" fmla="*/ 238 w 586"/>
                <a:gd name="T53" fmla="*/ 66 h 69"/>
                <a:gd name="T54" fmla="*/ 274 w 586"/>
                <a:gd name="T55" fmla="*/ 21 h 69"/>
                <a:gd name="T56" fmla="*/ 286 w 586"/>
                <a:gd name="T57" fmla="*/ 21 h 69"/>
                <a:gd name="T58" fmla="*/ 290 w 586"/>
                <a:gd name="T59" fmla="*/ 25 h 69"/>
                <a:gd name="T60" fmla="*/ 267 w 586"/>
                <a:gd name="T61" fmla="*/ 62 h 69"/>
                <a:gd name="T62" fmla="*/ 258 w 586"/>
                <a:gd name="T63" fmla="*/ 20 h 69"/>
                <a:gd name="T64" fmla="*/ 319 w 586"/>
                <a:gd name="T65" fmla="*/ 49 h 69"/>
                <a:gd name="T66" fmla="*/ 322 w 586"/>
                <a:gd name="T67" fmla="*/ 34 h 69"/>
                <a:gd name="T68" fmla="*/ 368 w 586"/>
                <a:gd name="T69" fmla="*/ 45 h 69"/>
                <a:gd name="T70" fmla="*/ 360 w 586"/>
                <a:gd name="T71" fmla="*/ 52 h 69"/>
                <a:gd name="T72" fmla="*/ 364 w 586"/>
                <a:gd name="T73" fmla="*/ 8 h 69"/>
                <a:gd name="T74" fmla="*/ 378 w 586"/>
                <a:gd name="T75" fmla="*/ 6 h 69"/>
                <a:gd name="T76" fmla="*/ 377 w 586"/>
                <a:gd name="T77" fmla="*/ 22 h 69"/>
                <a:gd name="T78" fmla="*/ 408 w 586"/>
                <a:gd name="T79" fmla="*/ 16 h 69"/>
                <a:gd name="T80" fmla="*/ 433 w 586"/>
                <a:gd name="T81" fmla="*/ 52 h 69"/>
                <a:gd name="T82" fmla="*/ 435 w 586"/>
                <a:gd name="T83" fmla="*/ 6 h 69"/>
                <a:gd name="T84" fmla="*/ 476 w 586"/>
                <a:gd name="T85" fmla="*/ 20 h 69"/>
                <a:gd name="T86" fmla="*/ 468 w 586"/>
                <a:gd name="T87" fmla="*/ 54 h 69"/>
                <a:gd name="T88" fmla="*/ 472 w 586"/>
                <a:gd name="T89" fmla="*/ 24 h 69"/>
                <a:gd name="T90" fmla="*/ 466 w 586"/>
                <a:gd name="T91" fmla="*/ 54 h 69"/>
                <a:gd name="T92" fmla="*/ 454 w 586"/>
                <a:gd name="T93" fmla="*/ 6 h 69"/>
                <a:gd name="T94" fmla="*/ 502 w 586"/>
                <a:gd name="T95" fmla="*/ 5 h 69"/>
                <a:gd name="T96" fmla="*/ 502 w 586"/>
                <a:gd name="T97" fmla="*/ 46 h 69"/>
                <a:gd name="T98" fmla="*/ 495 w 586"/>
                <a:gd name="T99" fmla="*/ 50 h 69"/>
                <a:gd name="T100" fmla="*/ 500 w 586"/>
                <a:gd name="T101" fmla="*/ 19 h 69"/>
                <a:gd name="T102" fmla="*/ 544 w 586"/>
                <a:gd name="T103" fmla="*/ 50 h 69"/>
                <a:gd name="T104" fmla="*/ 538 w 586"/>
                <a:gd name="T105" fmla="*/ 49 h 69"/>
                <a:gd name="T106" fmla="*/ 526 w 586"/>
                <a:gd name="T107" fmla="*/ 52 h 69"/>
                <a:gd name="T108" fmla="*/ 518 w 586"/>
                <a:gd name="T109" fmla="*/ 33 h 69"/>
                <a:gd name="T110" fmla="*/ 524 w 586"/>
                <a:gd name="T111" fmla="*/ 26 h 69"/>
                <a:gd name="T112" fmla="*/ 574 w 586"/>
                <a:gd name="T113" fmla="*/ 31 h 69"/>
                <a:gd name="T114" fmla="*/ 560 w 586"/>
                <a:gd name="T115" fmla="*/ 30 h 69"/>
                <a:gd name="T116" fmla="*/ 580 w 586"/>
                <a:gd name="T117" fmla="*/ 41 h 69"/>
                <a:gd name="T118" fmla="*/ 575 w 586"/>
                <a:gd name="T119" fmla="*/ 52 h 69"/>
                <a:gd name="T120" fmla="*/ 566 w 586"/>
                <a:gd name="T121" fmla="*/ 5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86" h="69">
                  <a:moveTo>
                    <a:pt x="27" y="41"/>
                  </a:moveTo>
                  <a:cubicBezTo>
                    <a:pt x="26" y="45"/>
                    <a:pt x="24" y="49"/>
                    <a:pt x="22" y="51"/>
                  </a:cubicBezTo>
                  <a:cubicBezTo>
                    <a:pt x="19" y="54"/>
                    <a:pt x="16" y="55"/>
                    <a:pt x="13" y="55"/>
                  </a:cubicBezTo>
                  <a:cubicBezTo>
                    <a:pt x="10" y="55"/>
                    <a:pt x="6" y="53"/>
                    <a:pt x="4" y="50"/>
                  </a:cubicBezTo>
                  <a:cubicBezTo>
                    <a:pt x="1" y="47"/>
                    <a:pt x="0" y="42"/>
                    <a:pt x="0" y="37"/>
                  </a:cubicBezTo>
                  <a:cubicBezTo>
                    <a:pt x="0" y="32"/>
                    <a:pt x="1" y="27"/>
                    <a:pt x="4" y="24"/>
                  </a:cubicBezTo>
                  <a:cubicBezTo>
                    <a:pt x="7" y="20"/>
                    <a:pt x="11" y="18"/>
                    <a:pt x="15" y="18"/>
                  </a:cubicBezTo>
                  <a:cubicBezTo>
                    <a:pt x="18" y="18"/>
                    <a:pt x="21" y="19"/>
                    <a:pt x="23" y="21"/>
                  </a:cubicBezTo>
                  <a:cubicBezTo>
                    <a:pt x="25" y="23"/>
                    <a:pt x="26" y="25"/>
                    <a:pt x="26" y="27"/>
                  </a:cubicBezTo>
                  <a:cubicBezTo>
                    <a:pt x="26" y="28"/>
                    <a:pt x="26" y="28"/>
                    <a:pt x="26" y="29"/>
                  </a:cubicBezTo>
                  <a:cubicBezTo>
                    <a:pt x="25" y="30"/>
                    <a:pt x="24" y="30"/>
                    <a:pt x="23" y="30"/>
                  </a:cubicBezTo>
                  <a:cubicBezTo>
                    <a:pt x="22" y="30"/>
                    <a:pt x="21" y="30"/>
                    <a:pt x="20" y="28"/>
                  </a:cubicBezTo>
                  <a:cubicBezTo>
                    <a:pt x="20" y="28"/>
                    <a:pt x="19" y="27"/>
                    <a:pt x="19" y="26"/>
                  </a:cubicBezTo>
                  <a:cubicBezTo>
                    <a:pt x="19" y="24"/>
                    <a:pt x="18" y="23"/>
                    <a:pt x="18" y="22"/>
                  </a:cubicBezTo>
                  <a:cubicBezTo>
                    <a:pt x="17" y="22"/>
                    <a:pt x="16" y="21"/>
                    <a:pt x="14" y="21"/>
                  </a:cubicBezTo>
                  <a:cubicBezTo>
                    <a:pt x="12" y="21"/>
                    <a:pt x="10" y="22"/>
                    <a:pt x="8" y="24"/>
                  </a:cubicBezTo>
                  <a:cubicBezTo>
                    <a:pt x="6" y="26"/>
                    <a:pt x="6" y="30"/>
                    <a:pt x="6" y="34"/>
                  </a:cubicBezTo>
                  <a:cubicBezTo>
                    <a:pt x="6" y="38"/>
                    <a:pt x="6" y="41"/>
                    <a:pt x="8" y="44"/>
                  </a:cubicBezTo>
                  <a:cubicBezTo>
                    <a:pt x="10" y="48"/>
                    <a:pt x="13" y="49"/>
                    <a:pt x="16" y="49"/>
                  </a:cubicBezTo>
                  <a:cubicBezTo>
                    <a:pt x="18" y="49"/>
                    <a:pt x="20" y="48"/>
                    <a:pt x="22" y="47"/>
                  </a:cubicBezTo>
                  <a:cubicBezTo>
                    <a:pt x="24" y="46"/>
                    <a:pt x="25" y="44"/>
                    <a:pt x="27" y="41"/>
                  </a:cubicBezTo>
                  <a:cubicBezTo>
                    <a:pt x="27" y="41"/>
                    <a:pt x="27" y="41"/>
                    <a:pt x="27" y="41"/>
                  </a:cubicBezTo>
                  <a:close/>
                  <a:moveTo>
                    <a:pt x="45" y="1"/>
                  </a:moveTo>
                  <a:cubicBezTo>
                    <a:pt x="45" y="26"/>
                    <a:pt x="45" y="26"/>
                    <a:pt x="45" y="26"/>
                  </a:cubicBezTo>
                  <a:cubicBezTo>
                    <a:pt x="48" y="22"/>
                    <a:pt x="50" y="21"/>
                    <a:pt x="51" y="20"/>
                  </a:cubicBezTo>
                  <a:cubicBezTo>
                    <a:pt x="53" y="19"/>
                    <a:pt x="54" y="18"/>
                    <a:pt x="56" y="18"/>
                  </a:cubicBezTo>
                  <a:cubicBezTo>
                    <a:pt x="58" y="18"/>
                    <a:pt x="60" y="19"/>
                    <a:pt x="61" y="20"/>
                  </a:cubicBezTo>
                  <a:cubicBezTo>
                    <a:pt x="62" y="21"/>
                    <a:pt x="63" y="23"/>
                    <a:pt x="64" y="25"/>
                  </a:cubicBezTo>
                  <a:cubicBezTo>
                    <a:pt x="64" y="27"/>
                    <a:pt x="64" y="30"/>
                    <a:pt x="64" y="34"/>
                  </a:cubicBezTo>
                  <a:cubicBezTo>
                    <a:pt x="64" y="46"/>
                    <a:pt x="64" y="46"/>
                    <a:pt x="64" y="46"/>
                  </a:cubicBezTo>
                  <a:cubicBezTo>
                    <a:pt x="64" y="48"/>
                    <a:pt x="64" y="50"/>
                    <a:pt x="65" y="50"/>
                  </a:cubicBezTo>
                  <a:cubicBezTo>
                    <a:pt x="65" y="51"/>
                    <a:pt x="66" y="52"/>
                    <a:pt x="66" y="52"/>
                  </a:cubicBezTo>
                  <a:cubicBezTo>
                    <a:pt x="66" y="52"/>
                    <a:pt x="68" y="52"/>
                    <a:pt x="69" y="52"/>
                  </a:cubicBezTo>
                  <a:cubicBezTo>
                    <a:pt x="69" y="54"/>
                    <a:pt x="69" y="54"/>
                    <a:pt x="69" y="54"/>
                  </a:cubicBezTo>
                  <a:cubicBezTo>
                    <a:pt x="53" y="54"/>
                    <a:pt x="53" y="54"/>
                    <a:pt x="53" y="54"/>
                  </a:cubicBezTo>
                  <a:cubicBezTo>
                    <a:pt x="53" y="52"/>
                    <a:pt x="53" y="52"/>
                    <a:pt x="53" y="52"/>
                  </a:cubicBezTo>
                  <a:cubicBezTo>
                    <a:pt x="54" y="52"/>
                    <a:pt x="54" y="52"/>
                    <a:pt x="54" y="52"/>
                  </a:cubicBezTo>
                  <a:cubicBezTo>
                    <a:pt x="56" y="52"/>
                    <a:pt x="56" y="52"/>
                    <a:pt x="57" y="52"/>
                  </a:cubicBezTo>
                  <a:cubicBezTo>
                    <a:pt x="58" y="51"/>
                    <a:pt x="58" y="50"/>
                    <a:pt x="58" y="50"/>
                  </a:cubicBezTo>
                  <a:cubicBezTo>
                    <a:pt x="58" y="49"/>
                    <a:pt x="58" y="48"/>
                    <a:pt x="58" y="46"/>
                  </a:cubicBezTo>
                  <a:cubicBezTo>
                    <a:pt x="58" y="34"/>
                    <a:pt x="58" y="34"/>
                    <a:pt x="58" y="34"/>
                  </a:cubicBezTo>
                  <a:cubicBezTo>
                    <a:pt x="58" y="30"/>
                    <a:pt x="58" y="28"/>
                    <a:pt x="58" y="27"/>
                  </a:cubicBezTo>
                  <a:cubicBezTo>
                    <a:pt x="58" y="26"/>
                    <a:pt x="57" y="25"/>
                    <a:pt x="56" y="24"/>
                  </a:cubicBezTo>
                  <a:cubicBezTo>
                    <a:pt x="56" y="24"/>
                    <a:pt x="55" y="23"/>
                    <a:pt x="54" y="23"/>
                  </a:cubicBezTo>
                  <a:cubicBezTo>
                    <a:pt x="52" y="23"/>
                    <a:pt x="51" y="24"/>
                    <a:pt x="50" y="24"/>
                  </a:cubicBezTo>
                  <a:cubicBezTo>
                    <a:pt x="49" y="25"/>
                    <a:pt x="47" y="26"/>
                    <a:pt x="46" y="28"/>
                  </a:cubicBezTo>
                  <a:cubicBezTo>
                    <a:pt x="46" y="46"/>
                    <a:pt x="46" y="46"/>
                    <a:pt x="46" y="46"/>
                  </a:cubicBezTo>
                  <a:cubicBezTo>
                    <a:pt x="46" y="48"/>
                    <a:pt x="46" y="50"/>
                    <a:pt x="46" y="50"/>
                  </a:cubicBezTo>
                  <a:cubicBezTo>
                    <a:pt x="46" y="51"/>
                    <a:pt x="47" y="52"/>
                    <a:pt x="47" y="52"/>
                  </a:cubicBezTo>
                  <a:cubicBezTo>
                    <a:pt x="48" y="52"/>
                    <a:pt x="49" y="52"/>
                    <a:pt x="51" y="52"/>
                  </a:cubicBezTo>
                  <a:cubicBezTo>
                    <a:pt x="51" y="54"/>
                    <a:pt x="51" y="54"/>
                    <a:pt x="51" y="54"/>
                  </a:cubicBezTo>
                  <a:cubicBezTo>
                    <a:pt x="34" y="54"/>
                    <a:pt x="34" y="54"/>
                    <a:pt x="34" y="54"/>
                  </a:cubicBezTo>
                  <a:cubicBezTo>
                    <a:pt x="34" y="52"/>
                    <a:pt x="34" y="52"/>
                    <a:pt x="34" y="52"/>
                  </a:cubicBezTo>
                  <a:cubicBezTo>
                    <a:pt x="36" y="52"/>
                    <a:pt x="37" y="52"/>
                    <a:pt x="38" y="52"/>
                  </a:cubicBezTo>
                  <a:cubicBezTo>
                    <a:pt x="38" y="51"/>
                    <a:pt x="39" y="51"/>
                    <a:pt x="39" y="50"/>
                  </a:cubicBezTo>
                  <a:cubicBezTo>
                    <a:pt x="40" y="49"/>
                    <a:pt x="40" y="48"/>
                    <a:pt x="40" y="46"/>
                  </a:cubicBezTo>
                  <a:cubicBezTo>
                    <a:pt x="40" y="15"/>
                    <a:pt x="40" y="15"/>
                    <a:pt x="40" y="15"/>
                  </a:cubicBezTo>
                  <a:cubicBezTo>
                    <a:pt x="40" y="11"/>
                    <a:pt x="40" y="8"/>
                    <a:pt x="39" y="8"/>
                  </a:cubicBezTo>
                  <a:cubicBezTo>
                    <a:pt x="39" y="7"/>
                    <a:pt x="39" y="6"/>
                    <a:pt x="38" y="6"/>
                  </a:cubicBezTo>
                  <a:cubicBezTo>
                    <a:pt x="38" y="5"/>
                    <a:pt x="38" y="5"/>
                    <a:pt x="37" y="5"/>
                  </a:cubicBezTo>
                  <a:cubicBezTo>
                    <a:pt x="36" y="5"/>
                    <a:pt x="36" y="5"/>
                    <a:pt x="34" y="6"/>
                  </a:cubicBezTo>
                  <a:cubicBezTo>
                    <a:pt x="34" y="4"/>
                    <a:pt x="34" y="4"/>
                    <a:pt x="34" y="4"/>
                  </a:cubicBezTo>
                  <a:cubicBezTo>
                    <a:pt x="44" y="0"/>
                    <a:pt x="44" y="0"/>
                    <a:pt x="44" y="0"/>
                  </a:cubicBezTo>
                  <a:cubicBezTo>
                    <a:pt x="45" y="1"/>
                    <a:pt x="45" y="1"/>
                    <a:pt x="45" y="1"/>
                  </a:cubicBezTo>
                  <a:close/>
                  <a:moveTo>
                    <a:pt x="85" y="26"/>
                  </a:moveTo>
                  <a:cubicBezTo>
                    <a:pt x="89" y="21"/>
                    <a:pt x="92" y="19"/>
                    <a:pt x="96" y="19"/>
                  </a:cubicBezTo>
                  <a:cubicBezTo>
                    <a:pt x="97" y="19"/>
                    <a:pt x="99" y="19"/>
                    <a:pt x="100" y="20"/>
                  </a:cubicBezTo>
                  <a:cubicBezTo>
                    <a:pt x="102" y="21"/>
                    <a:pt x="103" y="22"/>
                    <a:pt x="104" y="24"/>
                  </a:cubicBezTo>
                  <a:cubicBezTo>
                    <a:pt x="104" y="26"/>
                    <a:pt x="104" y="28"/>
                    <a:pt x="104" y="31"/>
                  </a:cubicBezTo>
                  <a:cubicBezTo>
                    <a:pt x="104" y="46"/>
                    <a:pt x="104" y="46"/>
                    <a:pt x="104" y="46"/>
                  </a:cubicBezTo>
                  <a:cubicBezTo>
                    <a:pt x="104" y="48"/>
                    <a:pt x="104" y="49"/>
                    <a:pt x="105" y="50"/>
                  </a:cubicBezTo>
                  <a:cubicBezTo>
                    <a:pt x="105" y="51"/>
                    <a:pt x="106" y="51"/>
                    <a:pt x="106" y="52"/>
                  </a:cubicBezTo>
                  <a:cubicBezTo>
                    <a:pt x="106" y="52"/>
                    <a:pt x="108" y="52"/>
                    <a:pt x="109" y="52"/>
                  </a:cubicBezTo>
                  <a:cubicBezTo>
                    <a:pt x="109" y="53"/>
                    <a:pt x="109" y="53"/>
                    <a:pt x="109" y="53"/>
                  </a:cubicBezTo>
                  <a:cubicBezTo>
                    <a:pt x="93" y="53"/>
                    <a:pt x="93" y="53"/>
                    <a:pt x="93" y="53"/>
                  </a:cubicBezTo>
                  <a:cubicBezTo>
                    <a:pt x="93" y="52"/>
                    <a:pt x="93" y="52"/>
                    <a:pt x="93" y="52"/>
                  </a:cubicBezTo>
                  <a:cubicBezTo>
                    <a:pt x="94" y="52"/>
                    <a:pt x="94" y="52"/>
                    <a:pt x="94" y="52"/>
                  </a:cubicBezTo>
                  <a:cubicBezTo>
                    <a:pt x="96" y="52"/>
                    <a:pt x="96" y="52"/>
                    <a:pt x="97" y="51"/>
                  </a:cubicBezTo>
                  <a:cubicBezTo>
                    <a:pt x="98" y="51"/>
                    <a:pt x="98" y="50"/>
                    <a:pt x="98" y="49"/>
                  </a:cubicBezTo>
                  <a:cubicBezTo>
                    <a:pt x="98" y="49"/>
                    <a:pt x="98" y="48"/>
                    <a:pt x="98" y="46"/>
                  </a:cubicBezTo>
                  <a:cubicBezTo>
                    <a:pt x="98" y="32"/>
                    <a:pt x="98" y="32"/>
                    <a:pt x="98" y="32"/>
                  </a:cubicBezTo>
                  <a:cubicBezTo>
                    <a:pt x="98" y="28"/>
                    <a:pt x="98" y="26"/>
                    <a:pt x="97" y="25"/>
                  </a:cubicBezTo>
                  <a:cubicBezTo>
                    <a:pt x="96" y="24"/>
                    <a:pt x="95" y="23"/>
                    <a:pt x="93" y="23"/>
                  </a:cubicBezTo>
                  <a:cubicBezTo>
                    <a:pt x="90" y="23"/>
                    <a:pt x="88" y="24"/>
                    <a:pt x="85" y="28"/>
                  </a:cubicBezTo>
                  <a:cubicBezTo>
                    <a:pt x="85" y="46"/>
                    <a:pt x="85" y="46"/>
                    <a:pt x="85" y="46"/>
                  </a:cubicBezTo>
                  <a:cubicBezTo>
                    <a:pt x="85" y="48"/>
                    <a:pt x="85" y="49"/>
                    <a:pt x="85" y="50"/>
                  </a:cubicBezTo>
                  <a:cubicBezTo>
                    <a:pt x="86" y="51"/>
                    <a:pt x="86" y="51"/>
                    <a:pt x="86" y="52"/>
                  </a:cubicBezTo>
                  <a:cubicBezTo>
                    <a:pt x="87" y="52"/>
                    <a:pt x="88" y="52"/>
                    <a:pt x="90" y="52"/>
                  </a:cubicBezTo>
                  <a:cubicBezTo>
                    <a:pt x="90" y="53"/>
                    <a:pt x="90" y="53"/>
                    <a:pt x="90" y="53"/>
                  </a:cubicBezTo>
                  <a:cubicBezTo>
                    <a:pt x="74" y="53"/>
                    <a:pt x="74" y="53"/>
                    <a:pt x="74" y="53"/>
                  </a:cubicBezTo>
                  <a:cubicBezTo>
                    <a:pt x="74" y="52"/>
                    <a:pt x="74" y="52"/>
                    <a:pt x="74" y="52"/>
                  </a:cubicBezTo>
                  <a:cubicBezTo>
                    <a:pt x="75" y="52"/>
                    <a:pt x="75" y="52"/>
                    <a:pt x="75" y="52"/>
                  </a:cubicBezTo>
                  <a:cubicBezTo>
                    <a:pt x="76" y="52"/>
                    <a:pt x="78" y="52"/>
                    <a:pt x="78" y="51"/>
                  </a:cubicBezTo>
                  <a:cubicBezTo>
                    <a:pt x="78" y="50"/>
                    <a:pt x="79" y="48"/>
                    <a:pt x="79" y="46"/>
                  </a:cubicBezTo>
                  <a:cubicBezTo>
                    <a:pt x="79" y="33"/>
                    <a:pt x="79" y="33"/>
                    <a:pt x="79" y="33"/>
                  </a:cubicBezTo>
                  <a:cubicBezTo>
                    <a:pt x="79" y="29"/>
                    <a:pt x="79" y="26"/>
                    <a:pt x="78" y="25"/>
                  </a:cubicBezTo>
                  <a:cubicBezTo>
                    <a:pt x="78" y="24"/>
                    <a:pt x="78" y="24"/>
                    <a:pt x="78" y="23"/>
                  </a:cubicBezTo>
                  <a:cubicBezTo>
                    <a:pt x="77" y="23"/>
                    <a:pt x="77" y="23"/>
                    <a:pt x="76" y="23"/>
                  </a:cubicBezTo>
                  <a:cubicBezTo>
                    <a:pt x="75" y="23"/>
                    <a:pt x="74" y="23"/>
                    <a:pt x="74" y="23"/>
                  </a:cubicBezTo>
                  <a:cubicBezTo>
                    <a:pt x="73" y="22"/>
                    <a:pt x="73" y="22"/>
                    <a:pt x="73" y="22"/>
                  </a:cubicBezTo>
                  <a:cubicBezTo>
                    <a:pt x="83" y="18"/>
                    <a:pt x="83" y="18"/>
                    <a:pt x="83" y="18"/>
                  </a:cubicBezTo>
                  <a:cubicBezTo>
                    <a:pt x="85" y="18"/>
                    <a:pt x="85" y="18"/>
                    <a:pt x="85" y="18"/>
                  </a:cubicBezTo>
                  <a:cubicBezTo>
                    <a:pt x="85" y="26"/>
                    <a:pt x="85" y="26"/>
                    <a:pt x="85" y="26"/>
                  </a:cubicBezTo>
                  <a:close/>
                  <a:moveTo>
                    <a:pt x="132" y="19"/>
                  </a:moveTo>
                  <a:cubicBezTo>
                    <a:pt x="136" y="19"/>
                    <a:pt x="140" y="21"/>
                    <a:pt x="144" y="25"/>
                  </a:cubicBezTo>
                  <a:cubicBezTo>
                    <a:pt x="146" y="28"/>
                    <a:pt x="148" y="32"/>
                    <a:pt x="148" y="36"/>
                  </a:cubicBezTo>
                  <a:cubicBezTo>
                    <a:pt x="148" y="40"/>
                    <a:pt x="147" y="42"/>
                    <a:pt x="146" y="46"/>
                  </a:cubicBezTo>
                  <a:cubicBezTo>
                    <a:pt x="144" y="49"/>
                    <a:pt x="142" y="51"/>
                    <a:pt x="140" y="53"/>
                  </a:cubicBezTo>
                  <a:cubicBezTo>
                    <a:pt x="137" y="54"/>
                    <a:pt x="134" y="55"/>
                    <a:pt x="131" y="55"/>
                  </a:cubicBezTo>
                  <a:cubicBezTo>
                    <a:pt x="126" y="55"/>
                    <a:pt x="122" y="53"/>
                    <a:pt x="120" y="49"/>
                  </a:cubicBezTo>
                  <a:cubicBezTo>
                    <a:pt x="117" y="46"/>
                    <a:pt x="116" y="42"/>
                    <a:pt x="116" y="38"/>
                  </a:cubicBezTo>
                  <a:cubicBezTo>
                    <a:pt x="116" y="34"/>
                    <a:pt x="117" y="31"/>
                    <a:pt x="118" y="28"/>
                  </a:cubicBezTo>
                  <a:cubicBezTo>
                    <a:pt x="120" y="26"/>
                    <a:pt x="122" y="23"/>
                    <a:pt x="124" y="22"/>
                  </a:cubicBezTo>
                  <a:cubicBezTo>
                    <a:pt x="126" y="20"/>
                    <a:pt x="129" y="19"/>
                    <a:pt x="132" y="19"/>
                  </a:cubicBezTo>
                  <a:close/>
                  <a:moveTo>
                    <a:pt x="130" y="21"/>
                  </a:moveTo>
                  <a:cubicBezTo>
                    <a:pt x="129" y="21"/>
                    <a:pt x="128" y="22"/>
                    <a:pt x="127" y="22"/>
                  </a:cubicBezTo>
                  <a:cubicBezTo>
                    <a:pt x="126" y="23"/>
                    <a:pt x="124" y="24"/>
                    <a:pt x="124" y="26"/>
                  </a:cubicBezTo>
                  <a:cubicBezTo>
                    <a:pt x="123" y="28"/>
                    <a:pt x="122" y="31"/>
                    <a:pt x="122" y="34"/>
                  </a:cubicBezTo>
                  <a:cubicBezTo>
                    <a:pt x="122" y="39"/>
                    <a:pt x="123" y="43"/>
                    <a:pt x="125" y="47"/>
                  </a:cubicBezTo>
                  <a:cubicBezTo>
                    <a:pt x="127" y="50"/>
                    <a:pt x="130" y="52"/>
                    <a:pt x="133" y="52"/>
                  </a:cubicBezTo>
                  <a:cubicBezTo>
                    <a:pt x="135" y="52"/>
                    <a:pt x="137" y="51"/>
                    <a:pt x="138" y="49"/>
                  </a:cubicBezTo>
                  <a:cubicBezTo>
                    <a:pt x="140" y="47"/>
                    <a:pt x="141" y="44"/>
                    <a:pt x="141" y="39"/>
                  </a:cubicBezTo>
                  <a:cubicBezTo>
                    <a:pt x="141" y="33"/>
                    <a:pt x="140" y="28"/>
                    <a:pt x="137" y="25"/>
                  </a:cubicBezTo>
                  <a:cubicBezTo>
                    <a:pt x="135" y="22"/>
                    <a:pt x="133" y="21"/>
                    <a:pt x="130" y="21"/>
                  </a:cubicBezTo>
                  <a:close/>
                  <a:moveTo>
                    <a:pt x="167" y="1"/>
                  </a:moveTo>
                  <a:cubicBezTo>
                    <a:pt x="167" y="46"/>
                    <a:pt x="167" y="46"/>
                    <a:pt x="167" y="46"/>
                  </a:cubicBezTo>
                  <a:cubicBezTo>
                    <a:pt x="167" y="48"/>
                    <a:pt x="167" y="50"/>
                    <a:pt x="168" y="50"/>
                  </a:cubicBezTo>
                  <a:cubicBezTo>
                    <a:pt x="168" y="51"/>
                    <a:pt x="168" y="52"/>
                    <a:pt x="169" y="52"/>
                  </a:cubicBezTo>
                  <a:cubicBezTo>
                    <a:pt x="170" y="52"/>
                    <a:pt x="170" y="52"/>
                    <a:pt x="172" y="52"/>
                  </a:cubicBezTo>
                  <a:cubicBezTo>
                    <a:pt x="172" y="54"/>
                    <a:pt x="172" y="54"/>
                    <a:pt x="172" y="54"/>
                  </a:cubicBezTo>
                  <a:cubicBezTo>
                    <a:pt x="156" y="54"/>
                    <a:pt x="156" y="54"/>
                    <a:pt x="156" y="54"/>
                  </a:cubicBezTo>
                  <a:cubicBezTo>
                    <a:pt x="156" y="52"/>
                    <a:pt x="156" y="52"/>
                    <a:pt x="156" y="52"/>
                  </a:cubicBezTo>
                  <a:cubicBezTo>
                    <a:pt x="158" y="52"/>
                    <a:pt x="159" y="52"/>
                    <a:pt x="160" y="52"/>
                  </a:cubicBezTo>
                  <a:cubicBezTo>
                    <a:pt x="160" y="52"/>
                    <a:pt x="160" y="51"/>
                    <a:pt x="161" y="50"/>
                  </a:cubicBezTo>
                  <a:cubicBezTo>
                    <a:pt x="161" y="50"/>
                    <a:pt x="161" y="48"/>
                    <a:pt x="161" y="46"/>
                  </a:cubicBezTo>
                  <a:cubicBezTo>
                    <a:pt x="161" y="15"/>
                    <a:pt x="161" y="15"/>
                    <a:pt x="161" y="15"/>
                  </a:cubicBezTo>
                  <a:cubicBezTo>
                    <a:pt x="161" y="11"/>
                    <a:pt x="161" y="9"/>
                    <a:pt x="161" y="8"/>
                  </a:cubicBezTo>
                  <a:cubicBezTo>
                    <a:pt x="161" y="7"/>
                    <a:pt x="160" y="6"/>
                    <a:pt x="160" y="6"/>
                  </a:cubicBezTo>
                  <a:cubicBezTo>
                    <a:pt x="160" y="6"/>
                    <a:pt x="159" y="6"/>
                    <a:pt x="158" y="6"/>
                  </a:cubicBezTo>
                  <a:cubicBezTo>
                    <a:pt x="158" y="6"/>
                    <a:pt x="157" y="6"/>
                    <a:pt x="156" y="6"/>
                  </a:cubicBezTo>
                  <a:cubicBezTo>
                    <a:pt x="155" y="5"/>
                    <a:pt x="155" y="5"/>
                    <a:pt x="155" y="5"/>
                  </a:cubicBezTo>
                  <a:cubicBezTo>
                    <a:pt x="165" y="1"/>
                    <a:pt x="165" y="1"/>
                    <a:pt x="165" y="1"/>
                  </a:cubicBezTo>
                  <a:cubicBezTo>
                    <a:pt x="167" y="1"/>
                    <a:pt x="167" y="1"/>
                    <a:pt x="167" y="1"/>
                  </a:cubicBezTo>
                  <a:cubicBezTo>
                    <a:pt x="167" y="1"/>
                    <a:pt x="167" y="1"/>
                    <a:pt x="167" y="1"/>
                  </a:cubicBezTo>
                  <a:close/>
                  <a:moveTo>
                    <a:pt x="196" y="19"/>
                  </a:moveTo>
                  <a:cubicBezTo>
                    <a:pt x="201" y="19"/>
                    <a:pt x="205" y="21"/>
                    <a:pt x="208" y="25"/>
                  </a:cubicBezTo>
                  <a:cubicBezTo>
                    <a:pt x="210" y="28"/>
                    <a:pt x="212" y="32"/>
                    <a:pt x="212" y="36"/>
                  </a:cubicBezTo>
                  <a:cubicBezTo>
                    <a:pt x="212" y="40"/>
                    <a:pt x="211" y="42"/>
                    <a:pt x="210" y="46"/>
                  </a:cubicBezTo>
                  <a:cubicBezTo>
                    <a:pt x="209" y="49"/>
                    <a:pt x="207" y="51"/>
                    <a:pt x="204" y="53"/>
                  </a:cubicBezTo>
                  <a:cubicBezTo>
                    <a:pt x="202" y="54"/>
                    <a:pt x="199" y="55"/>
                    <a:pt x="196" y="55"/>
                  </a:cubicBezTo>
                  <a:cubicBezTo>
                    <a:pt x="191" y="55"/>
                    <a:pt x="187" y="53"/>
                    <a:pt x="184" y="49"/>
                  </a:cubicBezTo>
                  <a:cubicBezTo>
                    <a:pt x="182" y="46"/>
                    <a:pt x="181" y="42"/>
                    <a:pt x="181" y="38"/>
                  </a:cubicBezTo>
                  <a:cubicBezTo>
                    <a:pt x="181" y="34"/>
                    <a:pt x="182" y="31"/>
                    <a:pt x="183" y="28"/>
                  </a:cubicBezTo>
                  <a:cubicBezTo>
                    <a:pt x="185" y="26"/>
                    <a:pt x="187" y="23"/>
                    <a:pt x="189" y="22"/>
                  </a:cubicBezTo>
                  <a:cubicBezTo>
                    <a:pt x="190" y="20"/>
                    <a:pt x="193" y="19"/>
                    <a:pt x="196" y="19"/>
                  </a:cubicBezTo>
                  <a:close/>
                  <a:moveTo>
                    <a:pt x="195" y="21"/>
                  </a:moveTo>
                  <a:cubicBezTo>
                    <a:pt x="194" y="21"/>
                    <a:pt x="192" y="22"/>
                    <a:pt x="191" y="22"/>
                  </a:cubicBezTo>
                  <a:cubicBezTo>
                    <a:pt x="190" y="23"/>
                    <a:pt x="188" y="24"/>
                    <a:pt x="188" y="26"/>
                  </a:cubicBezTo>
                  <a:cubicBezTo>
                    <a:pt x="187" y="28"/>
                    <a:pt x="186" y="31"/>
                    <a:pt x="186" y="34"/>
                  </a:cubicBezTo>
                  <a:cubicBezTo>
                    <a:pt x="186" y="39"/>
                    <a:pt x="187" y="43"/>
                    <a:pt x="189" y="47"/>
                  </a:cubicBezTo>
                  <a:cubicBezTo>
                    <a:pt x="191" y="50"/>
                    <a:pt x="194" y="52"/>
                    <a:pt x="197" y="52"/>
                  </a:cubicBezTo>
                  <a:cubicBezTo>
                    <a:pt x="199" y="52"/>
                    <a:pt x="201" y="51"/>
                    <a:pt x="202" y="49"/>
                  </a:cubicBezTo>
                  <a:cubicBezTo>
                    <a:pt x="204" y="47"/>
                    <a:pt x="205" y="44"/>
                    <a:pt x="205" y="39"/>
                  </a:cubicBezTo>
                  <a:cubicBezTo>
                    <a:pt x="205" y="33"/>
                    <a:pt x="204" y="28"/>
                    <a:pt x="201" y="25"/>
                  </a:cubicBezTo>
                  <a:cubicBezTo>
                    <a:pt x="200" y="22"/>
                    <a:pt x="197" y="21"/>
                    <a:pt x="195" y="21"/>
                  </a:cubicBezTo>
                  <a:close/>
                  <a:moveTo>
                    <a:pt x="229" y="41"/>
                  </a:moveTo>
                  <a:cubicBezTo>
                    <a:pt x="227" y="40"/>
                    <a:pt x="225" y="39"/>
                    <a:pt x="224" y="37"/>
                  </a:cubicBezTo>
                  <a:cubicBezTo>
                    <a:pt x="223" y="35"/>
                    <a:pt x="222" y="33"/>
                    <a:pt x="222" y="31"/>
                  </a:cubicBezTo>
                  <a:cubicBezTo>
                    <a:pt x="222" y="28"/>
                    <a:pt x="224" y="24"/>
                    <a:pt x="226" y="22"/>
                  </a:cubicBezTo>
                  <a:cubicBezTo>
                    <a:pt x="228" y="20"/>
                    <a:pt x="232" y="18"/>
                    <a:pt x="235" y="18"/>
                  </a:cubicBezTo>
                  <a:cubicBezTo>
                    <a:pt x="238" y="18"/>
                    <a:pt x="241" y="19"/>
                    <a:pt x="243" y="21"/>
                  </a:cubicBezTo>
                  <a:cubicBezTo>
                    <a:pt x="250" y="21"/>
                    <a:pt x="250" y="21"/>
                    <a:pt x="250" y="21"/>
                  </a:cubicBezTo>
                  <a:cubicBezTo>
                    <a:pt x="251" y="21"/>
                    <a:pt x="252" y="21"/>
                    <a:pt x="252" y="21"/>
                  </a:cubicBezTo>
                  <a:cubicBezTo>
                    <a:pt x="252" y="21"/>
                    <a:pt x="252" y="21"/>
                    <a:pt x="252" y="21"/>
                  </a:cubicBezTo>
                  <a:cubicBezTo>
                    <a:pt x="252" y="22"/>
                    <a:pt x="252" y="22"/>
                    <a:pt x="252" y="22"/>
                  </a:cubicBezTo>
                  <a:cubicBezTo>
                    <a:pt x="252" y="23"/>
                    <a:pt x="252" y="24"/>
                    <a:pt x="252" y="24"/>
                  </a:cubicBezTo>
                  <a:cubicBezTo>
                    <a:pt x="252" y="24"/>
                    <a:pt x="252" y="24"/>
                    <a:pt x="252" y="24"/>
                  </a:cubicBezTo>
                  <a:cubicBezTo>
                    <a:pt x="252" y="24"/>
                    <a:pt x="251" y="24"/>
                    <a:pt x="250" y="24"/>
                  </a:cubicBezTo>
                  <a:cubicBezTo>
                    <a:pt x="246" y="24"/>
                    <a:pt x="246" y="24"/>
                    <a:pt x="246" y="24"/>
                  </a:cubicBezTo>
                  <a:cubicBezTo>
                    <a:pt x="247" y="26"/>
                    <a:pt x="248" y="28"/>
                    <a:pt x="248" y="31"/>
                  </a:cubicBezTo>
                  <a:cubicBezTo>
                    <a:pt x="248" y="34"/>
                    <a:pt x="246" y="37"/>
                    <a:pt x="244" y="39"/>
                  </a:cubicBezTo>
                  <a:cubicBezTo>
                    <a:pt x="242" y="41"/>
                    <a:pt x="238" y="42"/>
                    <a:pt x="235" y="42"/>
                  </a:cubicBezTo>
                  <a:cubicBezTo>
                    <a:pt x="233" y="42"/>
                    <a:pt x="232" y="42"/>
                    <a:pt x="230" y="41"/>
                  </a:cubicBezTo>
                  <a:cubicBezTo>
                    <a:pt x="229" y="42"/>
                    <a:pt x="228" y="43"/>
                    <a:pt x="228" y="44"/>
                  </a:cubicBezTo>
                  <a:cubicBezTo>
                    <a:pt x="228" y="44"/>
                    <a:pt x="228" y="45"/>
                    <a:pt x="228" y="45"/>
                  </a:cubicBezTo>
                  <a:cubicBezTo>
                    <a:pt x="228" y="46"/>
                    <a:pt x="228" y="46"/>
                    <a:pt x="228" y="46"/>
                  </a:cubicBezTo>
                  <a:cubicBezTo>
                    <a:pt x="228" y="47"/>
                    <a:pt x="229" y="47"/>
                    <a:pt x="230" y="47"/>
                  </a:cubicBezTo>
                  <a:cubicBezTo>
                    <a:pt x="231" y="47"/>
                    <a:pt x="233" y="47"/>
                    <a:pt x="236" y="48"/>
                  </a:cubicBezTo>
                  <a:cubicBezTo>
                    <a:pt x="240" y="48"/>
                    <a:pt x="244" y="48"/>
                    <a:pt x="245" y="48"/>
                  </a:cubicBezTo>
                  <a:cubicBezTo>
                    <a:pt x="248" y="48"/>
                    <a:pt x="249" y="49"/>
                    <a:pt x="250" y="50"/>
                  </a:cubicBezTo>
                  <a:cubicBezTo>
                    <a:pt x="252" y="52"/>
                    <a:pt x="252" y="54"/>
                    <a:pt x="252" y="56"/>
                  </a:cubicBezTo>
                  <a:cubicBezTo>
                    <a:pt x="252" y="58"/>
                    <a:pt x="251" y="61"/>
                    <a:pt x="249" y="64"/>
                  </a:cubicBezTo>
                  <a:cubicBezTo>
                    <a:pt x="245" y="67"/>
                    <a:pt x="240" y="69"/>
                    <a:pt x="234" y="69"/>
                  </a:cubicBezTo>
                  <a:cubicBezTo>
                    <a:pt x="230" y="69"/>
                    <a:pt x="226" y="68"/>
                    <a:pt x="223" y="66"/>
                  </a:cubicBezTo>
                  <a:cubicBezTo>
                    <a:pt x="221" y="65"/>
                    <a:pt x="220" y="64"/>
                    <a:pt x="220" y="62"/>
                  </a:cubicBezTo>
                  <a:cubicBezTo>
                    <a:pt x="220" y="62"/>
                    <a:pt x="220" y="61"/>
                    <a:pt x="220" y="60"/>
                  </a:cubicBezTo>
                  <a:cubicBezTo>
                    <a:pt x="221" y="60"/>
                    <a:pt x="222" y="58"/>
                    <a:pt x="223" y="56"/>
                  </a:cubicBezTo>
                  <a:cubicBezTo>
                    <a:pt x="223" y="56"/>
                    <a:pt x="224" y="55"/>
                    <a:pt x="226" y="52"/>
                  </a:cubicBezTo>
                  <a:cubicBezTo>
                    <a:pt x="225" y="52"/>
                    <a:pt x="224" y="51"/>
                    <a:pt x="224" y="50"/>
                  </a:cubicBezTo>
                  <a:cubicBezTo>
                    <a:pt x="223" y="50"/>
                    <a:pt x="223" y="49"/>
                    <a:pt x="223" y="48"/>
                  </a:cubicBezTo>
                  <a:cubicBezTo>
                    <a:pt x="223" y="48"/>
                    <a:pt x="223" y="46"/>
                    <a:pt x="224" y="45"/>
                  </a:cubicBezTo>
                  <a:cubicBezTo>
                    <a:pt x="225" y="45"/>
                    <a:pt x="226" y="44"/>
                    <a:pt x="229" y="41"/>
                  </a:cubicBezTo>
                  <a:close/>
                  <a:moveTo>
                    <a:pt x="235" y="20"/>
                  </a:moveTo>
                  <a:cubicBezTo>
                    <a:pt x="233" y="20"/>
                    <a:pt x="232" y="21"/>
                    <a:pt x="230" y="22"/>
                  </a:cubicBezTo>
                  <a:cubicBezTo>
                    <a:pt x="229" y="24"/>
                    <a:pt x="229" y="26"/>
                    <a:pt x="229" y="29"/>
                  </a:cubicBezTo>
                  <a:cubicBezTo>
                    <a:pt x="229" y="33"/>
                    <a:pt x="230" y="36"/>
                    <a:pt x="231" y="38"/>
                  </a:cubicBezTo>
                  <a:cubicBezTo>
                    <a:pt x="232" y="40"/>
                    <a:pt x="234" y="41"/>
                    <a:pt x="236" y="41"/>
                  </a:cubicBezTo>
                  <a:cubicBezTo>
                    <a:pt x="238" y="41"/>
                    <a:pt x="239" y="40"/>
                    <a:pt x="240" y="39"/>
                  </a:cubicBezTo>
                  <a:cubicBezTo>
                    <a:pt x="242" y="37"/>
                    <a:pt x="242" y="35"/>
                    <a:pt x="242" y="32"/>
                  </a:cubicBezTo>
                  <a:cubicBezTo>
                    <a:pt x="242" y="28"/>
                    <a:pt x="241" y="25"/>
                    <a:pt x="240" y="23"/>
                  </a:cubicBezTo>
                  <a:cubicBezTo>
                    <a:pt x="238" y="21"/>
                    <a:pt x="237" y="20"/>
                    <a:pt x="235" y="20"/>
                  </a:cubicBezTo>
                  <a:close/>
                  <a:moveTo>
                    <a:pt x="228" y="54"/>
                  </a:moveTo>
                  <a:cubicBezTo>
                    <a:pt x="227" y="55"/>
                    <a:pt x="226" y="56"/>
                    <a:pt x="226" y="57"/>
                  </a:cubicBezTo>
                  <a:cubicBezTo>
                    <a:pt x="226" y="58"/>
                    <a:pt x="225" y="59"/>
                    <a:pt x="225" y="60"/>
                  </a:cubicBezTo>
                  <a:cubicBezTo>
                    <a:pt x="225" y="62"/>
                    <a:pt x="226" y="63"/>
                    <a:pt x="227" y="64"/>
                  </a:cubicBezTo>
                  <a:cubicBezTo>
                    <a:pt x="230" y="65"/>
                    <a:pt x="233" y="66"/>
                    <a:pt x="238" y="66"/>
                  </a:cubicBezTo>
                  <a:cubicBezTo>
                    <a:pt x="242" y="66"/>
                    <a:pt x="245" y="65"/>
                    <a:pt x="247" y="64"/>
                  </a:cubicBezTo>
                  <a:cubicBezTo>
                    <a:pt x="249" y="62"/>
                    <a:pt x="250" y="60"/>
                    <a:pt x="250" y="58"/>
                  </a:cubicBezTo>
                  <a:cubicBezTo>
                    <a:pt x="250" y="57"/>
                    <a:pt x="250" y="56"/>
                    <a:pt x="248" y="56"/>
                  </a:cubicBezTo>
                  <a:cubicBezTo>
                    <a:pt x="247" y="55"/>
                    <a:pt x="245" y="55"/>
                    <a:pt x="241" y="55"/>
                  </a:cubicBezTo>
                  <a:cubicBezTo>
                    <a:pt x="236" y="54"/>
                    <a:pt x="231" y="54"/>
                    <a:pt x="228" y="54"/>
                  </a:cubicBezTo>
                  <a:close/>
                  <a:moveTo>
                    <a:pt x="258" y="20"/>
                  </a:moveTo>
                  <a:cubicBezTo>
                    <a:pt x="274" y="20"/>
                    <a:pt x="274" y="20"/>
                    <a:pt x="274" y="20"/>
                  </a:cubicBezTo>
                  <a:cubicBezTo>
                    <a:pt x="274" y="21"/>
                    <a:pt x="274" y="21"/>
                    <a:pt x="274" y="21"/>
                  </a:cubicBezTo>
                  <a:cubicBezTo>
                    <a:pt x="273" y="21"/>
                    <a:pt x="273" y="21"/>
                    <a:pt x="273" y="21"/>
                  </a:cubicBezTo>
                  <a:cubicBezTo>
                    <a:pt x="272" y="21"/>
                    <a:pt x="271" y="21"/>
                    <a:pt x="270" y="22"/>
                  </a:cubicBezTo>
                  <a:cubicBezTo>
                    <a:pt x="270" y="22"/>
                    <a:pt x="270" y="23"/>
                    <a:pt x="270" y="23"/>
                  </a:cubicBezTo>
                  <a:cubicBezTo>
                    <a:pt x="270" y="24"/>
                    <a:pt x="270" y="26"/>
                    <a:pt x="271" y="27"/>
                  </a:cubicBezTo>
                  <a:cubicBezTo>
                    <a:pt x="279" y="44"/>
                    <a:pt x="279" y="44"/>
                    <a:pt x="279" y="44"/>
                  </a:cubicBezTo>
                  <a:cubicBezTo>
                    <a:pt x="286" y="26"/>
                    <a:pt x="286" y="26"/>
                    <a:pt x="286" y="26"/>
                  </a:cubicBezTo>
                  <a:cubicBezTo>
                    <a:pt x="286" y="24"/>
                    <a:pt x="287" y="24"/>
                    <a:pt x="287" y="22"/>
                  </a:cubicBezTo>
                  <a:cubicBezTo>
                    <a:pt x="287" y="22"/>
                    <a:pt x="287" y="22"/>
                    <a:pt x="286" y="21"/>
                  </a:cubicBezTo>
                  <a:cubicBezTo>
                    <a:pt x="286" y="21"/>
                    <a:pt x="286" y="21"/>
                    <a:pt x="286" y="20"/>
                  </a:cubicBezTo>
                  <a:cubicBezTo>
                    <a:pt x="285" y="20"/>
                    <a:pt x="284" y="20"/>
                    <a:pt x="284" y="20"/>
                  </a:cubicBezTo>
                  <a:cubicBezTo>
                    <a:pt x="284" y="19"/>
                    <a:pt x="284" y="19"/>
                    <a:pt x="284" y="19"/>
                  </a:cubicBezTo>
                  <a:cubicBezTo>
                    <a:pt x="294" y="19"/>
                    <a:pt x="294" y="19"/>
                    <a:pt x="294" y="19"/>
                  </a:cubicBezTo>
                  <a:cubicBezTo>
                    <a:pt x="294" y="20"/>
                    <a:pt x="294" y="20"/>
                    <a:pt x="294" y="20"/>
                  </a:cubicBezTo>
                  <a:cubicBezTo>
                    <a:pt x="294" y="20"/>
                    <a:pt x="293" y="20"/>
                    <a:pt x="292" y="20"/>
                  </a:cubicBezTo>
                  <a:cubicBezTo>
                    <a:pt x="292" y="21"/>
                    <a:pt x="292" y="21"/>
                    <a:pt x="291" y="22"/>
                  </a:cubicBezTo>
                  <a:cubicBezTo>
                    <a:pt x="290" y="22"/>
                    <a:pt x="290" y="23"/>
                    <a:pt x="290" y="25"/>
                  </a:cubicBezTo>
                  <a:cubicBezTo>
                    <a:pt x="276" y="59"/>
                    <a:pt x="276" y="59"/>
                    <a:pt x="276" y="59"/>
                  </a:cubicBezTo>
                  <a:cubicBezTo>
                    <a:pt x="275" y="62"/>
                    <a:pt x="274" y="64"/>
                    <a:pt x="271" y="66"/>
                  </a:cubicBezTo>
                  <a:cubicBezTo>
                    <a:pt x="269" y="68"/>
                    <a:pt x="267" y="69"/>
                    <a:pt x="265" y="69"/>
                  </a:cubicBezTo>
                  <a:cubicBezTo>
                    <a:pt x="264" y="69"/>
                    <a:pt x="263" y="68"/>
                    <a:pt x="262" y="68"/>
                  </a:cubicBezTo>
                  <a:cubicBezTo>
                    <a:pt x="261" y="67"/>
                    <a:pt x="260" y="66"/>
                    <a:pt x="260" y="65"/>
                  </a:cubicBezTo>
                  <a:cubicBezTo>
                    <a:pt x="260" y="64"/>
                    <a:pt x="261" y="63"/>
                    <a:pt x="261" y="62"/>
                  </a:cubicBezTo>
                  <a:cubicBezTo>
                    <a:pt x="262" y="62"/>
                    <a:pt x="263" y="62"/>
                    <a:pt x="264" y="62"/>
                  </a:cubicBezTo>
                  <a:cubicBezTo>
                    <a:pt x="265" y="62"/>
                    <a:pt x="266" y="62"/>
                    <a:pt x="267" y="62"/>
                  </a:cubicBezTo>
                  <a:cubicBezTo>
                    <a:pt x="268" y="63"/>
                    <a:pt x="269" y="63"/>
                    <a:pt x="269" y="63"/>
                  </a:cubicBezTo>
                  <a:cubicBezTo>
                    <a:pt x="270" y="63"/>
                    <a:pt x="270" y="62"/>
                    <a:pt x="271" y="62"/>
                  </a:cubicBezTo>
                  <a:cubicBezTo>
                    <a:pt x="272" y="61"/>
                    <a:pt x="273" y="59"/>
                    <a:pt x="274" y="57"/>
                  </a:cubicBezTo>
                  <a:cubicBezTo>
                    <a:pt x="276" y="51"/>
                    <a:pt x="276" y="51"/>
                    <a:pt x="276" y="51"/>
                  </a:cubicBezTo>
                  <a:cubicBezTo>
                    <a:pt x="264" y="26"/>
                    <a:pt x="264" y="26"/>
                    <a:pt x="264" y="26"/>
                  </a:cubicBezTo>
                  <a:cubicBezTo>
                    <a:pt x="264" y="25"/>
                    <a:pt x="264" y="24"/>
                    <a:pt x="263" y="23"/>
                  </a:cubicBezTo>
                  <a:cubicBezTo>
                    <a:pt x="262" y="22"/>
                    <a:pt x="262" y="21"/>
                    <a:pt x="261" y="21"/>
                  </a:cubicBezTo>
                  <a:cubicBezTo>
                    <a:pt x="261" y="21"/>
                    <a:pt x="260" y="20"/>
                    <a:pt x="258" y="20"/>
                  </a:cubicBezTo>
                  <a:cubicBezTo>
                    <a:pt x="258" y="20"/>
                    <a:pt x="258" y="20"/>
                    <a:pt x="258" y="20"/>
                  </a:cubicBezTo>
                  <a:close/>
                  <a:moveTo>
                    <a:pt x="331" y="19"/>
                  </a:moveTo>
                  <a:cubicBezTo>
                    <a:pt x="336" y="19"/>
                    <a:pt x="340" y="21"/>
                    <a:pt x="343" y="25"/>
                  </a:cubicBezTo>
                  <a:cubicBezTo>
                    <a:pt x="346" y="28"/>
                    <a:pt x="347" y="32"/>
                    <a:pt x="347" y="36"/>
                  </a:cubicBezTo>
                  <a:cubicBezTo>
                    <a:pt x="347" y="40"/>
                    <a:pt x="346" y="42"/>
                    <a:pt x="345" y="46"/>
                  </a:cubicBezTo>
                  <a:cubicBezTo>
                    <a:pt x="344" y="49"/>
                    <a:pt x="342" y="51"/>
                    <a:pt x="339" y="53"/>
                  </a:cubicBezTo>
                  <a:cubicBezTo>
                    <a:pt x="336" y="54"/>
                    <a:pt x="334" y="55"/>
                    <a:pt x="331" y="55"/>
                  </a:cubicBezTo>
                  <a:cubicBezTo>
                    <a:pt x="326" y="55"/>
                    <a:pt x="322" y="53"/>
                    <a:pt x="319" y="49"/>
                  </a:cubicBezTo>
                  <a:cubicBezTo>
                    <a:pt x="317" y="46"/>
                    <a:pt x="316" y="42"/>
                    <a:pt x="316" y="38"/>
                  </a:cubicBezTo>
                  <a:cubicBezTo>
                    <a:pt x="316" y="34"/>
                    <a:pt x="316" y="31"/>
                    <a:pt x="318" y="28"/>
                  </a:cubicBezTo>
                  <a:cubicBezTo>
                    <a:pt x="320" y="26"/>
                    <a:pt x="322" y="23"/>
                    <a:pt x="324" y="22"/>
                  </a:cubicBezTo>
                  <a:cubicBezTo>
                    <a:pt x="326" y="20"/>
                    <a:pt x="328" y="19"/>
                    <a:pt x="331" y="19"/>
                  </a:cubicBezTo>
                  <a:close/>
                  <a:moveTo>
                    <a:pt x="330" y="21"/>
                  </a:moveTo>
                  <a:cubicBezTo>
                    <a:pt x="329" y="21"/>
                    <a:pt x="328" y="22"/>
                    <a:pt x="326" y="22"/>
                  </a:cubicBezTo>
                  <a:cubicBezTo>
                    <a:pt x="325" y="23"/>
                    <a:pt x="324" y="24"/>
                    <a:pt x="323" y="26"/>
                  </a:cubicBezTo>
                  <a:cubicBezTo>
                    <a:pt x="322" y="28"/>
                    <a:pt x="322" y="31"/>
                    <a:pt x="322" y="34"/>
                  </a:cubicBezTo>
                  <a:cubicBezTo>
                    <a:pt x="322" y="39"/>
                    <a:pt x="323" y="43"/>
                    <a:pt x="325" y="47"/>
                  </a:cubicBezTo>
                  <a:cubicBezTo>
                    <a:pt x="327" y="50"/>
                    <a:pt x="329" y="52"/>
                    <a:pt x="332" y="52"/>
                  </a:cubicBezTo>
                  <a:cubicBezTo>
                    <a:pt x="335" y="52"/>
                    <a:pt x="337" y="51"/>
                    <a:pt x="338" y="49"/>
                  </a:cubicBezTo>
                  <a:cubicBezTo>
                    <a:pt x="340" y="47"/>
                    <a:pt x="340" y="44"/>
                    <a:pt x="340" y="39"/>
                  </a:cubicBezTo>
                  <a:cubicBezTo>
                    <a:pt x="340" y="33"/>
                    <a:pt x="339" y="28"/>
                    <a:pt x="337" y="25"/>
                  </a:cubicBezTo>
                  <a:cubicBezTo>
                    <a:pt x="335" y="22"/>
                    <a:pt x="332" y="21"/>
                    <a:pt x="330" y="21"/>
                  </a:cubicBezTo>
                  <a:close/>
                  <a:moveTo>
                    <a:pt x="368" y="22"/>
                  </a:moveTo>
                  <a:cubicBezTo>
                    <a:pt x="368" y="45"/>
                    <a:pt x="368" y="45"/>
                    <a:pt x="368" y="45"/>
                  </a:cubicBezTo>
                  <a:cubicBezTo>
                    <a:pt x="368" y="48"/>
                    <a:pt x="368" y="50"/>
                    <a:pt x="369" y="51"/>
                  </a:cubicBezTo>
                  <a:cubicBezTo>
                    <a:pt x="370" y="52"/>
                    <a:pt x="371" y="52"/>
                    <a:pt x="373" y="52"/>
                  </a:cubicBezTo>
                  <a:cubicBezTo>
                    <a:pt x="376" y="52"/>
                    <a:pt x="376" y="52"/>
                    <a:pt x="376" y="52"/>
                  </a:cubicBezTo>
                  <a:cubicBezTo>
                    <a:pt x="376" y="54"/>
                    <a:pt x="376" y="54"/>
                    <a:pt x="376" y="54"/>
                  </a:cubicBezTo>
                  <a:cubicBezTo>
                    <a:pt x="356" y="54"/>
                    <a:pt x="356" y="54"/>
                    <a:pt x="356" y="54"/>
                  </a:cubicBezTo>
                  <a:cubicBezTo>
                    <a:pt x="356" y="52"/>
                    <a:pt x="356" y="52"/>
                    <a:pt x="356" y="52"/>
                  </a:cubicBezTo>
                  <a:cubicBezTo>
                    <a:pt x="358" y="52"/>
                    <a:pt x="358" y="52"/>
                    <a:pt x="358" y="52"/>
                  </a:cubicBezTo>
                  <a:cubicBezTo>
                    <a:pt x="358" y="52"/>
                    <a:pt x="360" y="52"/>
                    <a:pt x="360" y="52"/>
                  </a:cubicBezTo>
                  <a:cubicBezTo>
                    <a:pt x="361" y="51"/>
                    <a:pt x="362" y="50"/>
                    <a:pt x="362" y="50"/>
                  </a:cubicBezTo>
                  <a:cubicBezTo>
                    <a:pt x="362" y="49"/>
                    <a:pt x="362" y="47"/>
                    <a:pt x="362" y="45"/>
                  </a:cubicBezTo>
                  <a:cubicBezTo>
                    <a:pt x="362" y="22"/>
                    <a:pt x="362" y="22"/>
                    <a:pt x="362" y="22"/>
                  </a:cubicBezTo>
                  <a:cubicBezTo>
                    <a:pt x="356" y="22"/>
                    <a:pt x="356" y="22"/>
                    <a:pt x="356" y="22"/>
                  </a:cubicBezTo>
                  <a:cubicBezTo>
                    <a:pt x="356" y="20"/>
                    <a:pt x="356" y="20"/>
                    <a:pt x="356" y="20"/>
                  </a:cubicBezTo>
                  <a:cubicBezTo>
                    <a:pt x="362" y="20"/>
                    <a:pt x="362" y="20"/>
                    <a:pt x="362" y="20"/>
                  </a:cubicBezTo>
                  <a:cubicBezTo>
                    <a:pt x="362" y="17"/>
                    <a:pt x="362" y="17"/>
                    <a:pt x="362" y="17"/>
                  </a:cubicBezTo>
                  <a:cubicBezTo>
                    <a:pt x="362" y="14"/>
                    <a:pt x="363" y="11"/>
                    <a:pt x="364" y="8"/>
                  </a:cubicBezTo>
                  <a:cubicBezTo>
                    <a:pt x="365" y="6"/>
                    <a:pt x="367" y="4"/>
                    <a:pt x="369" y="3"/>
                  </a:cubicBezTo>
                  <a:cubicBezTo>
                    <a:pt x="371" y="2"/>
                    <a:pt x="373" y="1"/>
                    <a:pt x="376" y="1"/>
                  </a:cubicBezTo>
                  <a:cubicBezTo>
                    <a:pt x="378" y="1"/>
                    <a:pt x="381" y="2"/>
                    <a:pt x="383" y="3"/>
                  </a:cubicBezTo>
                  <a:cubicBezTo>
                    <a:pt x="384" y="4"/>
                    <a:pt x="385" y="6"/>
                    <a:pt x="385" y="7"/>
                  </a:cubicBezTo>
                  <a:cubicBezTo>
                    <a:pt x="385" y="8"/>
                    <a:pt x="384" y="8"/>
                    <a:pt x="384" y="9"/>
                  </a:cubicBezTo>
                  <a:cubicBezTo>
                    <a:pt x="383" y="10"/>
                    <a:pt x="383" y="10"/>
                    <a:pt x="382" y="10"/>
                  </a:cubicBezTo>
                  <a:cubicBezTo>
                    <a:pt x="382" y="10"/>
                    <a:pt x="381" y="9"/>
                    <a:pt x="380" y="9"/>
                  </a:cubicBezTo>
                  <a:cubicBezTo>
                    <a:pt x="380" y="8"/>
                    <a:pt x="379" y="8"/>
                    <a:pt x="378" y="6"/>
                  </a:cubicBezTo>
                  <a:cubicBezTo>
                    <a:pt x="377" y="5"/>
                    <a:pt x="376" y="4"/>
                    <a:pt x="376" y="3"/>
                  </a:cubicBezTo>
                  <a:cubicBezTo>
                    <a:pt x="375" y="3"/>
                    <a:pt x="374" y="2"/>
                    <a:pt x="373" y="2"/>
                  </a:cubicBezTo>
                  <a:cubicBezTo>
                    <a:pt x="372" y="2"/>
                    <a:pt x="371" y="3"/>
                    <a:pt x="370" y="3"/>
                  </a:cubicBezTo>
                  <a:cubicBezTo>
                    <a:pt x="370" y="4"/>
                    <a:pt x="369" y="5"/>
                    <a:pt x="369" y="6"/>
                  </a:cubicBezTo>
                  <a:cubicBezTo>
                    <a:pt x="368" y="7"/>
                    <a:pt x="368" y="10"/>
                    <a:pt x="368" y="16"/>
                  </a:cubicBezTo>
                  <a:cubicBezTo>
                    <a:pt x="368" y="18"/>
                    <a:pt x="368" y="18"/>
                    <a:pt x="368" y="18"/>
                  </a:cubicBezTo>
                  <a:cubicBezTo>
                    <a:pt x="377" y="18"/>
                    <a:pt x="377" y="18"/>
                    <a:pt x="377" y="18"/>
                  </a:cubicBezTo>
                  <a:cubicBezTo>
                    <a:pt x="377" y="22"/>
                    <a:pt x="377" y="22"/>
                    <a:pt x="377" y="22"/>
                  </a:cubicBezTo>
                  <a:cubicBezTo>
                    <a:pt x="368" y="22"/>
                    <a:pt x="368" y="22"/>
                    <a:pt x="368" y="22"/>
                  </a:cubicBezTo>
                  <a:close/>
                  <a:moveTo>
                    <a:pt x="440" y="2"/>
                  </a:moveTo>
                  <a:cubicBezTo>
                    <a:pt x="441" y="20"/>
                    <a:pt x="441" y="20"/>
                    <a:pt x="441" y="20"/>
                  </a:cubicBezTo>
                  <a:cubicBezTo>
                    <a:pt x="440" y="20"/>
                    <a:pt x="440" y="20"/>
                    <a:pt x="440" y="20"/>
                  </a:cubicBezTo>
                  <a:cubicBezTo>
                    <a:pt x="438" y="14"/>
                    <a:pt x="436" y="11"/>
                    <a:pt x="433" y="8"/>
                  </a:cubicBezTo>
                  <a:cubicBezTo>
                    <a:pt x="430" y="6"/>
                    <a:pt x="427" y="5"/>
                    <a:pt x="423" y="5"/>
                  </a:cubicBezTo>
                  <a:cubicBezTo>
                    <a:pt x="420" y="5"/>
                    <a:pt x="417" y="6"/>
                    <a:pt x="414" y="8"/>
                  </a:cubicBezTo>
                  <a:cubicBezTo>
                    <a:pt x="412" y="9"/>
                    <a:pt x="410" y="12"/>
                    <a:pt x="408" y="16"/>
                  </a:cubicBezTo>
                  <a:cubicBezTo>
                    <a:pt x="407" y="19"/>
                    <a:pt x="406" y="24"/>
                    <a:pt x="406" y="30"/>
                  </a:cubicBezTo>
                  <a:cubicBezTo>
                    <a:pt x="406" y="34"/>
                    <a:pt x="407" y="38"/>
                    <a:pt x="408" y="42"/>
                  </a:cubicBezTo>
                  <a:cubicBezTo>
                    <a:pt x="409" y="45"/>
                    <a:pt x="412" y="48"/>
                    <a:pt x="414" y="49"/>
                  </a:cubicBezTo>
                  <a:cubicBezTo>
                    <a:pt x="417" y="51"/>
                    <a:pt x="420" y="52"/>
                    <a:pt x="424" y="52"/>
                  </a:cubicBezTo>
                  <a:cubicBezTo>
                    <a:pt x="427" y="52"/>
                    <a:pt x="430" y="51"/>
                    <a:pt x="432" y="50"/>
                  </a:cubicBezTo>
                  <a:cubicBezTo>
                    <a:pt x="435" y="49"/>
                    <a:pt x="438" y="46"/>
                    <a:pt x="440" y="42"/>
                  </a:cubicBezTo>
                  <a:cubicBezTo>
                    <a:pt x="442" y="42"/>
                    <a:pt x="442" y="42"/>
                    <a:pt x="442" y="42"/>
                  </a:cubicBezTo>
                  <a:cubicBezTo>
                    <a:pt x="439" y="47"/>
                    <a:pt x="436" y="50"/>
                    <a:pt x="433" y="52"/>
                  </a:cubicBezTo>
                  <a:cubicBezTo>
                    <a:pt x="430" y="54"/>
                    <a:pt x="426" y="56"/>
                    <a:pt x="422" y="56"/>
                  </a:cubicBezTo>
                  <a:cubicBezTo>
                    <a:pt x="414" y="56"/>
                    <a:pt x="407" y="52"/>
                    <a:pt x="403" y="46"/>
                  </a:cubicBezTo>
                  <a:cubicBezTo>
                    <a:pt x="400" y="42"/>
                    <a:pt x="398" y="36"/>
                    <a:pt x="398" y="30"/>
                  </a:cubicBezTo>
                  <a:cubicBezTo>
                    <a:pt x="398" y="25"/>
                    <a:pt x="399" y="20"/>
                    <a:pt x="401" y="16"/>
                  </a:cubicBezTo>
                  <a:cubicBezTo>
                    <a:pt x="403" y="12"/>
                    <a:pt x="406" y="8"/>
                    <a:pt x="410" y="6"/>
                  </a:cubicBezTo>
                  <a:cubicBezTo>
                    <a:pt x="414" y="4"/>
                    <a:pt x="418" y="3"/>
                    <a:pt x="422" y="3"/>
                  </a:cubicBezTo>
                  <a:cubicBezTo>
                    <a:pt x="426" y="3"/>
                    <a:pt x="429" y="4"/>
                    <a:pt x="433" y="6"/>
                  </a:cubicBezTo>
                  <a:cubicBezTo>
                    <a:pt x="434" y="6"/>
                    <a:pt x="434" y="6"/>
                    <a:pt x="435" y="6"/>
                  </a:cubicBezTo>
                  <a:cubicBezTo>
                    <a:pt x="436" y="6"/>
                    <a:pt x="436" y="6"/>
                    <a:pt x="436" y="6"/>
                  </a:cubicBezTo>
                  <a:cubicBezTo>
                    <a:pt x="437" y="5"/>
                    <a:pt x="438" y="4"/>
                    <a:pt x="438" y="3"/>
                  </a:cubicBezTo>
                  <a:cubicBezTo>
                    <a:pt x="440" y="2"/>
                    <a:pt x="440" y="2"/>
                    <a:pt x="440" y="2"/>
                  </a:cubicBezTo>
                  <a:close/>
                  <a:moveTo>
                    <a:pt x="460" y="1"/>
                  </a:moveTo>
                  <a:cubicBezTo>
                    <a:pt x="460" y="26"/>
                    <a:pt x="460" y="26"/>
                    <a:pt x="460" y="26"/>
                  </a:cubicBezTo>
                  <a:cubicBezTo>
                    <a:pt x="463" y="22"/>
                    <a:pt x="465" y="21"/>
                    <a:pt x="466" y="20"/>
                  </a:cubicBezTo>
                  <a:cubicBezTo>
                    <a:pt x="468" y="19"/>
                    <a:pt x="470" y="18"/>
                    <a:pt x="471" y="18"/>
                  </a:cubicBezTo>
                  <a:cubicBezTo>
                    <a:pt x="473" y="18"/>
                    <a:pt x="475" y="19"/>
                    <a:pt x="476" y="20"/>
                  </a:cubicBezTo>
                  <a:cubicBezTo>
                    <a:pt x="477" y="21"/>
                    <a:pt x="478" y="23"/>
                    <a:pt x="479" y="25"/>
                  </a:cubicBezTo>
                  <a:cubicBezTo>
                    <a:pt x="479" y="27"/>
                    <a:pt x="480" y="30"/>
                    <a:pt x="480" y="34"/>
                  </a:cubicBezTo>
                  <a:cubicBezTo>
                    <a:pt x="480" y="46"/>
                    <a:pt x="480" y="46"/>
                    <a:pt x="480" y="46"/>
                  </a:cubicBezTo>
                  <a:cubicBezTo>
                    <a:pt x="480" y="48"/>
                    <a:pt x="480" y="50"/>
                    <a:pt x="480" y="50"/>
                  </a:cubicBezTo>
                  <a:cubicBezTo>
                    <a:pt x="480" y="51"/>
                    <a:pt x="481" y="52"/>
                    <a:pt x="481" y="52"/>
                  </a:cubicBezTo>
                  <a:cubicBezTo>
                    <a:pt x="482" y="52"/>
                    <a:pt x="483" y="52"/>
                    <a:pt x="484" y="52"/>
                  </a:cubicBezTo>
                  <a:cubicBezTo>
                    <a:pt x="484" y="54"/>
                    <a:pt x="484" y="54"/>
                    <a:pt x="484" y="54"/>
                  </a:cubicBezTo>
                  <a:cubicBezTo>
                    <a:pt x="468" y="54"/>
                    <a:pt x="468" y="54"/>
                    <a:pt x="468" y="54"/>
                  </a:cubicBezTo>
                  <a:cubicBezTo>
                    <a:pt x="468" y="52"/>
                    <a:pt x="468" y="52"/>
                    <a:pt x="468" y="52"/>
                  </a:cubicBezTo>
                  <a:cubicBezTo>
                    <a:pt x="469" y="52"/>
                    <a:pt x="469" y="52"/>
                    <a:pt x="469" y="52"/>
                  </a:cubicBezTo>
                  <a:cubicBezTo>
                    <a:pt x="471" y="52"/>
                    <a:pt x="472" y="52"/>
                    <a:pt x="472" y="52"/>
                  </a:cubicBezTo>
                  <a:cubicBezTo>
                    <a:pt x="473" y="51"/>
                    <a:pt x="474" y="50"/>
                    <a:pt x="474" y="50"/>
                  </a:cubicBezTo>
                  <a:cubicBezTo>
                    <a:pt x="474" y="49"/>
                    <a:pt x="474" y="48"/>
                    <a:pt x="474" y="46"/>
                  </a:cubicBezTo>
                  <a:cubicBezTo>
                    <a:pt x="474" y="34"/>
                    <a:pt x="474" y="34"/>
                    <a:pt x="474" y="34"/>
                  </a:cubicBezTo>
                  <a:cubicBezTo>
                    <a:pt x="474" y="30"/>
                    <a:pt x="474" y="28"/>
                    <a:pt x="473" y="27"/>
                  </a:cubicBezTo>
                  <a:cubicBezTo>
                    <a:pt x="473" y="26"/>
                    <a:pt x="472" y="25"/>
                    <a:pt x="472" y="24"/>
                  </a:cubicBezTo>
                  <a:cubicBezTo>
                    <a:pt x="471" y="24"/>
                    <a:pt x="470" y="23"/>
                    <a:pt x="469" y="23"/>
                  </a:cubicBezTo>
                  <a:cubicBezTo>
                    <a:pt x="468" y="23"/>
                    <a:pt x="466" y="24"/>
                    <a:pt x="465" y="24"/>
                  </a:cubicBezTo>
                  <a:cubicBezTo>
                    <a:pt x="464" y="25"/>
                    <a:pt x="462" y="26"/>
                    <a:pt x="461" y="28"/>
                  </a:cubicBezTo>
                  <a:cubicBezTo>
                    <a:pt x="461" y="46"/>
                    <a:pt x="461" y="46"/>
                    <a:pt x="461" y="46"/>
                  </a:cubicBezTo>
                  <a:cubicBezTo>
                    <a:pt x="461" y="48"/>
                    <a:pt x="461" y="50"/>
                    <a:pt x="461" y="50"/>
                  </a:cubicBezTo>
                  <a:cubicBezTo>
                    <a:pt x="462" y="51"/>
                    <a:pt x="462" y="52"/>
                    <a:pt x="462" y="52"/>
                  </a:cubicBezTo>
                  <a:cubicBezTo>
                    <a:pt x="463" y="52"/>
                    <a:pt x="464" y="52"/>
                    <a:pt x="466" y="52"/>
                  </a:cubicBezTo>
                  <a:cubicBezTo>
                    <a:pt x="466" y="54"/>
                    <a:pt x="466" y="54"/>
                    <a:pt x="466" y="54"/>
                  </a:cubicBezTo>
                  <a:cubicBezTo>
                    <a:pt x="450" y="54"/>
                    <a:pt x="450" y="54"/>
                    <a:pt x="450" y="54"/>
                  </a:cubicBezTo>
                  <a:cubicBezTo>
                    <a:pt x="450" y="52"/>
                    <a:pt x="450" y="52"/>
                    <a:pt x="450" y="52"/>
                  </a:cubicBezTo>
                  <a:cubicBezTo>
                    <a:pt x="451" y="52"/>
                    <a:pt x="452" y="52"/>
                    <a:pt x="453" y="52"/>
                  </a:cubicBezTo>
                  <a:cubicBezTo>
                    <a:pt x="454" y="51"/>
                    <a:pt x="454" y="51"/>
                    <a:pt x="454" y="50"/>
                  </a:cubicBezTo>
                  <a:cubicBezTo>
                    <a:pt x="455" y="49"/>
                    <a:pt x="455" y="48"/>
                    <a:pt x="455" y="46"/>
                  </a:cubicBezTo>
                  <a:cubicBezTo>
                    <a:pt x="455" y="15"/>
                    <a:pt x="455" y="15"/>
                    <a:pt x="455" y="15"/>
                  </a:cubicBezTo>
                  <a:cubicBezTo>
                    <a:pt x="455" y="11"/>
                    <a:pt x="455" y="8"/>
                    <a:pt x="454" y="8"/>
                  </a:cubicBezTo>
                  <a:cubicBezTo>
                    <a:pt x="454" y="7"/>
                    <a:pt x="454" y="6"/>
                    <a:pt x="454" y="6"/>
                  </a:cubicBezTo>
                  <a:cubicBezTo>
                    <a:pt x="453" y="5"/>
                    <a:pt x="453" y="5"/>
                    <a:pt x="452" y="5"/>
                  </a:cubicBezTo>
                  <a:cubicBezTo>
                    <a:pt x="452" y="5"/>
                    <a:pt x="451" y="5"/>
                    <a:pt x="450" y="6"/>
                  </a:cubicBezTo>
                  <a:cubicBezTo>
                    <a:pt x="449" y="4"/>
                    <a:pt x="449" y="4"/>
                    <a:pt x="449" y="4"/>
                  </a:cubicBezTo>
                  <a:cubicBezTo>
                    <a:pt x="459" y="0"/>
                    <a:pt x="459" y="0"/>
                    <a:pt x="459" y="0"/>
                  </a:cubicBezTo>
                  <a:cubicBezTo>
                    <a:pt x="460" y="1"/>
                    <a:pt x="460" y="1"/>
                    <a:pt x="460" y="1"/>
                  </a:cubicBezTo>
                  <a:close/>
                  <a:moveTo>
                    <a:pt x="499" y="1"/>
                  </a:moveTo>
                  <a:cubicBezTo>
                    <a:pt x="500" y="1"/>
                    <a:pt x="501" y="1"/>
                    <a:pt x="501" y="2"/>
                  </a:cubicBezTo>
                  <a:cubicBezTo>
                    <a:pt x="502" y="3"/>
                    <a:pt x="502" y="4"/>
                    <a:pt x="502" y="5"/>
                  </a:cubicBezTo>
                  <a:cubicBezTo>
                    <a:pt x="502" y="6"/>
                    <a:pt x="502" y="7"/>
                    <a:pt x="501" y="8"/>
                  </a:cubicBezTo>
                  <a:cubicBezTo>
                    <a:pt x="500" y="8"/>
                    <a:pt x="500" y="9"/>
                    <a:pt x="499" y="9"/>
                  </a:cubicBezTo>
                  <a:cubicBezTo>
                    <a:pt x="498" y="9"/>
                    <a:pt x="497" y="8"/>
                    <a:pt x="496" y="8"/>
                  </a:cubicBezTo>
                  <a:cubicBezTo>
                    <a:pt x="496" y="7"/>
                    <a:pt x="495" y="6"/>
                    <a:pt x="495" y="5"/>
                  </a:cubicBezTo>
                  <a:cubicBezTo>
                    <a:pt x="495" y="4"/>
                    <a:pt x="496" y="3"/>
                    <a:pt x="496" y="2"/>
                  </a:cubicBezTo>
                  <a:cubicBezTo>
                    <a:pt x="497" y="1"/>
                    <a:pt x="498" y="1"/>
                    <a:pt x="499" y="1"/>
                  </a:cubicBezTo>
                  <a:close/>
                  <a:moveTo>
                    <a:pt x="502" y="19"/>
                  </a:moveTo>
                  <a:cubicBezTo>
                    <a:pt x="502" y="46"/>
                    <a:pt x="502" y="46"/>
                    <a:pt x="502" y="46"/>
                  </a:cubicBezTo>
                  <a:cubicBezTo>
                    <a:pt x="502" y="48"/>
                    <a:pt x="502" y="50"/>
                    <a:pt x="502" y="50"/>
                  </a:cubicBezTo>
                  <a:cubicBezTo>
                    <a:pt x="503" y="51"/>
                    <a:pt x="503" y="52"/>
                    <a:pt x="504" y="52"/>
                  </a:cubicBezTo>
                  <a:cubicBezTo>
                    <a:pt x="504" y="52"/>
                    <a:pt x="505" y="52"/>
                    <a:pt x="507" y="52"/>
                  </a:cubicBezTo>
                  <a:cubicBezTo>
                    <a:pt x="507" y="54"/>
                    <a:pt x="507" y="54"/>
                    <a:pt x="507" y="54"/>
                  </a:cubicBezTo>
                  <a:cubicBezTo>
                    <a:pt x="491" y="54"/>
                    <a:pt x="491" y="54"/>
                    <a:pt x="491" y="54"/>
                  </a:cubicBezTo>
                  <a:cubicBezTo>
                    <a:pt x="491" y="52"/>
                    <a:pt x="491" y="52"/>
                    <a:pt x="491" y="52"/>
                  </a:cubicBezTo>
                  <a:cubicBezTo>
                    <a:pt x="492" y="52"/>
                    <a:pt x="494" y="52"/>
                    <a:pt x="494" y="52"/>
                  </a:cubicBezTo>
                  <a:cubicBezTo>
                    <a:pt x="494" y="52"/>
                    <a:pt x="495" y="51"/>
                    <a:pt x="495" y="50"/>
                  </a:cubicBezTo>
                  <a:cubicBezTo>
                    <a:pt x="496" y="50"/>
                    <a:pt x="496" y="48"/>
                    <a:pt x="496" y="46"/>
                  </a:cubicBezTo>
                  <a:cubicBezTo>
                    <a:pt x="496" y="33"/>
                    <a:pt x="496" y="33"/>
                    <a:pt x="496" y="33"/>
                  </a:cubicBezTo>
                  <a:cubicBezTo>
                    <a:pt x="496" y="29"/>
                    <a:pt x="496" y="27"/>
                    <a:pt x="495" y="26"/>
                  </a:cubicBezTo>
                  <a:cubicBezTo>
                    <a:pt x="495" y="25"/>
                    <a:pt x="495" y="24"/>
                    <a:pt x="494" y="24"/>
                  </a:cubicBezTo>
                  <a:cubicBezTo>
                    <a:pt x="494" y="24"/>
                    <a:pt x="494" y="24"/>
                    <a:pt x="493" y="24"/>
                  </a:cubicBezTo>
                  <a:cubicBezTo>
                    <a:pt x="492" y="24"/>
                    <a:pt x="491" y="24"/>
                    <a:pt x="490" y="24"/>
                  </a:cubicBezTo>
                  <a:cubicBezTo>
                    <a:pt x="490" y="23"/>
                    <a:pt x="490" y="23"/>
                    <a:pt x="490" y="23"/>
                  </a:cubicBezTo>
                  <a:cubicBezTo>
                    <a:pt x="500" y="19"/>
                    <a:pt x="500" y="19"/>
                    <a:pt x="500" y="19"/>
                  </a:cubicBezTo>
                  <a:cubicBezTo>
                    <a:pt x="502" y="19"/>
                    <a:pt x="502" y="19"/>
                    <a:pt x="502" y="19"/>
                  </a:cubicBezTo>
                  <a:close/>
                  <a:moveTo>
                    <a:pt x="524" y="26"/>
                  </a:moveTo>
                  <a:cubicBezTo>
                    <a:pt x="528" y="21"/>
                    <a:pt x="532" y="19"/>
                    <a:pt x="535" y="19"/>
                  </a:cubicBezTo>
                  <a:cubicBezTo>
                    <a:pt x="536" y="19"/>
                    <a:pt x="538" y="19"/>
                    <a:pt x="540" y="20"/>
                  </a:cubicBezTo>
                  <a:cubicBezTo>
                    <a:pt x="541" y="21"/>
                    <a:pt x="542" y="22"/>
                    <a:pt x="543" y="24"/>
                  </a:cubicBezTo>
                  <a:cubicBezTo>
                    <a:pt x="543" y="26"/>
                    <a:pt x="544" y="28"/>
                    <a:pt x="544" y="31"/>
                  </a:cubicBezTo>
                  <a:cubicBezTo>
                    <a:pt x="544" y="46"/>
                    <a:pt x="544" y="46"/>
                    <a:pt x="544" y="46"/>
                  </a:cubicBezTo>
                  <a:cubicBezTo>
                    <a:pt x="544" y="48"/>
                    <a:pt x="544" y="49"/>
                    <a:pt x="544" y="50"/>
                  </a:cubicBezTo>
                  <a:cubicBezTo>
                    <a:pt x="544" y="51"/>
                    <a:pt x="545" y="51"/>
                    <a:pt x="545" y="52"/>
                  </a:cubicBezTo>
                  <a:cubicBezTo>
                    <a:pt x="546" y="52"/>
                    <a:pt x="547" y="52"/>
                    <a:pt x="548" y="52"/>
                  </a:cubicBezTo>
                  <a:cubicBezTo>
                    <a:pt x="548" y="53"/>
                    <a:pt x="548" y="53"/>
                    <a:pt x="548" y="53"/>
                  </a:cubicBezTo>
                  <a:cubicBezTo>
                    <a:pt x="532" y="53"/>
                    <a:pt x="532" y="53"/>
                    <a:pt x="532" y="53"/>
                  </a:cubicBezTo>
                  <a:cubicBezTo>
                    <a:pt x="532" y="52"/>
                    <a:pt x="532" y="52"/>
                    <a:pt x="532" y="52"/>
                  </a:cubicBezTo>
                  <a:cubicBezTo>
                    <a:pt x="533" y="52"/>
                    <a:pt x="533" y="52"/>
                    <a:pt x="533" y="52"/>
                  </a:cubicBezTo>
                  <a:cubicBezTo>
                    <a:pt x="535" y="52"/>
                    <a:pt x="536" y="52"/>
                    <a:pt x="536" y="51"/>
                  </a:cubicBezTo>
                  <a:cubicBezTo>
                    <a:pt x="537" y="51"/>
                    <a:pt x="538" y="50"/>
                    <a:pt x="538" y="49"/>
                  </a:cubicBezTo>
                  <a:cubicBezTo>
                    <a:pt x="538" y="49"/>
                    <a:pt x="538" y="48"/>
                    <a:pt x="538" y="46"/>
                  </a:cubicBezTo>
                  <a:cubicBezTo>
                    <a:pt x="538" y="32"/>
                    <a:pt x="538" y="32"/>
                    <a:pt x="538" y="32"/>
                  </a:cubicBezTo>
                  <a:cubicBezTo>
                    <a:pt x="538" y="28"/>
                    <a:pt x="537" y="26"/>
                    <a:pt x="536" y="25"/>
                  </a:cubicBezTo>
                  <a:cubicBezTo>
                    <a:pt x="536" y="24"/>
                    <a:pt x="534" y="23"/>
                    <a:pt x="532" y="23"/>
                  </a:cubicBezTo>
                  <a:cubicBezTo>
                    <a:pt x="530" y="23"/>
                    <a:pt x="527" y="24"/>
                    <a:pt x="524" y="28"/>
                  </a:cubicBezTo>
                  <a:cubicBezTo>
                    <a:pt x="524" y="46"/>
                    <a:pt x="524" y="46"/>
                    <a:pt x="524" y="46"/>
                  </a:cubicBezTo>
                  <a:cubicBezTo>
                    <a:pt x="524" y="48"/>
                    <a:pt x="524" y="49"/>
                    <a:pt x="524" y="50"/>
                  </a:cubicBezTo>
                  <a:cubicBezTo>
                    <a:pt x="525" y="51"/>
                    <a:pt x="525" y="51"/>
                    <a:pt x="526" y="52"/>
                  </a:cubicBezTo>
                  <a:cubicBezTo>
                    <a:pt x="526" y="52"/>
                    <a:pt x="527" y="52"/>
                    <a:pt x="529" y="52"/>
                  </a:cubicBezTo>
                  <a:cubicBezTo>
                    <a:pt x="529" y="53"/>
                    <a:pt x="529" y="53"/>
                    <a:pt x="529" y="53"/>
                  </a:cubicBezTo>
                  <a:cubicBezTo>
                    <a:pt x="513" y="53"/>
                    <a:pt x="513" y="53"/>
                    <a:pt x="513" y="53"/>
                  </a:cubicBezTo>
                  <a:cubicBezTo>
                    <a:pt x="513" y="52"/>
                    <a:pt x="513" y="52"/>
                    <a:pt x="513" y="52"/>
                  </a:cubicBezTo>
                  <a:cubicBezTo>
                    <a:pt x="514" y="52"/>
                    <a:pt x="514" y="52"/>
                    <a:pt x="514" y="52"/>
                  </a:cubicBezTo>
                  <a:cubicBezTo>
                    <a:pt x="516" y="52"/>
                    <a:pt x="517" y="52"/>
                    <a:pt x="517" y="51"/>
                  </a:cubicBezTo>
                  <a:cubicBezTo>
                    <a:pt x="518" y="50"/>
                    <a:pt x="518" y="48"/>
                    <a:pt x="518" y="46"/>
                  </a:cubicBezTo>
                  <a:cubicBezTo>
                    <a:pt x="518" y="33"/>
                    <a:pt x="518" y="33"/>
                    <a:pt x="518" y="33"/>
                  </a:cubicBezTo>
                  <a:cubicBezTo>
                    <a:pt x="518" y="29"/>
                    <a:pt x="518" y="26"/>
                    <a:pt x="518" y="25"/>
                  </a:cubicBezTo>
                  <a:cubicBezTo>
                    <a:pt x="518" y="24"/>
                    <a:pt x="517" y="24"/>
                    <a:pt x="517" y="23"/>
                  </a:cubicBezTo>
                  <a:cubicBezTo>
                    <a:pt x="516" y="23"/>
                    <a:pt x="516" y="23"/>
                    <a:pt x="515" y="23"/>
                  </a:cubicBezTo>
                  <a:cubicBezTo>
                    <a:pt x="514" y="23"/>
                    <a:pt x="514" y="23"/>
                    <a:pt x="513" y="23"/>
                  </a:cubicBezTo>
                  <a:cubicBezTo>
                    <a:pt x="512" y="22"/>
                    <a:pt x="512" y="22"/>
                    <a:pt x="512" y="22"/>
                  </a:cubicBezTo>
                  <a:cubicBezTo>
                    <a:pt x="522" y="18"/>
                    <a:pt x="522" y="18"/>
                    <a:pt x="522" y="18"/>
                  </a:cubicBezTo>
                  <a:cubicBezTo>
                    <a:pt x="524" y="18"/>
                    <a:pt x="524" y="18"/>
                    <a:pt x="524" y="18"/>
                  </a:cubicBezTo>
                  <a:cubicBezTo>
                    <a:pt x="524" y="26"/>
                    <a:pt x="524" y="26"/>
                    <a:pt x="524" y="26"/>
                  </a:cubicBezTo>
                  <a:close/>
                  <a:moveTo>
                    <a:pt x="573" y="49"/>
                  </a:moveTo>
                  <a:cubicBezTo>
                    <a:pt x="570" y="52"/>
                    <a:pt x="568" y="53"/>
                    <a:pt x="567" y="54"/>
                  </a:cubicBezTo>
                  <a:cubicBezTo>
                    <a:pt x="566" y="54"/>
                    <a:pt x="564" y="54"/>
                    <a:pt x="563" y="54"/>
                  </a:cubicBezTo>
                  <a:cubicBezTo>
                    <a:pt x="560" y="54"/>
                    <a:pt x="559" y="54"/>
                    <a:pt x="557" y="52"/>
                  </a:cubicBezTo>
                  <a:cubicBezTo>
                    <a:pt x="556" y="50"/>
                    <a:pt x="555" y="48"/>
                    <a:pt x="555" y="46"/>
                  </a:cubicBezTo>
                  <a:cubicBezTo>
                    <a:pt x="555" y="44"/>
                    <a:pt x="556" y="42"/>
                    <a:pt x="556" y="41"/>
                  </a:cubicBezTo>
                  <a:cubicBezTo>
                    <a:pt x="557" y="40"/>
                    <a:pt x="559" y="38"/>
                    <a:pt x="562" y="36"/>
                  </a:cubicBezTo>
                  <a:cubicBezTo>
                    <a:pt x="564" y="35"/>
                    <a:pt x="568" y="33"/>
                    <a:pt x="574" y="31"/>
                  </a:cubicBezTo>
                  <a:cubicBezTo>
                    <a:pt x="574" y="30"/>
                    <a:pt x="574" y="30"/>
                    <a:pt x="574" y="30"/>
                  </a:cubicBezTo>
                  <a:cubicBezTo>
                    <a:pt x="574" y="26"/>
                    <a:pt x="573" y="24"/>
                    <a:pt x="572" y="23"/>
                  </a:cubicBezTo>
                  <a:cubicBezTo>
                    <a:pt x="571" y="22"/>
                    <a:pt x="570" y="21"/>
                    <a:pt x="568" y="21"/>
                  </a:cubicBezTo>
                  <a:cubicBezTo>
                    <a:pt x="566" y="21"/>
                    <a:pt x="565" y="21"/>
                    <a:pt x="564" y="22"/>
                  </a:cubicBezTo>
                  <a:cubicBezTo>
                    <a:pt x="563" y="23"/>
                    <a:pt x="563" y="24"/>
                    <a:pt x="563" y="25"/>
                  </a:cubicBezTo>
                  <a:cubicBezTo>
                    <a:pt x="563" y="27"/>
                    <a:pt x="563" y="27"/>
                    <a:pt x="563" y="27"/>
                  </a:cubicBezTo>
                  <a:cubicBezTo>
                    <a:pt x="563" y="28"/>
                    <a:pt x="562" y="29"/>
                    <a:pt x="562" y="30"/>
                  </a:cubicBezTo>
                  <a:cubicBezTo>
                    <a:pt x="562" y="30"/>
                    <a:pt x="561" y="30"/>
                    <a:pt x="560" y="30"/>
                  </a:cubicBezTo>
                  <a:cubicBezTo>
                    <a:pt x="559" y="30"/>
                    <a:pt x="558" y="30"/>
                    <a:pt x="558" y="30"/>
                  </a:cubicBezTo>
                  <a:cubicBezTo>
                    <a:pt x="558" y="29"/>
                    <a:pt x="557" y="28"/>
                    <a:pt x="557" y="27"/>
                  </a:cubicBezTo>
                  <a:cubicBezTo>
                    <a:pt x="557" y="25"/>
                    <a:pt x="558" y="23"/>
                    <a:pt x="560" y="21"/>
                  </a:cubicBezTo>
                  <a:cubicBezTo>
                    <a:pt x="562" y="19"/>
                    <a:pt x="566" y="18"/>
                    <a:pt x="569" y="18"/>
                  </a:cubicBezTo>
                  <a:cubicBezTo>
                    <a:pt x="572" y="18"/>
                    <a:pt x="574" y="18"/>
                    <a:pt x="576" y="20"/>
                  </a:cubicBezTo>
                  <a:cubicBezTo>
                    <a:pt x="578" y="20"/>
                    <a:pt x="579" y="22"/>
                    <a:pt x="580" y="23"/>
                  </a:cubicBezTo>
                  <a:cubicBezTo>
                    <a:pt x="580" y="24"/>
                    <a:pt x="580" y="26"/>
                    <a:pt x="580" y="30"/>
                  </a:cubicBezTo>
                  <a:cubicBezTo>
                    <a:pt x="580" y="41"/>
                    <a:pt x="580" y="41"/>
                    <a:pt x="580" y="41"/>
                  </a:cubicBezTo>
                  <a:cubicBezTo>
                    <a:pt x="580" y="44"/>
                    <a:pt x="580" y="46"/>
                    <a:pt x="580" y="47"/>
                  </a:cubicBezTo>
                  <a:cubicBezTo>
                    <a:pt x="580" y="48"/>
                    <a:pt x="581" y="48"/>
                    <a:pt x="581" y="49"/>
                  </a:cubicBezTo>
                  <a:cubicBezTo>
                    <a:pt x="581" y="49"/>
                    <a:pt x="581" y="49"/>
                    <a:pt x="582" y="49"/>
                  </a:cubicBezTo>
                  <a:cubicBezTo>
                    <a:pt x="582" y="49"/>
                    <a:pt x="582" y="49"/>
                    <a:pt x="583" y="49"/>
                  </a:cubicBezTo>
                  <a:cubicBezTo>
                    <a:pt x="583" y="48"/>
                    <a:pt x="584" y="48"/>
                    <a:pt x="586" y="46"/>
                  </a:cubicBezTo>
                  <a:cubicBezTo>
                    <a:pt x="586" y="48"/>
                    <a:pt x="586" y="48"/>
                    <a:pt x="586" y="48"/>
                  </a:cubicBezTo>
                  <a:cubicBezTo>
                    <a:pt x="583" y="52"/>
                    <a:pt x="580" y="54"/>
                    <a:pt x="578" y="54"/>
                  </a:cubicBezTo>
                  <a:cubicBezTo>
                    <a:pt x="577" y="54"/>
                    <a:pt x="576" y="53"/>
                    <a:pt x="575" y="52"/>
                  </a:cubicBezTo>
                  <a:cubicBezTo>
                    <a:pt x="574" y="52"/>
                    <a:pt x="573" y="51"/>
                    <a:pt x="573" y="49"/>
                  </a:cubicBezTo>
                  <a:close/>
                  <a:moveTo>
                    <a:pt x="573" y="46"/>
                  </a:moveTo>
                  <a:cubicBezTo>
                    <a:pt x="573" y="34"/>
                    <a:pt x="573" y="34"/>
                    <a:pt x="573" y="34"/>
                  </a:cubicBezTo>
                  <a:cubicBezTo>
                    <a:pt x="570" y="35"/>
                    <a:pt x="567" y="36"/>
                    <a:pt x="566" y="37"/>
                  </a:cubicBezTo>
                  <a:cubicBezTo>
                    <a:pt x="564" y="38"/>
                    <a:pt x="563" y="39"/>
                    <a:pt x="562" y="40"/>
                  </a:cubicBezTo>
                  <a:cubicBezTo>
                    <a:pt x="562" y="42"/>
                    <a:pt x="561" y="43"/>
                    <a:pt x="561" y="44"/>
                  </a:cubicBezTo>
                  <a:cubicBezTo>
                    <a:pt x="561" y="46"/>
                    <a:pt x="562" y="48"/>
                    <a:pt x="563" y="49"/>
                  </a:cubicBezTo>
                  <a:cubicBezTo>
                    <a:pt x="564" y="50"/>
                    <a:pt x="565" y="50"/>
                    <a:pt x="566" y="50"/>
                  </a:cubicBezTo>
                  <a:cubicBezTo>
                    <a:pt x="568" y="50"/>
                    <a:pt x="570" y="49"/>
                    <a:pt x="573" y="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 name="Freeform 36"/>
            <p:cNvSpPr>
              <a:spLocks noEditPoints="1"/>
            </p:cNvSpPr>
            <p:nvPr userDrawn="1"/>
          </p:nvSpPr>
          <p:spPr bwMode="auto">
            <a:xfrm>
              <a:off x="9304417" y="4596096"/>
              <a:ext cx="2255842" cy="300036"/>
            </a:xfrm>
            <a:custGeom>
              <a:avLst/>
              <a:gdLst>
                <a:gd name="T0" fmla="*/ 1465 w 1513"/>
                <a:gd name="T1" fmla="*/ 107 h 200"/>
                <a:gd name="T2" fmla="*/ 1416 w 1513"/>
                <a:gd name="T3" fmla="*/ 130 h 200"/>
                <a:gd name="T4" fmla="*/ 1450 w 1513"/>
                <a:gd name="T5" fmla="*/ 47 h 200"/>
                <a:gd name="T6" fmla="*/ 1458 w 1513"/>
                <a:gd name="T7" fmla="*/ 70 h 200"/>
                <a:gd name="T8" fmla="*/ 1467 w 1513"/>
                <a:gd name="T9" fmla="*/ 146 h 200"/>
                <a:gd name="T10" fmla="*/ 1410 w 1513"/>
                <a:gd name="T11" fmla="*/ 171 h 200"/>
                <a:gd name="T12" fmla="*/ 1408 w 1513"/>
                <a:gd name="T13" fmla="*/ 153 h 200"/>
                <a:gd name="T14" fmla="*/ 1272 w 1513"/>
                <a:gd name="T15" fmla="*/ 125 h 200"/>
                <a:gd name="T16" fmla="*/ 1257 w 1513"/>
                <a:gd name="T17" fmla="*/ 79 h 200"/>
                <a:gd name="T18" fmla="*/ 1298 w 1513"/>
                <a:gd name="T19" fmla="*/ 59 h 200"/>
                <a:gd name="T20" fmla="*/ 1220 w 1513"/>
                <a:gd name="T21" fmla="*/ 139 h 200"/>
                <a:gd name="T22" fmla="*/ 1112 w 1513"/>
                <a:gd name="T23" fmla="*/ 16 h 200"/>
                <a:gd name="T24" fmla="*/ 1064 w 1513"/>
                <a:gd name="T25" fmla="*/ 107 h 200"/>
                <a:gd name="T26" fmla="*/ 1074 w 1513"/>
                <a:gd name="T27" fmla="*/ 95 h 200"/>
                <a:gd name="T28" fmla="*/ 1096 w 1513"/>
                <a:gd name="T29" fmla="*/ 49 h 200"/>
                <a:gd name="T30" fmla="*/ 1098 w 1513"/>
                <a:gd name="T31" fmla="*/ 84 h 200"/>
                <a:gd name="T32" fmla="*/ 1101 w 1513"/>
                <a:gd name="T33" fmla="*/ 154 h 200"/>
                <a:gd name="T34" fmla="*/ 1038 w 1513"/>
                <a:gd name="T35" fmla="*/ 172 h 200"/>
                <a:gd name="T36" fmla="*/ 862 w 1513"/>
                <a:gd name="T37" fmla="*/ 136 h 200"/>
                <a:gd name="T38" fmla="*/ 895 w 1513"/>
                <a:gd name="T39" fmla="*/ 103 h 200"/>
                <a:gd name="T40" fmla="*/ 856 w 1513"/>
                <a:gd name="T41" fmla="*/ 83 h 200"/>
                <a:gd name="T42" fmla="*/ 873 w 1513"/>
                <a:gd name="T43" fmla="*/ 80 h 200"/>
                <a:gd name="T44" fmla="*/ 905 w 1513"/>
                <a:gd name="T45" fmla="*/ 38 h 200"/>
                <a:gd name="T46" fmla="*/ 908 w 1513"/>
                <a:gd name="T47" fmla="*/ 83 h 200"/>
                <a:gd name="T48" fmla="*/ 874 w 1513"/>
                <a:gd name="T49" fmla="*/ 168 h 200"/>
                <a:gd name="T50" fmla="*/ 809 w 1513"/>
                <a:gd name="T51" fmla="*/ 149 h 200"/>
                <a:gd name="T52" fmla="*/ 704 w 1513"/>
                <a:gd name="T53" fmla="*/ 45 h 200"/>
                <a:gd name="T54" fmla="*/ 658 w 1513"/>
                <a:gd name="T55" fmla="*/ 45 h 200"/>
                <a:gd name="T56" fmla="*/ 694 w 1513"/>
                <a:gd name="T57" fmla="*/ 50 h 200"/>
                <a:gd name="T58" fmla="*/ 705 w 1513"/>
                <a:gd name="T59" fmla="*/ 55 h 200"/>
                <a:gd name="T60" fmla="*/ 697 w 1513"/>
                <a:gd name="T61" fmla="*/ 139 h 200"/>
                <a:gd name="T62" fmla="*/ 662 w 1513"/>
                <a:gd name="T63" fmla="*/ 179 h 200"/>
                <a:gd name="T64" fmla="*/ 686 w 1513"/>
                <a:gd name="T65" fmla="*/ 141 h 200"/>
                <a:gd name="T66" fmla="*/ 720 w 1513"/>
                <a:gd name="T67" fmla="*/ 90 h 200"/>
                <a:gd name="T68" fmla="*/ 540 w 1513"/>
                <a:gd name="T69" fmla="*/ 92 h 200"/>
                <a:gd name="T70" fmla="*/ 491 w 1513"/>
                <a:gd name="T71" fmla="*/ 115 h 200"/>
                <a:gd name="T72" fmla="*/ 466 w 1513"/>
                <a:gd name="T73" fmla="*/ 70 h 200"/>
                <a:gd name="T74" fmla="*/ 444 w 1513"/>
                <a:gd name="T75" fmla="*/ 90 h 200"/>
                <a:gd name="T76" fmla="*/ 426 w 1513"/>
                <a:gd name="T77" fmla="*/ 96 h 200"/>
                <a:gd name="T78" fmla="*/ 414 w 1513"/>
                <a:gd name="T79" fmla="*/ 90 h 200"/>
                <a:gd name="T80" fmla="*/ 502 w 1513"/>
                <a:gd name="T81" fmla="*/ 43 h 200"/>
                <a:gd name="T82" fmla="*/ 560 w 1513"/>
                <a:gd name="T83" fmla="*/ 85 h 200"/>
                <a:gd name="T84" fmla="*/ 520 w 1513"/>
                <a:gd name="T85" fmla="*/ 187 h 200"/>
                <a:gd name="T86" fmla="*/ 465 w 1513"/>
                <a:gd name="T87" fmla="*/ 119 h 200"/>
                <a:gd name="T88" fmla="*/ 442 w 1513"/>
                <a:gd name="T89" fmla="*/ 153 h 200"/>
                <a:gd name="T90" fmla="*/ 282 w 1513"/>
                <a:gd name="T91" fmla="*/ 98 h 200"/>
                <a:gd name="T92" fmla="*/ 259 w 1513"/>
                <a:gd name="T93" fmla="*/ 93 h 200"/>
                <a:gd name="T94" fmla="*/ 226 w 1513"/>
                <a:gd name="T95" fmla="*/ 158 h 200"/>
                <a:gd name="T96" fmla="*/ 307 w 1513"/>
                <a:gd name="T97" fmla="*/ 43 h 200"/>
                <a:gd name="T98" fmla="*/ 290 w 1513"/>
                <a:gd name="T99" fmla="*/ 120 h 200"/>
                <a:gd name="T100" fmla="*/ 234 w 1513"/>
                <a:gd name="T101" fmla="*/ 93 h 200"/>
                <a:gd name="T102" fmla="*/ 205 w 1513"/>
                <a:gd name="T103" fmla="*/ 107 h 200"/>
                <a:gd name="T104" fmla="*/ 226 w 1513"/>
                <a:gd name="T105" fmla="*/ 171 h 200"/>
                <a:gd name="T106" fmla="*/ 101 w 1513"/>
                <a:gd name="T107" fmla="*/ 63 h 200"/>
                <a:gd name="T108" fmla="*/ 32 w 1513"/>
                <a:gd name="T109" fmla="*/ 94 h 200"/>
                <a:gd name="T110" fmla="*/ 58 w 1513"/>
                <a:gd name="T111" fmla="*/ 7 h 200"/>
                <a:gd name="T112" fmla="*/ 104 w 1513"/>
                <a:gd name="T113" fmla="*/ 90 h 200"/>
                <a:gd name="T114" fmla="*/ 48 w 1513"/>
                <a:gd name="T115" fmla="*/ 152 h 200"/>
                <a:gd name="T116" fmla="*/ 3 w 1513"/>
                <a:gd name="T117" fmla="*/ 66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513" h="200">
                  <a:moveTo>
                    <a:pt x="1410" y="31"/>
                  </a:moveTo>
                  <a:cubicBezTo>
                    <a:pt x="1410" y="28"/>
                    <a:pt x="1410" y="26"/>
                    <a:pt x="1410" y="23"/>
                  </a:cubicBezTo>
                  <a:cubicBezTo>
                    <a:pt x="1418" y="21"/>
                    <a:pt x="1413" y="3"/>
                    <a:pt x="1421" y="0"/>
                  </a:cubicBezTo>
                  <a:cubicBezTo>
                    <a:pt x="1424" y="0"/>
                    <a:pt x="1424" y="0"/>
                    <a:pt x="1424" y="0"/>
                  </a:cubicBezTo>
                  <a:cubicBezTo>
                    <a:pt x="1425" y="3"/>
                    <a:pt x="1427" y="7"/>
                    <a:pt x="1428" y="11"/>
                  </a:cubicBezTo>
                  <a:cubicBezTo>
                    <a:pt x="1428" y="13"/>
                    <a:pt x="1428" y="15"/>
                    <a:pt x="1428" y="17"/>
                  </a:cubicBezTo>
                  <a:cubicBezTo>
                    <a:pt x="1431" y="30"/>
                    <a:pt x="1429" y="36"/>
                    <a:pt x="1427" y="47"/>
                  </a:cubicBezTo>
                  <a:cubicBezTo>
                    <a:pt x="1414" y="49"/>
                    <a:pt x="1415" y="38"/>
                    <a:pt x="1410" y="31"/>
                  </a:cubicBezTo>
                  <a:close/>
                  <a:moveTo>
                    <a:pt x="1442" y="122"/>
                  </a:moveTo>
                  <a:cubicBezTo>
                    <a:pt x="1442" y="107"/>
                    <a:pt x="1454" y="110"/>
                    <a:pt x="1465" y="107"/>
                  </a:cubicBezTo>
                  <a:cubicBezTo>
                    <a:pt x="1470" y="105"/>
                    <a:pt x="1478" y="101"/>
                    <a:pt x="1482" y="97"/>
                  </a:cubicBezTo>
                  <a:cubicBezTo>
                    <a:pt x="1484" y="95"/>
                    <a:pt x="1484" y="93"/>
                    <a:pt x="1486" y="91"/>
                  </a:cubicBezTo>
                  <a:cubicBezTo>
                    <a:pt x="1485" y="90"/>
                    <a:pt x="1485" y="88"/>
                    <a:pt x="1484" y="87"/>
                  </a:cubicBezTo>
                  <a:cubicBezTo>
                    <a:pt x="1482" y="86"/>
                    <a:pt x="1479" y="83"/>
                    <a:pt x="1477" y="83"/>
                  </a:cubicBezTo>
                  <a:cubicBezTo>
                    <a:pt x="1474" y="81"/>
                    <a:pt x="1470" y="82"/>
                    <a:pt x="1468" y="81"/>
                  </a:cubicBezTo>
                  <a:cubicBezTo>
                    <a:pt x="1452" y="83"/>
                    <a:pt x="1429" y="95"/>
                    <a:pt x="1424" y="105"/>
                  </a:cubicBezTo>
                  <a:cubicBezTo>
                    <a:pt x="1424" y="108"/>
                    <a:pt x="1424" y="111"/>
                    <a:pt x="1424" y="113"/>
                  </a:cubicBezTo>
                  <a:cubicBezTo>
                    <a:pt x="1426" y="115"/>
                    <a:pt x="1428" y="117"/>
                    <a:pt x="1430" y="119"/>
                  </a:cubicBezTo>
                  <a:cubicBezTo>
                    <a:pt x="1430" y="126"/>
                    <a:pt x="1430" y="134"/>
                    <a:pt x="1422" y="135"/>
                  </a:cubicBezTo>
                  <a:cubicBezTo>
                    <a:pt x="1420" y="133"/>
                    <a:pt x="1418" y="132"/>
                    <a:pt x="1416" y="130"/>
                  </a:cubicBezTo>
                  <a:cubicBezTo>
                    <a:pt x="1414" y="132"/>
                    <a:pt x="1413" y="133"/>
                    <a:pt x="1409" y="132"/>
                  </a:cubicBezTo>
                  <a:cubicBezTo>
                    <a:pt x="1407" y="128"/>
                    <a:pt x="1397" y="105"/>
                    <a:pt x="1398" y="102"/>
                  </a:cubicBezTo>
                  <a:cubicBezTo>
                    <a:pt x="1399" y="99"/>
                    <a:pt x="1405" y="97"/>
                    <a:pt x="1408" y="96"/>
                  </a:cubicBezTo>
                  <a:cubicBezTo>
                    <a:pt x="1414" y="93"/>
                    <a:pt x="1418" y="86"/>
                    <a:pt x="1423" y="82"/>
                  </a:cubicBezTo>
                  <a:cubicBezTo>
                    <a:pt x="1426" y="80"/>
                    <a:pt x="1430" y="80"/>
                    <a:pt x="1433" y="79"/>
                  </a:cubicBezTo>
                  <a:cubicBezTo>
                    <a:pt x="1441" y="75"/>
                    <a:pt x="1447" y="65"/>
                    <a:pt x="1454" y="59"/>
                  </a:cubicBezTo>
                  <a:cubicBezTo>
                    <a:pt x="1462" y="51"/>
                    <a:pt x="1472" y="50"/>
                    <a:pt x="1478" y="41"/>
                  </a:cubicBezTo>
                  <a:cubicBezTo>
                    <a:pt x="1478" y="41"/>
                    <a:pt x="1478" y="41"/>
                    <a:pt x="1478" y="40"/>
                  </a:cubicBezTo>
                  <a:cubicBezTo>
                    <a:pt x="1477" y="40"/>
                    <a:pt x="1477" y="40"/>
                    <a:pt x="1477" y="40"/>
                  </a:cubicBezTo>
                  <a:cubicBezTo>
                    <a:pt x="1472" y="45"/>
                    <a:pt x="1459" y="54"/>
                    <a:pt x="1450" y="47"/>
                  </a:cubicBezTo>
                  <a:cubicBezTo>
                    <a:pt x="1446" y="45"/>
                    <a:pt x="1447" y="40"/>
                    <a:pt x="1444" y="37"/>
                  </a:cubicBezTo>
                  <a:cubicBezTo>
                    <a:pt x="1443" y="35"/>
                    <a:pt x="1440" y="34"/>
                    <a:pt x="1440" y="31"/>
                  </a:cubicBezTo>
                  <a:cubicBezTo>
                    <a:pt x="1440" y="29"/>
                    <a:pt x="1441" y="28"/>
                    <a:pt x="1441" y="27"/>
                  </a:cubicBezTo>
                  <a:cubicBezTo>
                    <a:pt x="1447" y="27"/>
                    <a:pt x="1459" y="35"/>
                    <a:pt x="1462" y="38"/>
                  </a:cubicBezTo>
                  <a:cubicBezTo>
                    <a:pt x="1471" y="35"/>
                    <a:pt x="1480" y="33"/>
                    <a:pt x="1488" y="28"/>
                  </a:cubicBezTo>
                  <a:cubicBezTo>
                    <a:pt x="1491" y="26"/>
                    <a:pt x="1496" y="30"/>
                    <a:pt x="1498" y="29"/>
                  </a:cubicBezTo>
                  <a:cubicBezTo>
                    <a:pt x="1502" y="32"/>
                    <a:pt x="1508" y="48"/>
                    <a:pt x="1500" y="52"/>
                  </a:cubicBezTo>
                  <a:cubicBezTo>
                    <a:pt x="1496" y="53"/>
                    <a:pt x="1490" y="53"/>
                    <a:pt x="1486" y="54"/>
                  </a:cubicBezTo>
                  <a:cubicBezTo>
                    <a:pt x="1476" y="56"/>
                    <a:pt x="1464" y="63"/>
                    <a:pt x="1457" y="69"/>
                  </a:cubicBezTo>
                  <a:cubicBezTo>
                    <a:pt x="1457" y="69"/>
                    <a:pt x="1458" y="69"/>
                    <a:pt x="1458" y="70"/>
                  </a:cubicBezTo>
                  <a:cubicBezTo>
                    <a:pt x="1458" y="70"/>
                    <a:pt x="1458" y="70"/>
                    <a:pt x="1458" y="70"/>
                  </a:cubicBezTo>
                  <a:cubicBezTo>
                    <a:pt x="1462" y="71"/>
                    <a:pt x="1469" y="68"/>
                    <a:pt x="1474" y="71"/>
                  </a:cubicBezTo>
                  <a:cubicBezTo>
                    <a:pt x="1485" y="76"/>
                    <a:pt x="1500" y="81"/>
                    <a:pt x="1500" y="99"/>
                  </a:cubicBezTo>
                  <a:cubicBezTo>
                    <a:pt x="1497" y="100"/>
                    <a:pt x="1496" y="102"/>
                    <a:pt x="1494" y="103"/>
                  </a:cubicBezTo>
                  <a:cubicBezTo>
                    <a:pt x="1488" y="105"/>
                    <a:pt x="1482" y="105"/>
                    <a:pt x="1477" y="108"/>
                  </a:cubicBezTo>
                  <a:cubicBezTo>
                    <a:pt x="1477" y="109"/>
                    <a:pt x="1477" y="109"/>
                    <a:pt x="1477" y="110"/>
                  </a:cubicBezTo>
                  <a:cubicBezTo>
                    <a:pt x="1478" y="112"/>
                    <a:pt x="1479" y="113"/>
                    <a:pt x="1479" y="118"/>
                  </a:cubicBezTo>
                  <a:cubicBezTo>
                    <a:pt x="1477" y="119"/>
                    <a:pt x="1478" y="122"/>
                    <a:pt x="1476" y="123"/>
                  </a:cubicBezTo>
                  <a:cubicBezTo>
                    <a:pt x="1472" y="130"/>
                    <a:pt x="1465" y="135"/>
                    <a:pt x="1463" y="142"/>
                  </a:cubicBezTo>
                  <a:cubicBezTo>
                    <a:pt x="1464" y="143"/>
                    <a:pt x="1466" y="145"/>
                    <a:pt x="1467" y="146"/>
                  </a:cubicBezTo>
                  <a:cubicBezTo>
                    <a:pt x="1476" y="149"/>
                    <a:pt x="1513" y="129"/>
                    <a:pt x="1508" y="151"/>
                  </a:cubicBezTo>
                  <a:cubicBezTo>
                    <a:pt x="1507" y="154"/>
                    <a:pt x="1505" y="156"/>
                    <a:pt x="1504" y="158"/>
                  </a:cubicBezTo>
                  <a:cubicBezTo>
                    <a:pt x="1500" y="158"/>
                    <a:pt x="1498" y="157"/>
                    <a:pt x="1495" y="157"/>
                  </a:cubicBezTo>
                  <a:cubicBezTo>
                    <a:pt x="1490" y="155"/>
                    <a:pt x="1472" y="161"/>
                    <a:pt x="1469" y="163"/>
                  </a:cubicBezTo>
                  <a:cubicBezTo>
                    <a:pt x="1470" y="169"/>
                    <a:pt x="1471" y="175"/>
                    <a:pt x="1471" y="182"/>
                  </a:cubicBezTo>
                  <a:cubicBezTo>
                    <a:pt x="1469" y="183"/>
                    <a:pt x="1469" y="185"/>
                    <a:pt x="1468" y="186"/>
                  </a:cubicBezTo>
                  <a:cubicBezTo>
                    <a:pt x="1465" y="188"/>
                    <a:pt x="1462" y="187"/>
                    <a:pt x="1458" y="189"/>
                  </a:cubicBezTo>
                  <a:cubicBezTo>
                    <a:pt x="1456" y="190"/>
                    <a:pt x="1453" y="193"/>
                    <a:pt x="1450" y="193"/>
                  </a:cubicBezTo>
                  <a:cubicBezTo>
                    <a:pt x="1432" y="200"/>
                    <a:pt x="1414" y="183"/>
                    <a:pt x="1410" y="171"/>
                  </a:cubicBezTo>
                  <a:cubicBezTo>
                    <a:pt x="1410" y="171"/>
                    <a:pt x="1410" y="171"/>
                    <a:pt x="1410" y="171"/>
                  </a:cubicBezTo>
                  <a:cubicBezTo>
                    <a:pt x="1416" y="171"/>
                    <a:pt x="1423" y="177"/>
                    <a:pt x="1428" y="179"/>
                  </a:cubicBezTo>
                  <a:cubicBezTo>
                    <a:pt x="1430" y="179"/>
                    <a:pt x="1433" y="179"/>
                    <a:pt x="1435" y="179"/>
                  </a:cubicBezTo>
                  <a:cubicBezTo>
                    <a:pt x="1449" y="179"/>
                    <a:pt x="1457" y="174"/>
                    <a:pt x="1463" y="165"/>
                  </a:cubicBezTo>
                  <a:cubicBezTo>
                    <a:pt x="1463" y="164"/>
                    <a:pt x="1463" y="163"/>
                    <a:pt x="1463" y="162"/>
                  </a:cubicBezTo>
                  <a:cubicBezTo>
                    <a:pt x="1462" y="162"/>
                    <a:pt x="1461" y="161"/>
                    <a:pt x="1460" y="161"/>
                  </a:cubicBezTo>
                  <a:cubicBezTo>
                    <a:pt x="1453" y="158"/>
                    <a:pt x="1440" y="165"/>
                    <a:pt x="1434" y="166"/>
                  </a:cubicBezTo>
                  <a:cubicBezTo>
                    <a:pt x="1428" y="167"/>
                    <a:pt x="1413" y="167"/>
                    <a:pt x="1408" y="164"/>
                  </a:cubicBezTo>
                  <a:cubicBezTo>
                    <a:pt x="1406" y="163"/>
                    <a:pt x="1405" y="161"/>
                    <a:pt x="1404" y="160"/>
                  </a:cubicBezTo>
                  <a:cubicBezTo>
                    <a:pt x="1404" y="159"/>
                    <a:pt x="1404" y="157"/>
                    <a:pt x="1404" y="156"/>
                  </a:cubicBezTo>
                  <a:cubicBezTo>
                    <a:pt x="1406" y="155"/>
                    <a:pt x="1407" y="154"/>
                    <a:pt x="1408" y="153"/>
                  </a:cubicBezTo>
                  <a:cubicBezTo>
                    <a:pt x="1418" y="153"/>
                    <a:pt x="1426" y="153"/>
                    <a:pt x="1436" y="153"/>
                  </a:cubicBezTo>
                  <a:cubicBezTo>
                    <a:pt x="1438" y="152"/>
                    <a:pt x="1442" y="149"/>
                    <a:pt x="1444" y="149"/>
                  </a:cubicBezTo>
                  <a:cubicBezTo>
                    <a:pt x="1448" y="147"/>
                    <a:pt x="1452" y="148"/>
                    <a:pt x="1455" y="147"/>
                  </a:cubicBezTo>
                  <a:cubicBezTo>
                    <a:pt x="1456" y="146"/>
                    <a:pt x="1456" y="146"/>
                    <a:pt x="1457" y="145"/>
                  </a:cubicBezTo>
                  <a:cubicBezTo>
                    <a:pt x="1456" y="143"/>
                    <a:pt x="1454" y="139"/>
                    <a:pt x="1456" y="136"/>
                  </a:cubicBezTo>
                  <a:cubicBezTo>
                    <a:pt x="1458" y="129"/>
                    <a:pt x="1460" y="125"/>
                    <a:pt x="1464" y="118"/>
                  </a:cubicBezTo>
                  <a:cubicBezTo>
                    <a:pt x="1463" y="117"/>
                    <a:pt x="1462" y="117"/>
                    <a:pt x="1461" y="117"/>
                  </a:cubicBezTo>
                  <a:cubicBezTo>
                    <a:pt x="1455" y="118"/>
                    <a:pt x="1451" y="121"/>
                    <a:pt x="1442" y="122"/>
                  </a:cubicBezTo>
                  <a:close/>
                  <a:moveTo>
                    <a:pt x="1272" y="127"/>
                  </a:moveTo>
                  <a:cubicBezTo>
                    <a:pt x="1272" y="125"/>
                    <a:pt x="1271" y="126"/>
                    <a:pt x="1272" y="125"/>
                  </a:cubicBezTo>
                  <a:cubicBezTo>
                    <a:pt x="1274" y="119"/>
                    <a:pt x="1285" y="115"/>
                    <a:pt x="1292" y="119"/>
                  </a:cubicBezTo>
                  <a:cubicBezTo>
                    <a:pt x="1301" y="125"/>
                    <a:pt x="1318" y="137"/>
                    <a:pt x="1316" y="154"/>
                  </a:cubicBezTo>
                  <a:cubicBezTo>
                    <a:pt x="1310" y="157"/>
                    <a:pt x="1309" y="164"/>
                    <a:pt x="1298" y="164"/>
                  </a:cubicBezTo>
                  <a:cubicBezTo>
                    <a:pt x="1298" y="161"/>
                    <a:pt x="1294" y="159"/>
                    <a:pt x="1293" y="157"/>
                  </a:cubicBezTo>
                  <a:cubicBezTo>
                    <a:pt x="1292" y="155"/>
                    <a:pt x="1292" y="152"/>
                    <a:pt x="1291" y="149"/>
                  </a:cubicBezTo>
                  <a:cubicBezTo>
                    <a:pt x="1288" y="143"/>
                    <a:pt x="1279" y="128"/>
                    <a:pt x="1272" y="127"/>
                  </a:cubicBezTo>
                  <a:close/>
                  <a:moveTo>
                    <a:pt x="1216" y="87"/>
                  </a:moveTo>
                  <a:cubicBezTo>
                    <a:pt x="1216" y="86"/>
                    <a:pt x="1217" y="85"/>
                    <a:pt x="1217" y="84"/>
                  </a:cubicBezTo>
                  <a:cubicBezTo>
                    <a:pt x="1222" y="85"/>
                    <a:pt x="1227" y="86"/>
                    <a:pt x="1232" y="87"/>
                  </a:cubicBezTo>
                  <a:cubicBezTo>
                    <a:pt x="1237" y="89"/>
                    <a:pt x="1256" y="82"/>
                    <a:pt x="1257" y="79"/>
                  </a:cubicBezTo>
                  <a:cubicBezTo>
                    <a:pt x="1260" y="74"/>
                    <a:pt x="1260" y="41"/>
                    <a:pt x="1257" y="36"/>
                  </a:cubicBezTo>
                  <a:cubicBezTo>
                    <a:pt x="1255" y="31"/>
                    <a:pt x="1252" y="30"/>
                    <a:pt x="1252" y="23"/>
                  </a:cubicBezTo>
                  <a:cubicBezTo>
                    <a:pt x="1256" y="21"/>
                    <a:pt x="1256" y="20"/>
                    <a:pt x="1264" y="20"/>
                  </a:cubicBezTo>
                  <a:cubicBezTo>
                    <a:pt x="1272" y="26"/>
                    <a:pt x="1273" y="39"/>
                    <a:pt x="1273" y="54"/>
                  </a:cubicBezTo>
                  <a:cubicBezTo>
                    <a:pt x="1273" y="59"/>
                    <a:pt x="1271" y="74"/>
                    <a:pt x="1272" y="74"/>
                  </a:cubicBezTo>
                  <a:cubicBezTo>
                    <a:pt x="1276" y="75"/>
                    <a:pt x="1290" y="70"/>
                    <a:pt x="1293" y="68"/>
                  </a:cubicBezTo>
                  <a:cubicBezTo>
                    <a:pt x="1293" y="63"/>
                    <a:pt x="1292" y="61"/>
                    <a:pt x="1288" y="58"/>
                  </a:cubicBezTo>
                  <a:cubicBezTo>
                    <a:pt x="1288" y="57"/>
                    <a:pt x="1288" y="55"/>
                    <a:pt x="1288" y="53"/>
                  </a:cubicBezTo>
                  <a:cubicBezTo>
                    <a:pt x="1289" y="53"/>
                    <a:pt x="1290" y="54"/>
                    <a:pt x="1290" y="54"/>
                  </a:cubicBezTo>
                  <a:cubicBezTo>
                    <a:pt x="1293" y="55"/>
                    <a:pt x="1295" y="59"/>
                    <a:pt x="1298" y="59"/>
                  </a:cubicBezTo>
                  <a:cubicBezTo>
                    <a:pt x="1306" y="62"/>
                    <a:pt x="1314" y="60"/>
                    <a:pt x="1321" y="63"/>
                  </a:cubicBezTo>
                  <a:cubicBezTo>
                    <a:pt x="1322" y="64"/>
                    <a:pt x="1322" y="63"/>
                    <a:pt x="1322" y="65"/>
                  </a:cubicBezTo>
                  <a:cubicBezTo>
                    <a:pt x="1322" y="67"/>
                    <a:pt x="1322" y="69"/>
                    <a:pt x="1322" y="71"/>
                  </a:cubicBezTo>
                  <a:cubicBezTo>
                    <a:pt x="1321" y="71"/>
                    <a:pt x="1320" y="74"/>
                    <a:pt x="1319" y="75"/>
                  </a:cubicBezTo>
                  <a:cubicBezTo>
                    <a:pt x="1317" y="76"/>
                    <a:pt x="1310" y="75"/>
                    <a:pt x="1308" y="76"/>
                  </a:cubicBezTo>
                  <a:cubicBezTo>
                    <a:pt x="1301" y="79"/>
                    <a:pt x="1273" y="90"/>
                    <a:pt x="1268" y="95"/>
                  </a:cubicBezTo>
                  <a:cubicBezTo>
                    <a:pt x="1264" y="99"/>
                    <a:pt x="1266" y="105"/>
                    <a:pt x="1264" y="110"/>
                  </a:cubicBezTo>
                  <a:cubicBezTo>
                    <a:pt x="1260" y="123"/>
                    <a:pt x="1250" y="153"/>
                    <a:pt x="1232" y="145"/>
                  </a:cubicBezTo>
                  <a:cubicBezTo>
                    <a:pt x="1230" y="145"/>
                    <a:pt x="1229" y="145"/>
                    <a:pt x="1228" y="145"/>
                  </a:cubicBezTo>
                  <a:cubicBezTo>
                    <a:pt x="1225" y="143"/>
                    <a:pt x="1223" y="141"/>
                    <a:pt x="1220" y="139"/>
                  </a:cubicBezTo>
                  <a:cubicBezTo>
                    <a:pt x="1220" y="138"/>
                    <a:pt x="1220" y="137"/>
                    <a:pt x="1220" y="135"/>
                  </a:cubicBezTo>
                  <a:cubicBezTo>
                    <a:pt x="1222" y="135"/>
                    <a:pt x="1225" y="131"/>
                    <a:pt x="1227" y="130"/>
                  </a:cubicBezTo>
                  <a:cubicBezTo>
                    <a:pt x="1232" y="128"/>
                    <a:pt x="1236" y="129"/>
                    <a:pt x="1240" y="127"/>
                  </a:cubicBezTo>
                  <a:cubicBezTo>
                    <a:pt x="1246" y="125"/>
                    <a:pt x="1256" y="107"/>
                    <a:pt x="1254" y="101"/>
                  </a:cubicBezTo>
                  <a:cubicBezTo>
                    <a:pt x="1246" y="100"/>
                    <a:pt x="1236" y="101"/>
                    <a:pt x="1228" y="101"/>
                  </a:cubicBezTo>
                  <a:cubicBezTo>
                    <a:pt x="1225" y="98"/>
                    <a:pt x="1222" y="96"/>
                    <a:pt x="1219" y="93"/>
                  </a:cubicBezTo>
                  <a:cubicBezTo>
                    <a:pt x="1217" y="91"/>
                    <a:pt x="1217" y="88"/>
                    <a:pt x="1216" y="87"/>
                  </a:cubicBezTo>
                  <a:close/>
                  <a:moveTo>
                    <a:pt x="1110" y="21"/>
                  </a:moveTo>
                  <a:cubicBezTo>
                    <a:pt x="1110" y="20"/>
                    <a:pt x="1110" y="19"/>
                    <a:pt x="1110" y="17"/>
                  </a:cubicBezTo>
                  <a:cubicBezTo>
                    <a:pt x="1110" y="17"/>
                    <a:pt x="1111" y="16"/>
                    <a:pt x="1112" y="16"/>
                  </a:cubicBezTo>
                  <a:cubicBezTo>
                    <a:pt x="1124" y="17"/>
                    <a:pt x="1148" y="19"/>
                    <a:pt x="1147" y="35"/>
                  </a:cubicBezTo>
                  <a:cubicBezTo>
                    <a:pt x="1142" y="43"/>
                    <a:pt x="1140" y="49"/>
                    <a:pt x="1128" y="45"/>
                  </a:cubicBezTo>
                  <a:cubicBezTo>
                    <a:pt x="1127" y="43"/>
                    <a:pt x="1126" y="41"/>
                    <a:pt x="1124" y="39"/>
                  </a:cubicBezTo>
                  <a:cubicBezTo>
                    <a:pt x="1123" y="38"/>
                    <a:pt x="1121" y="38"/>
                    <a:pt x="1119" y="37"/>
                  </a:cubicBezTo>
                  <a:cubicBezTo>
                    <a:pt x="1119" y="31"/>
                    <a:pt x="1113" y="23"/>
                    <a:pt x="1110" y="21"/>
                  </a:cubicBezTo>
                  <a:close/>
                  <a:moveTo>
                    <a:pt x="1055" y="126"/>
                  </a:moveTo>
                  <a:cubicBezTo>
                    <a:pt x="1058" y="127"/>
                    <a:pt x="1062" y="127"/>
                    <a:pt x="1064" y="125"/>
                  </a:cubicBezTo>
                  <a:cubicBezTo>
                    <a:pt x="1066" y="124"/>
                    <a:pt x="1068" y="125"/>
                    <a:pt x="1070" y="123"/>
                  </a:cubicBezTo>
                  <a:cubicBezTo>
                    <a:pt x="1074" y="119"/>
                    <a:pt x="1070" y="109"/>
                    <a:pt x="1066" y="107"/>
                  </a:cubicBezTo>
                  <a:cubicBezTo>
                    <a:pt x="1066" y="107"/>
                    <a:pt x="1064" y="107"/>
                    <a:pt x="1064" y="107"/>
                  </a:cubicBezTo>
                  <a:cubicBezTo>
                    <a:pt x="1056" y="125"/>
                    <a:pt x="1056" y="125"/>
                    <a:pt x="1056" y="125"/>
                  </a:cubicBezTo>
                  <a:cubicBezTo>
                    <a:pt x="1056" y="125"/>
                    <a:pt x="1056" y="126"/>
                    <a:pt x="1055" y="126"/>
                  </a:cubicBezTo>
                  <a:close/>
                  <a:moveTo>
                    <a:pt x="1021" y="158"/>
                  </a:moveTo>
                  <a:cubicBezTo>
                    <a:pt x="1021" y="153"/>
                    <a:pt x="1024" y="148"/>
                    <a:pt x="1024" y="143"/>
                  </a:cubicBezTo>
                  <a:cubicBezTo>
                    <a:pt x="1025" y="140"/>
                    <a:pt x="1023" y="136"/>
                    <a:pt x="1024" y="133"/>
                  </a:cubicBezTo>
                  <a:cubicBezTo>
                    <a:pt x="1031" y="132"/>
                    <a:pt x="1042" y="114"/>
                    <a:pt x="1048" y="108"/>
                  </a:cubicBezTo>
                  <a:cubicBezTo>
                    <a:pt x="1051" y="106"/>
                    <a:pt x="1056" y="103"/>
                    <a:pt x="1059" y="102"/>
                  </a:cubicBezTo>
                  <a:cubicBezTo>
                    <a:pt x="1060" y="102"/>
                    <a:pt x="1062" y="102"/>
                    <a:pt x="1063" y="103"/>
                  </a:cubicBezTo>
                  <a:cubicBezTo>
                    <a:pt x="1068" y="104"/>
                    <a:pt x="1072" y="102"/>
                    <a:pt x="1075" y="101"/>
                  </a:cubicBezTo>
                  <a:cubicBezTo>
                    <a:pt x="1075" y="99"/>
                    <a:pt x="1075" y="97"/>
                    <a:pt x="1074" y="95"/>
                  </a:cubicBezTo>
                  <a:cubicBezTo>
                    <a:pt x="1074" y="95"/>
                    <a:pt x="1072" y="92"/>
                    <a:pt x="1072" y="93"/>
                  </a:cubicBezTo>
                  <a:cubicBezTo>
                    <a:pt x="1069" y="93"/>
                    <a:pt x="1067" y="96"/>
                    <a:pt x="1065" y="97"/>
                  </a:cubicBezTo>
                  <a:cubicBezTo>
                    <a:pt x="1064" y="97"/>
                    <a:pt x="1062" y="97"/>
                    <a:pt x="1060" y="97"/>
                  </a:cubicBezTo>
                  <a:cubicBezTo>
                    <a:pt x="1051" y="97"/>
                    <a:pt x="1045" y="88"/>
                    <a:pt x="1047" y="79"/>
                  </a:cubicBezTo>
                  <a:cubicBezTo>
                    <a:pt x="1056" y="81"/>
                    <a:pt x="1069" y="81"/>
                    <a:pt x="1076" y="76"/>
                  </a:cubicBezTo>
                  <a:cubicBezTo>
                    <a:pt x="1078" y="64"/>
                    <a:pt x="1079" y="47"/>
                    <a:pt x="1083" y="37"/>
                  </a:cubicBezTo>
                  <a:cubicBezTo>
                    <a:pt x="1085" y="34"/>
                    <a:pt x="1081" y="25"/>
                    <a:pt x="1084" y="18"/>
                  </a:cubicBezTo>
                  <a:cubicBezTo>
                    <a:pt x="1085" y="18"/>
                    <a:pt x="1087" y="18"/>
                    <a:pt x="1089" y="18"/>
                  </a:cubicBezTo>
                  <a:cubicBezTo>
                    <a:pt x="1090" y="19"/>
                    <a:pt x="1091" y="21"/>
                    <a:pt x="1092" y="22"/>
                  </a:cubicBezTo>
                  <a:cubicBezTo>
                    <a:pt x="1092" y="24"/>
                    <a:pt x="1097" y="47"/>
                    <a:pt x="1096" y="49"/>
                  </a:cubicBezTo>
                  <a:cubicBezTo>
                    <a:pt x="1095" y="53"/>
                    <a:pt x="1090" y="67"/>
                    <a:pt x="1092" y="70"/>
                  </a:cubicBezTo>
                  <a:cubicBezTo>
                    <a:pt x="1092" y="71"/>
                    <a:pt x="1092" y="71"/>
                    <a:pt x="1093" y="71"/>
                  </a:cubicBezTo>
                  <a:cubicBezTo>
                    <a:pt x="1099" y="71"/>
                    <a:pt x="1107" y="67"/>
                    <a:pt x="1109" y="62"/>
                  </a:cubicBezTo>
                  <a:cubicBezTo>
                    <a:pt x="1110" y="58"/>
                    <a:pt x="1107" y="56"/>
                    <a:pt x="1108" y="54"/>
                  </a:cubicBezTo>
                  <a:cubicBezTo>
                    <a:pt x="1108" y="54"/>
                    <a:pt x="1109" y="54"/>
                    <a:pt x="1109" y="54"/>
                  </a:cubicBezTo>
                  <a:cubicBezTo>
                    <a:pt x="1113" y="56"/>
                    <a:pt x="1126" y="58"/>
                    <a:pt x="1132" y="59"/>
                  </a:cubicBezTo>
                  <a:cubicBezTo>
                    <a:pt x="1132" y="61"/>
                    <a:pt x="1132" y="63"/>
                    <a:pt x="1132" y="65"/>
                  </a:cubicBezTo>
                  <a:cubicBezTo>
                    <a:pt x="1131" y="65"/>
                    <a:pt x="1130" y="66"/>
                    <a:pt x="1130" y="66"/>
                  </a:cubicBezTo>
                  <a:cubicBezTo>
                    <a:pt x="1129" y="66"/>
                    <a:pt x="1129" y="65"/>
                    <a:pt x="1129" y="65"/>
                  </a:cubicBezTo>
                  <a:cubicBezTo>
                    <a:pt x="1120" y="68"/>
                    <a:pt x="1100" y="77"/>
                    <a:pt x="1098" y="84"/>
                  </a:cubicBezTo>
                  <a:cubicBezTo>
                    <a:pt x="1096" y="84"/>
                    <a:pt x="1093" y="83"/>
                    <a:pt x="1092" y="85"/>
                  </a:cubicBezTo>
                  <a:cubicBezTo>
                    <a:pt x="1085" y="89"/>
                    <a:pt x="1090" y="98"/>
                    <a:pt x="1088" y="106"/>
                  </a:cubicBezTo>
                  <a:cubicBezTo>
                    <a:pt x="1087" y="109"/>
                    <a:pt x="1086" y="112"/>
                    <a:pt x="1087" y="115"/>
                  </a:cubicBezTo>
                  <a:cubicBezTo>
                    <a:pt x="1088" y="115"/>
                    <a:pt x="1089" y="116"/>
                    <a:pt x="1090" y="116"/>
                  </a:cubicBezTo>
                  <a:cubicBezTo>
                    <a:pt x="1095" y="108"/>
                    <a:pt x="1106" y="105"/>
                    <a:pt x="1114" y="111"/>
                  </a:cubicBezTo>
                  <a:cubicBezTo>
                    <a:pt x="1122" y="117"/>
                    <a:pt x="1116" y="123"/>
                    <a:pt x="1119" y="131"/>
                  </a:cubicBezTo>
                  <a:cubicBezTo>
                    <a:pt x="1120" y="136"/>
                    <a:pt x="1126" y="139"/>
                    <a:pt x="1128" y="145"/>
                  </a:cubicBezTo>
                  <a:cubicBezTo>
                    <a:pt x="1128" y="145"/>
                    <a:pt x="1128" y="147"/>
                    <a:pt x="1129" y="146"/>
                  </a:cubicBezTo>
                  <a:cubicBezTo>
                    <a:pt x="1134" y="161"/>
                    <a:pt x="1113" y="161"/>
                    <a:pt x="1105" y="160"/>
                  </a:cubicBezTo>
                  <a:cubicBezTo>
                    <a:pt x="1104" y="158"/>
                    <a:pt x="1102" y="156"/>
                    <a:pt x="1101" y="154"/>
                  </a:cubicBezTo>
                  <a:cubicBezTo>
                    <a:pt x="1098" y="145"/>
                    <a:pt x="1098" y="133"/>
                    <a:pt x="1090" y="130"/>
                  </a:cubicBezTo>
                  <a:cubicBezTo>
                    <a:pt x="1076" y="139"/>
                    <a:pt x="1092" y="160"/>
                    <a:pt x="1085" y="177"/>
                  </a:cubicBezTo>
                  <a:cubicBezTo>
                    <a:pt x="1085" y="177"/>
                    <a:pt x="1085" y="177"/>
                    <a:pt x="1085" y="177"/>
                  </a:cubicBezTo>
                  <a:cubicBezTo>
                    <a:pt x="1083" y="175"/>
                    <a:pt x="1080" y="175"/>
                    <a:pt x="1079" y="173"/>
                  </a:cubicBezTo>
                  <a:cubicBezTo>
                    <a:pt x="1075" y="170"/>
                    <a:pt x="1072" y="163"/>
                    <a:pt x="1070" y="156"/>
                  </a:cubicBezTo>
                  <a:cubicBezTo>
                    <a:pt x="1068" y="149"/>
                    <a:pt x="1074" y="143"/>
                    <a:pt x="1072" y="139"/>
                  </a:cubicBezTo>
                  <a:cubicBezTo>
                    <a:pt x="1071" y="139"/>
                    <a:pt x="1071" y="138"/>
                    <a:pt x="1070" y="137"/>
                  </a:cubicBezTo>
                  <a:cubicBezTo>
                    <a:pt x="1065" y="137"/>
                    <a:pt x="1056" y="139"/>
                    <a:pt x="1054" y="144"/>
                  </a:cubicBezTo>
                  <a:cubicBezTo>
                    <a:pt x="1053" y="147"/>
                    <a:pt x="1054" y="149"/>
                    <a:pt x="1053" y="151"/>
                  </a:cubicBezTo>
                  <a:cubicBezTo>
                    <a:pt x="1050" y="156"/>
                    <a:pt x="1042" y="170"/>
                    <a:pt x="1038" y="172"/>
                  </a:cubicBezTo>
                  <a:cubicBezTo>
                    <a:pt x="1034" y="173"/>
                    <a:pt x="1030" y="171"/>
                    <a:pt x="1027" y="169"/>
                  </a:cubicBezTo>
                  <a:cubicBezTo>
                    <a:pt x="1028" y="163"/>
                    <a:pt x="1024" y="158"/>
                    <a:pt x="1021" y="158"/>
                  </a:cubicBezTo>
                  <a:close/>
                  <a:moveTo>
                    <a:pt x="913" y="65"/>
                  </a:moveTo>
                  <a:cubicBezTo>
                    <a:pt x="914" y="65"/>
                    <a:pt x="913" y="65"/>
                    <a:pt x="915" y="65"/>
                  </a:cubicBezTo>
                  <a:cubicBezTo>
                    <a:pt x="919" y="64"/>
                    <a:pt x="929" y="61"/>
                    <a:pt x="931" y="58"/>
                  </a:cubicBezTo>
                  <a:cubicBezTo>
                    <a:pt x="931" y="57"/>
                    <a:pt x="931" y="55"/>
                    <a:pt x="931" y="54"/>
                  </a:cubicBezTo>
                  <a:cubicBezTo>
                    <a:pt x="929" y="49"/>
                    <a:pt x="924" y="45"/>
                    <a:pt x="920" y="43"/>
                  </a:cubicBezTo>
                  <a:cubicBezTo>
                    <a:pt x="920" y="43"/>
                    <a:pt x="920" y="43"/>
                    <a:pt x="919" y="43"/>
                  </a:cubicBezTo>
                  <a:cubicBezTo>
                    <a:pt x="917" y="47"/>
                    <a:pt x="913" y="58"/>
                    <a:pt x="913" y="65"/>
                  </a:cubicBezTo>
                  <a:close/>
                  <a:moveTo>
                    <a:pt x="862" y="136"/>
                  </a:moveTo>
                  <a:cubicBezTo>
                    <a:pt x="863" y="139"/>
                    <a:pt x="864" y="143"/>
                    <a:pt x="865" y="147"/>
                  </a:cubicBezTo>
                  <a:cubicBezTo>
                    <a:pt x="870" y="155"/>
                    <a:pt x="887" y="161"/>
                    <a:pt x="898" y="154"/>
                  </a:cubicBezTo>
                  <a:cubicBezTo>
                    <a:pt x="900" y="149"/>
                    <a:pt x="886" y="129"/>
                    <a:pt x="882" y="126"/>
                  </a:cubicBezTo>
                  <a:cubicBezTo>
                    <a:pt x="886" y="126"/>
                    <a:pt x="890" y="126"/>
                    <a:pt x="894" y="126"/>
                  </a:cubicBezTo>
                  <a:cubicBezTo>
                    <a:pt x="896" y="127"/>
                    <a:pt x="913" y="133"/>
                    <a:pt x="914" y="132"/>
                  </a:cubicBezTo>
                  <a:cubicBezTo>
                    <a:pt x="918" y="129"/>
                    <a:pt x="918" y="106"/>
                    <a:pt x="916" y="105"/>
                  </a:cubicBezTo>
                  <a:cubicBezTo>
                    <a:pt x="914" y="104"/>
                    <a:pt x="913" y="104"/>
                    <a:pt x="912" y="104"/>
                  </a:cubicBezTo>
                  <a:cubicBezTo>
                    <a:pt x="910" y="107"/>
                    <a:pt x="907" y="113"/>
                    <a:pt x="904" y="116"/>
                  </a:cubicBezTo>
                  <a:cubicBezTo>
                    <a:pt x="903" y="116"/>
                    <a:pt x="902" y="116"/>
                    <a:pt x="902" y="116"/>
                  </a:cubicBezTo>
                  <a:cubicBezTo>
                    <a:pt x="900" y="112"/>
                    <a:pt x="897" y="108"/>
                    <a:pt x="895" y="103"/>
                  </a:cubicBezTo>
                  <a:cubicBezTo>
                    <a:pt x="893" y="99"/>
                    <a:pt x="896" y="91"/>
                    <a:pt x="894" y="87"/>
                  </a:cubicBezTo>
                  <a:cubicBezTo>
                    <a:pt x="881" y="85"/>
                    <a:pt x="881" y="95"/>
                    <a:pt x="876" y="101"/>
                  </a:cubicBezTo>
                  <a:cubicBezTo>
                    <a:pt x="869" y="111"/>
                    <a:pt x="862" y="119"/>
                    <a:pt x="862" y="136"/>
                  </a:cubicBezTo>
                  <a:close/>
                  <a:moveTo>
                    <a:pt x="801" y="141"/>
                  </a:moveTo>
                  <a:cubicBezTo>
                    <a:pt x="801" y="139"/>
                    <a:pt x="801" y="137"/>
                    <a:pt x="801" y="134"/>
                  </a:cubicBezTo>
                  <a:cubicBezTo>
                    <a:pt x="804" y="132"/>
                    <a:pt x="806" y="128"/>
                    <a:pt x="810" y="126"/>
                  </a:cubicBezTo>
                  <a:cubicBezTo>
                    <a:pt x="808" y="123"/>
                    <a:pt x="808" y="120"/>
                    <a:pt x="808" y="116"/>
                  </a:cubicBezTo>
                  <a:cubicBezTo>
                    <a:pt x="811" y="116"/>
                    <a:pt x="820" y="118"/>
                    <a:pt x="825" y="116"/>
                  </a:cubicBezTo>
                  <a:cubicBezTo>
                    <a:pt x="830" y="115"/>
                    <a:pt x="851" y="107"/>
                    <a:pt x="854" y="104"/>
                  </a:cubicBezTo>
                  <a:cubicBezTo>
                    <a:pt x="856" y="100"/>
                    <a:pt x="854" y="87"/>
                    <a:pt x="856" y="83"/>
                  </a:cubicBezTo>
                  <a:cubicBezTo>
                    <a:pt x="857" y="81"/>
                    <a:pt x="863" y="72"/>
                    <a:pt x="861" y="69"/>
                  </a:cubicBezTo>
                  <a:cubicBezTo>
                    <a:pt x="856" y="62"/>
                    <a:pt x="835" y="75"/>
                    <a:pt x="835" y="59"/>
                  </a:cubicBezTo>
                  <a:cubicBezTo>
                    <a:pt x="836" y="59"/>
                    <a:pt x="836" y="59"/>
                    <a:pt x="837" y="58"/>
                  </a:cubicBezTo>
                  <a:cubicBezTo>
                    <a:pt x="840" y="58"/>
                    <a:pt x="843" y="59"/>
                    <a:pt x="845" y="60"/>
                  </a:cubicBezTo>
                  <a:cubicBezTo>
                    <a:pt x="850" y="57"/>
                    <a:pt x="865" y="52"/>
                    <a:pt x="868" y="47"/>
                  </a:cubicBezTo>
                  <a:cubicBezTo>
                    <a:pt x="873" y="39"/>
                    <a:pt x="871" y="30"/>
                    <a:pt x="878" y="23"/>
                  </a:cubicBezTo>
                  <a:cubicBezTo>
                    <a:pt x="884" y="23"/>
                    <a:pt x="888" y="24"/>
                    <a:pt x="893" y="26"/>
                  </a:cubicBezTo>
                  <a:cubicBezTo>
                    <a:pt x="890" y="36"/>
                    <a:pt x="882" y="41"/>
                    <a:pt x="878" y="49"/>
                  </a:cubicBezTo>
                  <a:cubicBezTo>
                    <a:pt x="875" y="56"/>
                    <a:pt x="874" y="68"/>
                    <a:pt x="873" y="74"/>
                  </a:cubicBezTo>
                  <a:cubicBezTo>
                    <a:pt x="873" y="76"/>
                    <a:pt x="873" y="78"/>
                    <a:pt x="873" y="80"/>
                  </a:cubicBezTo>
                  <a:cubicBezTo>
                    <a:pt x="872" y="80"/>
                    <a:pt x="870" y="88"/>
                    <a:pt x="870" y="90"/>
                  </a:cubicBezTo>
                  <a:cubicBezTo>
                    <a:pt x="871" y="90"/>
                    <a:pt x="871" y="91"/>
                    <a:pt x="871" y="91"/>
                  </a:cubicBezTo>
                  <a:cubicBezTo>
                    <a:pt x="872" y="91"/>
                    <a:pt x="872" y="90"/>
                    <a:pt x="873" y="90"/>
                  </a:cubicBezTo>
                  <a:cubicBezTo>
                    <a:pt x="873" y="90"/>
                    <a:pt x="873" y="90"/>
                    <a:pt x="874" y="90"/>
                  </a:cubicBezTo>
                  <a:cubicBezTo>
                    <a:pt x="875" y="89"/>
                    <a:pt x="877" y="87"/>
                    <a:pt x="877" y="85"/>
                  </a:cubicBezTo>
                  <a:cubicBezTo>
                    <a:pt x="877" y="84"/>
                    <a:pt x="877" y="83"/>
                    <a:pt x="877" y="82"/>
                  </a:cubicBezTo>
                  <a:cubicBezTo>
                    <a:pt x="878" y="80"/>
                    <a:pt x="880" y="79"/>
                    <a:pt x="881" y="77"/>
                  </a:cubicBezTo>
                  <a:cubicBezTo>
                    <a:pt x="887" y="77"/>
                    <a:pt x="895" y="75"/>
                    <a:pt x="897" y="72"/>
                  </a:cubicBezTo>
                  <a:cubicBezTo>
                    <a:pt x="899" y="67"/>
                    <a:pt x="897" y="58"/>
                    <a:pt x="899" y="55"/>
                  </a:cubicBezTo>
                  <a:cubicBezTo>
                    <a:pt x="901" y="51"/>
                    <a:pt x="904" y="42"/>
                    <a:pt x="905" y="38"/>
                  </a:cubicBezTo>
                  <a:cubicBezTo>
                    <a:pt x="907" y="29"/>
                    <a:pt x="898" y="22"/>
                    <a:pt x="903" y="17"/>
                  </a:cubicBezTo>
                  <a:cubicBezTo>
                    <a:pt x="907" y="13"/>
                    <a:pt x="915" y="19"/>
                    <a:pt x="917" y="21"/>
                  </a:cubicBezTo>
                  <a:cubicBezTo>
                    <a:pt x="921" y="25"/>
                    <a:pt x="916" y="31"/>
                    <a:pt x="918" y="36"/>
                  </a:cubicBezTo>
                  <a:cubicBezTo>
                    <a:pt x="920" y="41"/>
                    <a:pt x="930" y="45"/>
                    <a:pt x="934" y="47"/>
                  </a:cubicBezTo>
                  <a:cubicBezTo>
                    <a:pt x="938" y="48"/>
                    <a:pt x="943" y="48"/>
                    <a:pt x="948" y="49"/>
                  </a:cubicBezTo>
                  <a:cubicBezTo>
                    <a:pt x="948" y="49"/>
                    <a:pt x="949" y="50"/>
                    <a:pt x="949" y="50"/>
                  </a:cubicBezTo>
                  <a:cubicBezTo>
                    <a:pt x="949" y="51"/>
                    <a:pt x="948" y="53"/>
                    <a:pt x="948" y="54"/>
                  </a:cubicBezTo>
                  <a:cubicBezTo>
                    <a:pt x="945" y="60"/>
                    <a:pt x="935" y="64"/>
                    <a:pt x="930" y="67"/>
                  </a:cubicBezTo>
                  <a:cubicBezTo>
                    <a:pt x="926" y="70"/>
                    <a:pt x="924" y="75"/>
                    <a:pt x="921" y="77"/>
                  </a:cubicBezTo>
                  <a:cubicBezTo>
                    <a:pt x="916" y="80"/>
                    <a:pt x="910" y="79"/>
                    <a:pt x="908" y="83"/>
                  </a:cubicBezTo>
                  <a:cubicBezTo>
                    <a:pt x="908" y="85"/>
                    <a:pt x="907" y="85"/>
                    <a:pt x="907" y="87"/>
                  </a:cubicBezTo>
                  <a:cubicBezTo>
                    <a:pt x="905" y="86"/>
                    <a:pt x="906" y="90"/>
                    <a:pt x="906" y="91"/>
                  </a:cubicBezTo>
                  <a:cubicBezTo>
                    <a:pt x="910" y="93"/>
                    <a:pt x="924" y="95"/>
                    <a:pt x="926" y="99"/>
                  </a:cubicBezTo>
                  <a:cubicBezTo>
                    <a:pt x="930" y="105"/>
                    <a:pt x="930" y="119"/>
                    <a:pt x="928" y="129"/>
                  </a:cubicBezTo>
                  <a:cubicBezTo>
                    <a:pt x="927" y="131"/>
                    <a:pt x="926" y="134"/>
                    <a:pt x="927" y="138"/>
                  </a:cubicBezTo>
                  <a:cubicBezTo>
                    <a:pt x="944" y="144"/>
                    <a:pt x="968" y="157"/>
                    <a:pt x="946" y="175"/>
                  </a:cubicBezTo>
                  <a:cubicBezTo>
                    <a:pt x="930" y="175"/>
                    <a:pt x="930" y="166"/>
                    <a:pt x="917" y="161"/>
                  </a:cubicBezTo>
                  <a:cubicBezTo>
                    <a:pt x="915" y="161"/>
                    <a:pt x="906" y="165"/>
                    <a:pt x="905" y="165"/>
                  </a:cubicBezTo>
                  <a:cubicBezTo>
                    <a:pt x="903" y="165"/>
                    <a:pt x="901" y="165"/>
                    <a:pt x="899" y="165"/>
                  </a:cubicBezTo>
                  <a:cubicBezTo>
                    <a:pt x="892" y="168"/>
                    <a:pt x="882" y="170"/>
                    <a:pt x="874" y="168"/>
                  </a:cubicBezTo>
                  <a:cubicBezTo>
                    <a:pt x="872" y="163"/>
                    <a:pt x="867" y="157"/>
                    <a:pt x="863" y="153"/>
                  </a:cubicBezTo>
                  <a:cubicBezTo>
                    <a:pt x="863" y="153"/>
                    <a:pt x="863" y="153"/>
                    <a:pt x="863" y="153"/>
                  </a:cubicBezTo>
                  <a:cubicBezTo>
                    <a:pt x="862" y="154"/>
                    <a:pt x="862" y="154"/>
                    <a:pt x="862" y="154"/>
                  </a:cubicBezTo>
                  <a:cubicBezTo>
                    <a:pt x="862" y="162"/>
                    <a:pt x="869" y="172"/>
                    <a:pt x="864" y="179"/>
                  </a:cubicBezTo>
                  <a:cubicBezTo>
                    <a:pt x="863" y="179"/>
                    <a:pt x="861" y="179"/>
                    <a:pt x="859" y="178"/>
                  </a:cubicBezTo>
                  <a:cubicBezTo>
                    <a:pt x="855" y="176"/>
                    <a:pt x="854" y="171"/>
                    <a:pt x="851" y="167"/>
                  </a:cubicBezTo>
                  <a:cubicBezTo>
                    <a:pt x="850" y="165"/>
                    <a:pt x="850" y="163"/>
                    <a:pt x="849" y="161"/>
                  </a:cubicBezTo>
                  <a:cubicBezTo>
                    <a:pt x="846" y="159"/>
                    <a:pt x="844" y="156"/>
                    <a:pt x="841" y="153"/>
                  </a:cubicBezTo>
                  <a:cubicBezTo>
                    <a:pt x="839" y="151"/>
                    <a:pt x="840" y="146"/>
                    <a:pt x="837" y="144"/>
                  </a:cubicBezTo>
                  <a:cubicBezTo>
                    <a:pt x="834" y="141"/>
                    <a:pt x="817" y="153"/>
                    <a:pt x="809" y="149"/>
                  </a:cubicBezTo>
                  <a:cubicBezTo>
                    <a:pt x="806" y="147"/>
                    <a:pt x="803" y="144"/>
                    <a:pt x="801" y="141"/>
                  </a:cubicBezTo>
                  <a:close/>
                  <a:moveTo>
                    <a:pt x="704" y="44"/>
                  </a:moveTo>
                  <a:cubicBezTo>
                    <a:pt x="705" y="43"/>
                    <a:pt x="706" y="43"/>
                    <a:pt x="707" y="42"/>
                  </a:cubicBezTo>
                  <a:cubicBezTo>
                    <a:pt x="707" y="41"/>
                    <a:pt x="707" y="41"/>
                    <a:pt x="706" y="40"/>
                  </a:cubicBezTo>
                  <a:cubicBezTo>
                    <a:pt x="706" y="40"/>
                    <a:pt x="706" y="40"/>
                    <a:pt x="706" y="40"/>
                  </a:cubicBezTo>
                  <a:cubicBezTo>
                    <a:pt x="706" y="40"/>
                    <a:pt x="706" y="40"/>
                    <a:pt x="705" y="40"/>
                  </a:cubicBezTo>
                  <a:cubicBezTo>
                    <a:pt x="705" y="41"/>
                    <a:pt x="705" y="43"/>
                    <a:pt x="704" y="44"/>
                  </a:cubicBezTo>
                  <a:close/>
                  <a:moveTo>
                    <a:pt x="702" y="45"/>
                  </a:moveTo>
                  <a:cubicBezTo>
                    <a:pt x="702" y="46"/>
                    <a:pt x="703" y="46"/>
                    <a:pt x="703" y="46"/>
                  </a:cubicBezTo>
                  <a:cubicBezTo>
                    <a:pt x="704" y="46"/>
                    <a:pt x="704" y="46"/>
                    <a:pt x="704" y="45"/>
                  </a:cubicBezTo>
                  <a:cubicBezTo>
                    <a:pt x="704" y="45"/>
                    <a:pt x="704" y="45"/>
                    <a:pt x="704" y="45"/>
                  </a:cubicBezTo>
                  <a:cubicBezTo>
                    <a:pt x="704" y="45"/>
                    <a:pt x="704" y="44"/>
                    <a:pt x="704" y="44"/>
                  </a:cubicBezTo>
                  <a:cubicBezTo>
                    <a:pt x="704" y="44"/>
                    <a:pt x="703" y="43"/>
                    <a:pt x="703" y="43"/>
                  </a:cubicBezTo>
                  <a:cubicBezTo>
                    <a:pt x="703" y="43"/>
                    <a:pt x="703" y="44"/>
                    <a:pt x="702" y="44"/>
                  </a:cubicBezTo>
                  <a:cubicBezTo>
                    <a:pt x="702" y="45"/>
                    <a:pt x="702" y="45"/>
                    <a:pt x="702" y="45"/>
                  </a:cubicBezTo>
                  <a:close/>
                  <a:moveTo>
                    <a:pt x="637" y="47"/>
                  </a:moveTo>
                  <a:cubicBezTo>
                    <a:pt x="637" y="41"/>
                    <a:pt x="637" y="35"/>
                    <a:pt x="639" y="30"/>
                  </a:cubicBezTo>
                  <a:cubicBezTo>
                    <a:pt x="639" y="27"/>
                    <a:pt x="639" y="25"/>
                    <a:pt x="638" y="23"/>
                  </a:cubicBezTo>
                  <a:cubicBezTo>
                    <a:pt x="640" y="23"/>
                    <a:pt x="647" y="21"/>
                    <a:pt x="647" y="21"/>
                  </a:cubicBezTo>
                  <a:cubicBezTo>
                    <a:pt x="652" y="29"/>
                    <a:pt x="651" y="39"/>
                    <a:pt x="658" y="45"/>
                  </a:cubicBezTo>
                  <a:cubicBezTo>
                    <a:pt x="658" y="48"/>
                    <a:pt x="658" y="51"/>
                    <a:pt x="658" y="55"/>
                  </a:cubicBezTo>
                  <a:cubicBezTo>
                    <a:pt x="656" y="55"/>
                    <a:pt x="654" y="58"/>
                    <a:pt x="653" y="59"/>
                  </a:cubicBezTo>
                  <a:cubicBezTo>
                    <a:pt x="643" y="59"/>
                    <a:pt x="640" y="53"/>
                    <a:pt x="637" y="47"/>
                  </a:cubicBezTo>
                  <a:close/>
                  <a:moveTo>
                    <a:pt x="621" y="118"/>
                  </a:moveTo>
                  <a:cubicBezTo>
                    <a:pt x="621" y="113"/>
                    <a:pt x="621" y="109"/>
                    <a:pt x="621" y="105"/>
                  </a:cubicBezTo>
                  <a:cubicBezTo>
                    <a:pt x="628" y="104"/>
                    <a:pt x="632" y="97"/>
                    <a:pt x="636" y="92"/>
                  </a:cubicBezTo>
                  <a:cubicBezTo>
                    <a:pt x="640" y="85"/>
                    <a:pt x="652" y="76"/>
                    <a:pt x="660" y="71"/>
                  </a:cubicBezTo>
                  <a:cubicBezTo>
                    <a:pt x="663" y="70"/>
                    <a:pt x="678" y="62"/>
                    <a:pt x="677" y="61"/>
                  </a:cubicBezTo>
                  <a:cubicBezTo>
                    <a:pt x="680" y="60"/>
                    <a:pt x="693" y="54"/>
                    <a:pt x="694" y="51"/>
                  </a:cubicBezTo>
                  <a:cubicBezTo>
                    <a:pt x="694" y="50"/>
                    <a:pt x="694" y="50"/>
                    <a:pt x="694" y="50"/>
                  </a:cubicBezTo>
                  <a:cubicBezTo>
                    <a:pt x="692" y="49"/>
                    <a:pt x="681" y="45"/>
                    <a:pt x="680" y="44"/>
                  </a:cubicBezTo>
                  <a:cubicBezTo>
                    <a:pt x="678" y="43"/>
                    <a:pt x="676" y="39"/>
                    <a:pt x="675" y="39"/>
                  </a:cubicBezTo>
                  <a:cubicBezTo>
                    <a:pt x="675" y="38"/>
                    <a:pt x="675" y="37"/>
                    <a:pt x="675" y="37"/>
                  </a:cubicBezTo>
                  <a:cubicBezTo>
                    <a:pt x="684" y="39"/>
                    <a:pt x="702" y="36"/>
                    <a:pt x="707" y="33"/>
                  </a:cubicBezTo>
                  <a:cubicBezTo>
                    <a:pt x="709" y="31"/>
                    <a:pt x="712" y="28"/>
                    <a:pt x="716" y="27"/>
                  </a:cubicBezTo>
                  <a:cubicBezTo>
                    <a:pt x="721" y="26"/>
                    <a:pt x="736" y="34"/>
                    <a:pt x="739" y="36"/>
                  </a:cubicBezTo>
                  <a:cubicBezTo>
                    <a:pt x="739" y="38"/>
                    <a:pt x="738" y="39"/>
                    <a:pt x="738" y="41"/>
                  </a:cubicBezTo>
                  <a:cubicBezTo>
                    <a:pt x="736" y="42"/>
                    <a:pt x="734" y="44"/>
                    <a:pt x="732" y="45"/>
                  </a:cubicBezTo>
                  <a:cubicBezTo>
                    <a:pt x="731" y="45"/>
                    <a:pt x="730" y="45"/>
                    <a:pt x="730" y="45"/>
                  </a:cubicBezTo>
                  <a:cubicBezTo>
                    <a:pt x="724" y="47"/>
                    <a:pt x="709" y="51"/>
                    <a:pt x="705" y="55"/>
                  </a:cubicBezTo>
                  <a:cubicBezTo>
                    <a:pt x="706" y="56"/>
                    <a:pt x="706" y="57"/>
                    <a:pt x="706" y="58"/>
                  </a:cubicBezTo>
                  <a:cubicBezTo>
                    <a:pt x="708" y="59"/>
                    <a:pt x="710" y="60"/>
                    <a:pt x="712" y="61"/>
                  </a:cubicBezTo>
                  <a:cubicBezTo>
                    <a:pt x="713" y="61"/>
                    <a:pt x="715" y="61"/>
                    <a:pt x="717" y="61"/>
                  </a:cubicBezTo>
                  <a:cubicBezTo>
                    <a:pt x="724" y="65"/>
                    <a:pt x="744" y="92"/>
                    <a:pt x="730" y="103"/>
                  </a:cubicBezTo>
                  <a:cubicBezTo>
                    <a:pt x="728" y="104"/>
                    <a:pt x="716" y="108"/>
                    <a:pt x="717" y="108"/>
                  </a:cubicBezTo>
                  <a:cubicBezTo>
                    <a:pt x="711" y="111"/>
                    <a:pt x="705" y="106"/>
                    <a:pt x="702" y="111"/>
                  </a:cubicBezTo>
                  <a:cubicBezTo>
                    <a:pt x="702" y="114"/>
                    <a:pt x="702" y="117"/>
                    <a:pt x="702" y="120"/>
                  </a:cubicBezTo>
                  <a:cubicBezTo>
                    <a:pt x="699" y="125"/>
                    <a:pt x="694" y="130"/>
                    <a:pt x="690" y="134"/>
                  </a:cubicBezTo>
                  <a:cubicBezTo>
                    <a:pt x="690" y="136"/>
                    <a:pt x="690" y="137"/>
                    <a:pt x="691" y="137"/>
                  </a:cubicBezTo>
                  <a:cubicBezTo>
                    <a:pt x="692" y="139"/>
                    <a:pt x="695" y="139"/>
                    <a:pt x="697" y="139"/>
                  </a:cubicBezTo>
                  <a:cubicBezTo>
                    <a:pt x="698" y="138"/>
                    <a:pt x="699" y="137"/>
                    <a:pt x="700" y="134"/>
                  </a:cubicBezTo>
                  <a:cubicBezTo>
                    <a:pt x="711" y="134"/>
                    <a:pt x="716" y="138"/>
                    <a:pt x="726" y="140"/>
                  </a:cubicBezTo>
                  <a:cubicBezTo>
                    <a:pt x="727" y="143"/>
                    <a:pt x="730" y="149"/>
                    <a:pt x="729" y="151"/>
                  </a:cubicBezTo>
                  <a:cubicBezTo>
                    <a:pt x="728" y="152"/>
                    <a:pt x="727" y="154"/>
                    <a:pt x="725" y="155"/>
                  </a:cubicBezTo>
                  <a:cubicBezTo>
                    <a:pt x="716" y="158"/>
                    <a:pt x="712" y="149"/>
                    <a:pt x="705" y="150"/>
                  </a:cubicBezTo>
                  <a:cubicBezTo>
                    <a:pt x="704" y="149"/>
                    <a:pt x="700" y="153"/>
                    <a:pt x="699" y="155"/>
                  </a:cubicBezTo>
                  <a:cubicBezTo>
                    <a:pt x="698" y="157"/>
                    <a:pt x="700" y="159"/>
                    <a:pt x="700" y="160"/>
                  </a:cubicBezTo>
                  <a:cubicBezTo>
                    <a:pt x="700" y="162"/>
                    <a:pt x="700" y="164"/>
                    <a:pt x="700" y="166"/>
                  </a:cubicBezTo>
                  <a:cubicBezTo>
                    <a:pt x="702" y="174"/>
                    <a:pt x="698" y="180"/>
                    <a:pt x="692" y="183"/>
                  </a:cubicBezTo>
                  <a:cubicBezTo>
                    <a:pt x="685" y="187"/>
                    <a:pt x="666" y="181"/>
                    <a:pt x="662" y="179"/>
                  </a:cubicBezTo>
                  <a:cubicBezTo>
                    <a:pt x="662" y="177"/>
                    <a:pt x="653" y="173"/>
                    <a:pt x="651" y="173"/>
                  </a:cubicBezTo>
                  <a:cubicBezTo>
                    <a:pt x="651" y="172"/>
                    <a:pt x="652" y="172"/>
                    <a:pt x="652" y="172"/>
                  </a:cubicBezTo>
                  <a:cubicBezTo>
                    <a:pt x="660" y="170"/>
                    <a:pt x="676" y="168"/>
                    <a:pt x="683" y="163"/>
                  </a:cubicBezTo>
                  <a:cubicBezTo>
                    <a:pt x="685" y="162"/>
                    <a:pt x="692" y="157"/>
                    <a:pt x="689" y="155"/>
                  </a:cubicBezTo>
                  <a:cubicBezTo>
                    <a:pt x="685" y="154"/>
                    <a:pt x="675" y="155"/>
                    <a:pt x="672" y="157"/>
                  </a:cubicBezTo>
                  <a:cubicBezTo>
                    <a:pt x="668" y="159"/>
                    <a:pt x="653" y="154"/>
                    <a:pt x="652" y="153"/>
                  </a:cubicBezTo>
                  <a:cubicBezTo>
                    <a:pt x="650" y="152"/>
                    <a:pt x="650" y="151"/>
                    <a:pt x="649" y="149"/>
                  </a:cubicBezTo>
                  <a:cubicBezTo>
                    <a:pt x="649" y="148"/>
                    <a:pt x="649" y="148"/>
                    <a:pt x="650" y="147"/>
                  </a:cubicBezTo>
                  <a:cubicBezTo>
                    <a:pt x="660" y="147"/>
                    <a:pt x="674" y="146"/>
                    <a:pt x="684" y="144"/>
                  </a:cubicBezTo>
                  <a:cubicBezTo>
                    <a:pt x="685" y="143"/>
                    <a:pt x="685" y="142"/>
                    <a:pt x="686" y="141"/>
                  </a:cubicBezTo>
                  <a:cubicBezTo>
                    <a:pt x="686" y="141"/>
                    <a:pt x="686" y="141"/>
                    <a:pt x="686" y="140"/>
                  </a:cubicBezTo>
                  <a:cubicBezTo>
                    <a:pt x="684" y="139"/>
                    <a:pt x="684" y="138"/>
                    <a:pt x="682" y="137"/>
                  </a:cubicBezTo>
                  <a:cubicBezTo>
                    <a:pt x="682" y="133"/>
                    <a:pt x="681" y="129"/>
                    <a:pt x="683" y="125"/>
                  </a:cubicBezTo>
                  <a:cubicBezTo>
                    <a:pt x="685" y="122"/>
                    <a:pt x="691" y="115"/>
                    <a:pt x="690" y="111"/>
                  </a:cubicBezTo>
                  <a:cubicBezTo>
                    <a:pt x="690" y="109"/>
                    <a:pt x="689" y="109"/>
                    <a:pt x="688" y="109"/>
                  </a:cubicBezTo>
                  <a:cubicBezTo>
                    <a:pt x="680" y="105"/>
                    <a:pt x="670" y="123"/>
                    <a:pt x="665" y="118"/>
                  </a:cubicBezTo>
                  <a:cubicBezTo>
                    <a:pt x="666" y="112"/>
                    <a:pt x="667" y="106"/>
                    <a:pt x="670" y="102"/>
                  </a:cubicBezTo>
                  <a:cubicBezTo>
                    <a:pt x="675" y="96"/>
                    <a:pt x="690" y="97"/>
                    <a:pt x="695" y="102"/>
                  </a:cubicBezTo>
                  <a:cubicBezTo>
                    <a:pt x="701" y="102"/>
                    <a:pt x="703" y="100"/>
                    <a:pt x="707" y="98"/>
                  </a:cubicBezTo>
                  <a:cubicBezTo>
                    <a:pt x="711" y="95"/>
                    <a:pt x="717" y="94"/>
                    <a:pt x="720" y="90"/>
                  </a:cubicBezTo>
                  <a:cubicBezTo>
                    <a:pt x="720" y="89"/>
                    <a:pt x="720" y="88"/>
                    <a:pt x="720" y="89"/>
                  </a:cubicBezTo>
                  <a:cubicBezTo>
                    <a:pt x="726" y="78"/>
                    <a:pt x="710" y="68"/>
                    <a:pt x="705" y="66"/>
                  </a:cubicBezTo>
                  <a:cubicBezTo>
                    <a:pt x="694" y="63"/>
                    <a:pt x="681" y="76"/>
                    <a:pt x="678" y="81"/>
                  </a:cubicBezTo>
                  <a:cubicBezTo>
                    <a:pt x="670" y="91"/>
                    <a:pt x="657" y="97"/>
                    <a:pt x="649" y="107"/>
                  </a:cubicBezTo>
                  <a:cubicBezTo>
                    <a:pt x="645" y="112"/>
                    <a:pt x="646" y="118"/>
                    <a:pt x="644" y="123"/>
                  </a:cubicBezTo>
                  <a:cubicBezTo>
                    <a:pt x="643" y="127"/>
                    <a:pt x="640" y="131"/>
                    <a:pt x="639" y="133"/>
                  </a:cubicBezTo>
                  <a:cubicBezTo>
                    <a:pt x="632" y="134"/>
                    <a:pt x="625" y="130"/>
                    <a:pt x="623" y="125"/>
                  </a:cubicBezTo>
                  <a:cubicBezTo>
                    <a:pt x="621" y="123"/>
                    <a:pt x="623" y="120"/>
                    <a:pt x="621" y="118"/>
                  </a:cubicBezTo>
                  <a:close/>
                  <a:moveTo>
                    <a:pt x="537" y="94"/>
                  </a:moveTo>
                  <a:cubicBezTo>
                    <a:pt x="538" y="94"/>
                    <a:pt x="540" y="93"/>
                    <a:pt x="540" y="92"/>
                  </a:cubicBezTo>
                  <a:cubicBezTo>
                    <a:pt x="541" y="91"/>
                    <a:pt x="540" y="90"/>
                    <a:pt x="540" y="89"/>
                  </a:cubicBezTo>
                  <a:cubicBezTo>
                    <a:pt x="539" y="90"/>
                    <a:pt x="539" y="90"/>
                    <a:pt x="539" y="90"/>
                  </a:cubicBezTo>
                  <a:cubicBezTo>
                    <a:pt x="538" y="91"/>
                    <a:pt x="538" y="93"/>
                    <a:pt x="537" y="94"/>
                  </a:cubicBezTo>
                  <a:close/>
                  <a:moveTo>
                    <a:pt x="503" y="79"/>
                  </a:moveTo>
                  <a:cubicBezTo>
                    <a:pt x="504" y="80"/>
                    <a:pt x="505" y="81"/>
                    <a:pt x="507" y="79"/>
                  </a:cubicBezTo>
                  <a:cubicBezTo>
                    <a:pt x="507" y="77"/>
                    <a:pt x="508" y="77"/>
                    <a:pt x="508" y="75"/>
                  </a:cubicBezTo>
                  <a:cubicBezTo>
                    <a:pt x="508" y="75"/>
                    <a:pt x="507" y="75"/>
                    <a:pt x="507" y="74"/>
                  </a:cubicBezTo>
                  <a:cubicBezTo>
                    <a:pt x="506" y="75"/>
                    <a:pt x="505" y="75"/>
                    <a:pt x="504" y="75"/>
                  </a:cubicBezTo>
                  <a:cubicBezTo>
                    <a:pt x="504" y="77"/>
                    <a:pt x="504" y="77"/>
                    <a:pt x="503" y="79"/>
                  </a:cubicBezTo>
                  <a:close/>
                  <a:moveTo>
                    <a:pt x="491" y="115"/>
                  </a:moveTo>
                  <a:cubicBezTo>
                    <a:pt x="496" y="117"/>
                    <a:pt x="504" y="111"/>
                    <a:pt x="507" y="108"/>
                  </a:cubicBezTo>
                  <a:cubicBezTo>
                    <a:pt x="506" y="107"/>
                    <a:pt x="506" y="105"/>
                    <a:pt x="506" y="104"/>
                  </a:cubicBezTo>
                  <a:cubicBezTo>
                    <a:pt x="505" y="104"/>
                    <a:pt x="505" y="103"/>
                    <a:pt x="504" y="103"/>
                  </a:cubicBezTo>
                  <a:cubicBezTo>
                    <a:pt x="501" y="105"/>
                    <a:pt x="494" y="109"/>
                    <a:pt x="491" y="113"/>
                  </a:cubicBezTo>
                  <a:cubicBezTo>
                    <a:pt x="491" y="113"/>
                    <a:pt x="491" y="114"/>
                    <a:pt x="491" y="115"/>
                  </a:cubicBezTo>
                  <a:close/>
                  <a:moveTo>
                    <a:pt x="460" y="78"/>
                  </a:moveTo>
                  <a:cubicBezTo>
                    <a:pt x="461" y="79"/>
                    <a:pt x="462" y="79"/>
                    <a:pt x="463" y="79"/>
                  </a:cubicBezTo>
                  <a:cubicBezTo>
                    <a:pt x="466" y="77"/>
                    <a:pt x="468" y="75"/>
                    <a:pt x="470" y="73"/>
                  </a:cubicBezTo>
                  <a:cubicBezTo>
                    <a:pt x="470" y="71"/>
                    <a:pt x="470" y="71"/>
                    <a:pt x="470" y="69"/>
                  </a:cubicBezTo>
                  <a:cubicBezTo>
                    <a:pt x="468" y="69"/>
                    <a:pt x="467" y="70"/>
                    <a:pt x="466" y="70"/>
                  </a:cubicBezTo>
                  <a:cubicBezTo>
                    <a:pt x="464" y="71"/>
                    <a:pt x="461" y="74"/>
                    <a:pt x="460" y="78"/>
                  </a:cubicBezTo>
                  <a:close/>
                  <a:moveTo>
                    <a:pt x="453" y="106"/>
                  </a:moveTo>
                  <a:cubicBezTo>
                    <a:pt x="454" y="106"/>
                    <a:pt x="454" y="106"/>
                    <a:pt x="455" y="106"/>
                  </a:cubicBezTo>
                  <a:cubicBezTo>
                    <a:pt x="457" y="103"/>
                    <a:pt x="473" y="90"/>
                    <a:pt x="469" y="87"/>
                  </a:cubicBezTo>
                  <a:cubicBezTo>
                    <a:pt x="458" y="82"/>
                    <a:pt x="453" y="96"/>
                    <a:pt x="453" y="106"/>
                  </a:cubicBezTo>
                  <a:close/>
                  <a:moveTo>
                    <a:pt x="438" y="93"/>
                  </a:moveTo>
                  <a:cubicBezTo>
                    <a:pt x="439" y="93"/>
                    <a:pt x="440" y="94"/>
                    <a:pt x="440" y="95"/>
                  </a:cubicBezTo>
                  <a:cubicBezTo>
                    <a:pt x="442" y="95"/>
                    <a:pt x="443" y="95"/>
                    <a:pt x="444" y="95"/>
                  </a:cubicBezTo>
                  <a:cubicBezTo>
                    <a:pt x="445" y="94"/>
                    <a:pt x="446" y="93"/>
                    <a:pt x="446" y="92"/>
                  </a:cubicBezTo>
                  <a:cubicBezTo>
                    <a:pt x="445" y="91"/>
                    <a:pt x="444" y="91"/>
                    <a:pt x="444" y="90"/>
                  </a:cubicBezTo>
                  <a:cubicBezTo>
                    <a:pt x="444" y="91"/>
                    <a:pt x="439" y="91"/>
                    <a:pt x="438" y="92"/>
                  </a:cubicBezTo>
                  <a:cubicBezTo>
                    <a:pt x="438" y="92"/>
                    <a:pt x="438" y="92"/>
                    <a:pt x="438" y="93"/>
                  </a:cubicBezTo>
                  <a:close/>
                  <a:moveTo>
                    <a:pt x="425" y="130"/>
                  </a:moveTo>
                  <a:cubicBezTo>
                    <a:pt x="429" y="129"/>
                    <a:pt x="448" y="117"/>
                    <a:pt x="439" y="112"/>
                  </a:cubicBezTo>
                  <a:cubicBezTo>
                    <a:pt x="438" y="112"/>
                    <a:pt x="438" y="112"/>
                    <a:pt x="437" y="112"/>
                  </a:cubicBezTo>
                  <a:cubicBezTo>
                    <a:pt x="435" y="119"/>
                    <a:pt x="428" y="123"/>
                    <a:pt x="425" y="130"/>
                  </a:cubicBezTo>
                  <a:close/>
                  <a:moveTo>
                    <a:pt x="398" y="150"/>
                  </a:moveTo>
                  <a:cubicBezTo>
                    <a:pt x="398" y="144"/>
                    <a:pt x="399" y="138"/>
                    <a:pt x="399" y="133"/>
                  </a:cubicBezTo>
                  <a:cubicBezTo>
                    <a:pt x="403" y="131"/>
                    <a:pt x="426" y="102"/>
                    <a:pt x="429" y="97"/>
                  </a:cubicBezTo>
                  <a:cubicBezTo>
                    <a:pt x="428" y="96"/>
                    <a:pt x="428" y="96"/>
                    <a:pt x="426" y="96"/>
                  </a:cubicBezTo>
                  <a:cubicBezTo>
                    <a:pt x="424" y="97"/>
                    <a:pt x="405" y="104"/>
                    <a:pt x="401" y="101"/>
                  </a:cubicBezTo>
                  <a:cubicBezTo>
                    <a:pt x="400" y="100"/>
                    <a:pt x="400" y="100"/>
                    <a:pt x="400" y="100"/>
                  </a:cubicBezTo>
                  <a:cubicBezTo>
                    <a:pt x="400" y="86"/>
                    <a:pt x="411" y="79"/>
                    <a:pt x="418" y="74"/>
                  </a:cubicBezTo>
                  <a:cubicBezTo>
                    <a:pt x="424" y="70"/>
                    <a:pt x="428" y="65"/>
                    <a:pt x="432" y="60"/>
                  </a:cubicBezTo>
                  <a:cubicBezTo>
                    <a:pt x="437" y="54"/>
                    <a:pt x="450" y="45"/>
                    <a:pt x="453" y="38"/>
                  </a:cubicBezTo>
                  <a:cubicBezTo>
                    <a:pt x="454" y="34"/>
                    <a:pt x="454" y="29"/>
                    <a:pt x="454" y="25"/>
                  </a:cubicBezTo>
                  <a:cubicBezTo>
                    <a:pt x="462" y="22"/>
                    <a:pt x="468" y="24"/>
                    <a:pt x="473" y="28"/>
                  </a:cubicBezTo>
                  <a:cubicBezTo>
                    <a:pt x="468" y="46"/>
                    <a:pt x="437" y="68"/>
                    <a:pt x="423" y="81"/>
                  </a:cubicBezTo>
                  <a:cubicBezTo>
                    <a:pt x="420" y="84"/>
                    <a:pt x="416" y="86"/>
                    <a:pt x="413" y="89"/>
                  </a:cubicBezTo>
                  <a:cubicBezTo>
                    <a:pt x="413" y="90"/>
                    <a:pt x="413" y="90"/>
                    <a:pt x="414" y="90"/>
                  </a:cubicBezTo>
                  <a:cubicBezTo>
                    <a:pt x="419" y="90"/>
                    <a:pt x="426" y="88"/>
                    <a:pt x="430" y="86"/>
                  </a:cubicBezTo>
                  <a:cubicBezTo>
                    <a:pt x="436" y="85"/>
                    <a:pt x="441" y="85"/>
                    <a:pt x="447" y="84"/>
                  </a:cubicBezTo>
                  <a:cubicBezTo>
                    <a:pt x="451" y="81"/>
                    <a:pt x="451" y="77"/>
                    <a:pt x="453" y="73"/>
                  </a:cubicBezTo>
                  <a:cubicBezTo>
                    <a:pt x="457" y="67"/>
                    <a:pt x="460" y="60"/>
                    <a:pt x="466" y="55"/>
                  </a:cubicBezTo>
                  <a:cubicBezTo>
                    <a:pt x="469" y="55"/>
                    <a:pt x="472" y="55"/>
                    <a:pt x="474" y="55"/>
                  </a:cubicBezTo>
                  <a:cubicBezTo>
                    <a:pt x="475" y="57"/>
                    <a:pt x="477" y="58"/>
                    <a:pt x="478" y="59"/>
                  </a:cubicBezTo>
                  <a:cubicBezTo>
                    <a:pt x="481" y="63"/>
                    <a:pt x="483" y="67"/>
                    <a:pt x="485" y="71"/>
                  </a:cubicBezTo>
                  <a:cubicBezTo>
                    <a:pt x="488" y="69"/>
                    <a:pt x="495" y="62"/>
                    <a:pt x="492" y="57"/>
                  </a:cubicBezTo>
                  <a:cubicBezTo>
                    <a:pt x="491" y="54"/>
                    <a:pt x="488" y="53"/>
                    <a:pt x="490" y="49"/>
                  </a:cubicBezTo>
                  <a:cubicBezTo>
                    <a:pt x="490" y="46"/>
                    <a:pt x="498" y="42"/>
                    <a:pt x="502" y="43"/>
                  </a:cubicBezTo>
                  <a:cubicBezTo>
                    <a:pt x="502" y="47"/>
                    <a:pt x="506" y="51"/>
                    <a:pt x="508" y="53"/>
                  </a:cubicBezTo>
                  <a:cubicBezTo>
                    <a:pt x="515" y="55"/>
                    <a:pt x="513" y="47"/>
                    <a:pt x="514" y="43"/>
                  </a:cubicBezTo>
                  <a:cubicBezTo>
                    <a:pt x="517" y="34"/>
                    <a:pt x="512" y="13"/>
                    <a:pt x="524" y="13"/>
                  </a:cubicBezTo>
                  <a:cubicBezTo>
                    <a:pt x="525" y="15"/>
                    <a:pt x="530" y="19"/>
                    <a:pt x="532" y="21"/>
                  </a:cubicBezTo>
                  <a:cubicBezTo>
                    <a:pt x="532" y="21"/>
                    <a:pt x="532" y="21"/>
                    <a:pt x="533" y="21"/>
                  </a:cubicBezTo>
                  <a:cubicBezTo>
                    <a:pt x="535" y="25"/>
                    <a:pt x="536" y="27"/>
                    <a:pt x="539" y="30"/>
                  </a:cubicBezTo>
                  <a:cubicBezTo>
                    <a:pt x="541" y="34"/>
                    <a:pt x="544" y="42"/>
                    <a:pt x="545" y="47"/>
                  </a:cubicBezTo>
                  <a:cubicBezTo>
                    <a:pt x="546" y="51"/>
                    <a:pt x="542" y="54"/>
                    <a:pt x="543" y="59"/>
                  </a:cubicBezTo>
                  <a:cubicBezTo>
                    <a:pt x="546" y="65"/>
                    <a:pt x="553" y="69"/>
                    <a:pt x="556" y="75"/>
                  </a:cubicBezTo>
                  <a:cubicBezTo>
                    <a:pt x="558" y="79"/>
                    <a:pt x="558" y="83"/>
                    <a:pt x="560" y="85"/>
                  </a:cubicBezTo>
                  <a:cubicBezTo>
                    <a:pt x="564" y="89"/>
                    <a:pt x="570" y="91"/>
                    <a:pt x="574" y="95"/>
                  </a:cubicBezTo>
                  <a:cubicBezTo>
                    <a:pt x="574" y="97"/>
                    <a:pt x="574" y="98"/>
                    <a:pt x="574" y="99"/>
                  </a:cubicBezTo>
                  <a:cubicBezTo>
                    <a:pt x="572" y="100"/>
                    <a:pt x="570" y="102"/>
                    <a:pt x="568" y="103"/>
                  </a:cubicBezTo>
                  <a:cubicBezTo>
                    <a:pt x="565" y="105"/>
                    <a:pt x="561" y="104"/>
                    <a:pt x="559" y="105"/>
                  </a:cubicBezTo>
                  <a:cubicBezTo>
                    <a:pt x="552" y="106"/>
                    <a:pt x="543" y="109"/>
                    <a:pt x="539" y="114"/>
                  </a:cubicBezTo>
                  <a:cubicBezTo>
                    <a:pt x="536" y="117"/>
                    <a:pt x="536" y="135"/>
                    <a:pt x="535" y="141"/>
                  </a:cubicBezTo>
                  <a:cubicBezTo>
                    <a:pt x="535" y="143"/>
                    <a:pt x="534" y="145"/>
                    <a:pt x="534" y="148"/>
                  </a:cubicBezTo>
                  <a:cubicBezTo>
                    <a:pt x="532" y="152"/>
                    <a:pt x="531" y="158"/>
                    <a:pt x="530" y="163"/>
                  </a:cubicBezTo>
                  <a:cubicBezTo>
                    <a:pt x="530" y="164"/>
                    <a:pt x="530" y="165"/>
                    <a:pt x="530" y="166"/>
                  </a:cubicBezTo>
                  <a:cubicBezTo>
                    <a:pt x="526" y="174"/>
                    <a:pt x="524" y="181"/>
                    <a:pt x="520" y="187"/>
                  </a:cubicBezTo>
                  <a:cubicBezTo>
                    <a:pt x="520" y="190"/>
                    <a:pt x="520" y="193"/>
                    <a:pt x="520" y="195"/>
                  </a:cubicBezTo>
                  <a:cubicBezTo>
                    <a:pt x="519" y="195"/>
                    <a:pt x="519" y="195"/>
                    <a:pt x="519" y="195"/>
                  </a:cubicBezTo>
                  <a:cubicBezTo>
                    <a:pt x="518" y="193"/>
                    <a:pt x="515" y="191"/>
                    <a:pt x="514" y="189"/>
                  </a:cubicBezTo>
                  <a:cubicBezTo>
                    <a:pt x="511" y="185"/>
                    <a:pt x="511" y="181"/>
                    <a:pt x="509" y="177"/>
                  </a:cubicBezTo>
                  <a:cubicBezTo>
                    <a:pt x="509" y="175"/>
                    <a:pt x="509" y="173"/>
                    <a:pt x="509" y="171"/>
                  </a:cubicBezTo>
                  <a:cubicBezTo>
                    <a:pt x="507" y="163"/>
                    <a:pt x="509" y="147"/>
                    <a:pt x="508" y="135"/>
                  </a:cubicBezTo>
                  <a:cubicBezTo>
                    <a:pt x="507" y="135"/>
                    <a:pt x="506" y="135"/>
                    <a:pt x="507" y="134"/>
                  </a:cubicBezTo>
                  <a:cubicBezTo>
                    <a:pt x="497" y="136"/>
                    <a:pt x="489" y="139"/>
                    <a:pt x="481" y="142"/>
                  </a:cubicBezTo>
                  <a:cubicBezTo>
                    <a:pt x="476" y="142"/>
                    <a:pt x="472" y="143"/>
                    <a:pt x="467" y="143"/>
                  </a:cubicBezTo>
                  <a:cubicBezTo>
                    <a:pt x="462" y="138"/>
                    <a:pt x="463" y="125"/>
                    <a:pt x="465" y="119"/>
                  </a:cubicBezTo>
                  <a:cubicBezTo>
                    <a:pt x="470" y="117"/>
                    <a:pt x="476" y="112"/>
                    <a:pt x="478" y="108"/>
                  </a:cubicBezTo>
                  <a:cubicBezTo>
                    <a:pt x="478" y="107"/>
                    <a:pt x="478" y="105"/>
                    <a:pt x="478" y="104"/>
                  </a:cubicBezTo>
                  <a:cubicBezTo>
                    <a:pt x="484" y="97"/>
                    <a:pt x="492" y="90"/>
                    <a:pt x="488" y="77"/>
                  </a:cubicBezTo>
                  <a:cubicBezTo>
                    <a:pt x="488" y="77"/>
                    <a:pt x="488" y="77"/>
                    <a:pt x="487" y="77"/>
                  </a:cubicBezTo>
                  <a:cubicBezTo>
                    <a:pt x="473" y="87"/>
                    <a:pt x="476" y="96"/>
                    <a:pt x="467" y="109"/>
                  </a:cubicBezTo>
                  <a:cubicBezTo>
                    <a:pt x="461" y="117"/>
                    <a:pt x="456" y="117"/>
                    <a:pt x="452" y="129"/>
                  </a:cubicBezTo>
                  <a:cubicBezTo>
                    <a:pt x="448" y="140"/>
                    <a:pt x="457" y="156"/>
                    <a:pt x="457" y="165"/>
                  </a:cubicBezTo>
                  <a:cubicBezTo>
                    <a:pt x="455" y="165"/>
                    <a:pt x="455" y="167"/>
                    <a:pt x="454" y="167"/>
                  </a:cubicBezTo>
                  <a:cubicBezTo>
                    <a:pt x="452" y="167"/>
                    <a:pt x="452" y="167"/>
                    <a:pt x="450" y="167"/>
                  </a:cubicBezTo>
                  <a:cubicBezTo>
                    <a:pt x="447" y="163"/>
                    <a:pt x="444" y="159"/>
                    <a:pt x="442" y="153"/>
                  </a:cubicBezTo>
                  <a:cubicBezTo>
                    <a:pt x="440" y="149"/>
                    <a:pt x="441" y="145"/>
                    <a:pt x="439" y="141"/>
                  </a:cubicBezTo>
                  <a:cubicBezTo>
                    <a:pt x="438" y="141"/>
                    <a:pt x="438" y="141"/>
                    <a:pt x="437" y="141"/>
                  </a:cubicBezTo>
                  <a:cubicBezTo>
                    <a:pt x="431" y="151"/>
                    <a:pt x="418" y="157"/>
                    <a:pt x="402" y="157"/>
                  </a:cubicBezTo>
                  <a:cubicBezTo>
                    <a:pt x="402" y="156"/>
                    <a:pt x="400" y="155"/>
                    <a:pt x="400" y="155"/>
                  </a:cubicBezTo>
                  <a:cubicBezTo>
                    <a:pt x="398" y="153"/>
                    <a:pt x="398" y="151"/>
                    <a:pt x="398" y="150"/>
                  </a:cubicBezTo>
                  <a:close/>
                  <a:moveTo>
                    <a:pt x="278" y="104"/>
                  </a:moveTo>
                  <a:cubicBezTo>
                    <a:pt x="279" y="106"/>
                    <a:pt x="280" y="109"/>
                    <a:pt x="281" y="111"/>
                  </a:cubicBezTo>
                  <a:cubicBezTo>
                    <a:pt x="282" y="111"/>
                    <a:pt x="282" y="111"/>
                    <a:pt x="282" y="111"/>
                  </a:cubicBezTo>
                  <a:cubicBezTo>
                    <a:pt x="283" y="108"/>
                    <a:pt x="286" y="101"/>
                    <a:pt x="283" y="99"/>
                  </a:cubicBezTo>
                  <a:cubicBezTo>
                    <a:pt x="283" y="99"/>
                    <a:pt x="282" y="99"/>
                    <a:pt x="282" y="98"/>
                  </a:cubicBezTo>
                  <a:cubicBezTo>
                    <a:pt x="281" y="98"/>
                    <a:pt x="280" y="98"/>
                    <a:pt x="279" y="99"/>
                  </a:cubicBezTo>
                  <a:cubicBezTo>
                    <a:pt x="279" y="102"/>
                    <a:pt x="278" y="101"/>
                    <a:pt x="278" y="104"/>
                  </a:cubicBezTo>
                  <a:close/>
                  <a:moveTo>
                    <a:pt x="257" y="97"/>
                  </a:moveTo>
                  <a:cubicBezTo>
                    <a:pt x="257" y="97"/>
                    <a:pt x="257" y="98"/>
                    <a:pt x="257" y="99"/>
                  </a:cubicBezTo>
                  <a:cubicBezTo>
                    <a:pt x="258" y="99"/>
                    <a:pt x="258" y="99"/>
                    <a:pt x="258" y="99"/>
                  </a:cubicBezTo>
                  <a:cubicBezTo>
                    <a:pt x="258" y="99"/>
                    <a:pt x="259" y="99"/>
                    <a:pt x="259" y="99"/>
                  </a:cubicBezTo>
                  <a:cubicBezTo>
                    <a:pt x="260" y="98"/>
                    <a:pt x="260" y="97"/>
                    <a:pt x="261" y="97"/>
                  </a:cubicBezTo>
                  <a:cubicBezTo>
                    <a:pt x="261" y="95"/>
                    <a:pt x="261" y="95"/>
                    <a:pt x="260" y="93"/>
                  </a:cubicBezTo>
                  <a:cubicBezTo>
                    <a:pt x="260" y="93"/>
                    <a:pt x="260" y="93"/>
                    <a:pt x="260" y="93"/>
                  </a:cubicBezTo>
                  <a:cubicBezTo>
                    <a:pt x="259" y="93"/>
                    <a:pt x="259" y="93"/>
                    <a:pt x="259" y="93"/>
                  </a:cubicBezTo>
                  <a:cubicBezTo>
                    <a:pt x="258" y="94"/>
                    <a:pt x="258" y="95"/>
                    <a:pt x="257" y="97"/>
                  </a:cubicBezTo>
                  <a:close/>
                  <a:moveTo>
                    <a:pt x="236" y="104"/>
                  </a:moveTo>
                  <a:cubicBezTo>
                    <a:pt x="236" y="105"/>
                    <a:pt x="237" y="105"/>
                    <a:pt x="238" y="105"/>
                  </a:cubicBezTo>
                  <a:cubicBezTo>
                    <a:pt x="241" y="104"/>
                    <a:pt x="242" y="102"/>
                    <a:pt x="245" y="100"/>
                  </a:cubicBezTo>
                  <a:cubicBezTo>
                    <a:pt x="245" y="99"/>
                    <a:pt x="245" y="98"/>
                    <a:pt x="245" y="97"/>
                  </a:cubicBezTo>
                  <a:cubicBezTo>
                    <a:pt x="244" y="97"/>
                    <a:pt x="244" y="97"/>
                    <a:pt x="244" y="97"/>
                  </a:cubicBezTo>
                  <a:cubicBezTo>
                    <a:pt x="244" y="97"/>
                    <a:pt x="243" y="97"/>
                    <a:pt x="242" y="97"/>
                  </a:cubicBezTo>
                  <a:cubicBezTo>
                    <a:pt x="240" y="99"/>
                    <a:pt x="238" y="101"/>
                    <a:pt x="236" y="104"/>
                  </a:cubicBezTo>
                  <a:close/>
                  <a:moveTo>
                    <a:pt x="216" y="151"/>
                  </a:moveTo>
                  <a:cubicBezTo>
                    <a:pt x="217" y="152"/>
                    <a:pt x="225" y="157"/>
                    <a:pt x="226" y="158"/>
                  </a:cubicBezTo>
                  <a:cubicBezTo>
                    <a:pt x="230" y="159"/>
                    <a:pt x="253" y="155"/>
                    <a:pt x="254" y="154"/>
                  </a:cubicBezTo>
                  <a:cubicBezTo>
                    <a:pt x="254" y="153"/>
                    <a:pt x="253" y="151"/>
                    <a:pt x="252" y="149"/>
                  </a:cubicBezTo>
                  <a:cubicBezTo>
                    <a:pt x="253" y="149"/>
                    <a:pt x="253" y="149"/>
                    <a:pt x="253" y="149"/>
                  </a:cubicBezTo>
                  <a:cubicBezTo>
                    <a:pt x="259" y="147"/>
                    <a:pt x="266" y="162"/>
                    <a:pt x="274" y="147"/>
                  </a:cubicBezTo>
                  <a:cubicBezTo>
                    <a:pt x="280" y="149"/>
                    <a:pt x="289" y="157"/>
                    <a:pt x="296" y="153"/>
                  </a:cubicBezTo>
                  <a:cubicBezTo>
                    <a:pt x="309" y="147"/>
                    <a:pt x="312" y="126"/>
                    <a:pt x="312" y="104"/>
                  </a:cubicBezTo>
                  <a:cubicBezTo>
                    <a:pt x="312" y="97"/>
                    <a:pt x="313" y="86"/>
                    <a:pt x="310" y="81"/>
                  </a:cubicBezTo>
                  <a:cubicBezTo>
                    <a:pt x="310" y="78"/>
                    <a:pt x="310" y="75"/>
                    <a:pt x="310" y="73"/>
                  </a:cubicBezTo>
                  <a:cubicBezTo>
                    <a:pt x="310" y="67"/>
                    <a:pt x="310" y="56"/>
                    <a:pt x="308" y="51"/>
                  </a:cubicBezTo>
                  <a:cubicBezTo>
                    <a:pt x="308" y="49"/>
                    <a:pt x="307" y="45"/>
                    <a:pt x="307" y="43"/>
                  </a:cubicBezTo>
                  <a:cubicBezTo>
                    <a:pt x="305" y="35"/>
                    <a:pt x="304" y="27"/>
                    <a:pt x="301" y="21"/>
                  </a:cubicBezTo>
                  <a:cubicBezTo>
                    <a:pt x="270" y="17"/>
                    <a:pt x="248" y="27"/>
                    <a:pt x="235" y="46"/>
                  </a:cubicBezTo>
                  <a:cubicBezTo>
                    <a:pt x="232" y="50"/>
                    <a:pt x="222" y="63"/>
                    <a:pt x="225" y="70"/>
                  </a:cubicBezTo>
                  <a:cubicBezTo>
                    <a:pt x="233" y="70"/>
                    <a:pt x="243" y="58"/>
                    <a:pt x="249" y="54"/>
                  </a:cubicBezTo>
                  <a:cubicBezTo>
                    <a:pt x="250" y="54"/>
                    <a:pt x="254" y="53"/>
                    <a:pt x="254" y="53"/>
                  </a:cubicBezTo>
                  <a:cubicBezTo>
                    <a:pt x="280" y="51"/>
                    <a:pt x="264" y="71"/>
                    <a:pt x="264" y="83"/>
                  </a:cubicBezTo>
                  <a:cubicBezTo>
                    <a:pt x="268" y="85"/>
                    <a:pt x="278" y="95"/>
                    <a:pt x="284" y="92"/>
                  </a:cubicBezTo>
                  <a:cubicBezTo>
                    <a:pt x="284" y="91"/>
                    <a:pt x="285" y="90"/>
                    <a:pt x="286" y="90"/>
                  </a:cubicBezTo>
                  <a:cubicBezTo>
                    <a:pt x="293" y="90"/>
                    <a:pt x="311" y="103"/>
                    <a:pt x="302" y="112"/>
                  </a:cubicBezTo>
                  <a:cubicBezTo>
                    <a:pt x="299" y="115"/>
                    <a:pt x="294" y="117"/>
                    <a:pt x="290" y="120"/>
                  </a:cubicBezTo>
                  <a:cubicBezTo>
                    <a:pt x="285" y="123"/>
                    <a:pt x="280" y="129"/>
                    <a:pt x="274" y="133"/>
                  </a:cubicBezTo>
                  <a:cubicBezTo>
                    <a:pt x="274" y="133"/>
                    <a:pt x="272" y="133"/>
                    <a:pt x="273" y="134"/>
                  </a:cubicBezTo>
                  <a:cubicBezTo>
                    <a:pt x="268" y="137"/>
                    <a:pt x="260" y="139"/>
                    <a:pt x="254" y="143"/>
                  </a:cubicBezTo>
                  <a:cubicBezTo>
                    <a:pt x="251" y="145"/>
                    <a:pt x="243" y="143"/>
                    <a:pt x="240" y="143"/>
                  </a:cubicBezTo>
                  <a:cubicBezTo>
                    <a:pt x="238" y="140"/>
                    <a:pt x="232" y="133"/>
                    <a:pt x="236" y="127"/>
                  </a:cubicBezTo>
                  <a:cubicBezTo>
                    <a:pt x="237" y="124"/>
                    <a:pt x="242" y="120"/>
                    <a:pt x="244" y="119"/>
                  </a:cubicBezTo>
                  <a:cubicBezTo>
                    <a:pt x="244" y="116"/>
                    <a:pt x="243" y="116"/>
                    <a:pt x="241" y="116"/>
                  </a:cubicBezTo>
                  <a:cubicBezTo>
                    <a:pt x="238" y="121"/>
                    <a:pt x="227" y="110"/>
                    <a:pt x="226" y="108"/>
                  </a:cubicBezTo>
                  <a:cubicBezTo>
                    <a:pt x="226" y="105"/>
                    <a:pt x="226" y="102"/>
                    <a:pt x="226" y="99"/>
                  </a:cubicBezTo>
                  <a:cubicBezTo>
                    <a:pt x="229" y="98"/>
                    <a:pt x="231" y="95"/>
                    <a:pt x="234" y="93"/>
                  </a:cubicBezTo>
                  <a:cubicBezTo>
                    <a:pt x="242" y="89"/>
                    <a:pt x="256" y="87"/>
                    <a:pt x="252" y="74"/>
                  </a:cubicBezTo>
                  <a:cubicBezTo>
                    <a:pt x="252" y="74"/>
                    <a:pt x="251" y="74"/>
                    <a:pt x="250" y="74"/>
                  </a:cubicBezTo>
                  <a:cubicBezTo>
                    <a:pt x="246" y="78"/>
                    <a:pt x="227" y="77"/>
                    <a:pt x="223" y="83"/>
                  </a:cubicBezTo>
                  <a:cubicBezTo>
                    <a:pt x="220" y="86"/>
                    <a:pt x="223" y="93"/>
                    <a:pt x="221" y="97"/>
                  </a:cubicBezTo>
                  <a:cubicBezTo>
                    <a:pt x="219" y="97"/>
                    <a:pt x="220" y="103"/>
                    <a:pt x="218" y="105"/>
                  </a:cubicBezTo>
                  <a:cubicBezTo>
                    <a:pt x="214" y="114"/>
                    <a:pt x="219" y="132"/>
                    <a:pt x="217" y="141"/>
                  </a:cubicBezTo>
                  <a:cubicBezTo>
                    <a:pt x="217" y="144"/>
                    <a:pt x="216" y="149"/>
                    <a:pt x="216" y="151"/>
                  </a:cubicBezTo>
                  <a:close/>
                  <a:moveTo>
                    <a:pt x="197" y="154"/>
                  </a:moveTo>
                  <a:cubicBezTo>
                    <a:pt x="197" y="141"/>
                    <a:pt x="202" y="127"/>
                    <a:pt x="205" y="115"/>
                  </a:cubicBezTo>
                  <a:cubicBezTo>
                    <a:pt x="205" y="113"/>
                    <a:pt x="205" y="110"/>
                    <a:pt x="205" y="107"/>
                  </a:cubicBezTo>
                  <a:cubicBezTo>
                    <a:pt x="205" y="93"/>
                    <a:pt x="199" y="79"/>
                    <a:pt x="201" y="66"/>
                  </a:cubicBezTo>
                  <a:cubicBezTo>
                    <a:pt x="205" y="39"/>
                    <a:pt x="229" y="25"/>
                    <a:pt x="252" y="17"/>
                  </a:cubicBezTo>
                  <a:cubicBezTo>
                    <a:pt x="261" y="15"/>
                    <a:pt x="289" y="6"/>
                    <a:pt x="300" y="13"/>
                  </a:cubicBezTo>
                  <a:cubicBezTo>
                    <a:pt x="302" y="13"/>
                    <a:pt x="306" y="13"/>
                    <a:pt x="308" y="15"/>
                  </a:cubicBezTo>
                  <a:cubicBezTo>
                    <a:pt x="330" y="29"/>
                    <a:pt x="324" y="79"/>
                    <a:pt x="325" y="113"/>
                  </a:cubicBezTo>
                  <a:cubicBezTo>
                    <a:pt x="325" y="129"/>
                    <a:pt x="328" y="154"/>
                    <a:pt x="320" y="163"/>
                  </a:cubicBezTo>
                  <a:cubicBezTo>
                    <a:pt x="318" y="166"/>
                    <a:pt x="294" y="183"/>
                    <a:pt x="287" y="179"/>
                  </a:cubicBezTo>
                  <a:cubicBezTo>
                    <a:pt x="280" y="175"/>
                    <a:pt x="274" y="165"/>
                    <a:pt x="264" y="164"/>
                  </a:cubicBezTo>
                  <a:cubicBezTo>
                    <a:pt x="261" y="163"/>
                    <a:pt x="257" y="167"/>
                    <a:pt x="254" y="168"/>
                  </a:cubicBezTo>
                  <a:cubicBezTo>
                    <a:pt x="252" y="169"/>
                    <a:pt x="230" y="173"/>
                    <a:pt x="226" y="171"/>
                  </a:cubicBezTo>
                  <a:cubicBezTo>
                    <a:pt x="221" y="170"/>
                    <a:pt x="220" y="167"/>
                    <a:pt x="216" y="164"/>
                  </a:cubicBezTo>
                  <a:cubicBezTo>
                    <a:pt x="216" y="164"/>
                    <a:pt x="216" y="164"/>
                    <a:pt x="216" y="164"/>
                  </a:cubicBezTo>
                  <a:cubicBezTo>
                    <a:pt x="213" y="166"/>
                    <a:pt x="211" y="170"/>
                    <a:pt x="206" y="170"/>
                  </a:cubicBezTo>
                  <a:cubicBezTo>
                    <a:pt x="204" y="168"/>
                    <a:pt x="202" y="166"/>
                    <a:pt x="201" y="164"/>
                  </a:cubicBezTo>
                  <a:cubicBezTo>
                    <a:pt x="199" y="161"/>
                    <a:pt x="199" y="158"/>
                    <a:pt x="197" y="154"/>
                  </a:cubicBezTo>
                  <a:close/>
                  <a:moveTo>
                    <a:pt x="83" y="79"/>
                  </a:moveTo>
                  <a:cubicBezTo>
                    <a:pt x="84" y="83"/>
                    <a:pt x="84" y="85"/>
                    <a:pt x="85" y="87"/>
                  </a:cubicBezTo>
                  <a:cubicBezTo>
                    <a:pt x="92" y="84"/>
                    <a:pt x="115" y="69"/>
                    <a:pt x="116" y="62"/>
                  </a:cubicBezTo>
                  <a:cubicBezTo>
                    <a:pt x="116" y="62"/>
                    <a:pt x="116" y="62"/>
                    <a:pt x="115" y="62"/>
                  </a:cubicBezTo>
                  <a:cubicBezTo>
                    <a:pt x="111" y="60"/>
                    <a:pt x="105" y="62"/>
                    <a:pt x="101" y="63"/>
                  </a:cubicBezTo>
                  <a:cubicBezTo>
                    <a:pt x="98" y="63"/>
                    <a:pt x="96" y="63"/>
                    <a:pt x="93" y="63"/>
                  </a:cubicBezTo>
                  <a:cubicBezTo>
                    <a:pt x="84" y="65"/>
                    <a:pt x="82" y="70"/>
                    <a:pt x="83" y="79"/>
                  </a:cubicBezTo>
                  <a:close/>
                  <a:moveTo>
                    <a:pt x="32" y="97"/>
                  </a:moveTo>
                  <a:cubicBezTo>
                    <a:pt x="36" y="101"/>
                    <a:pt x="36" y="104"/>
                    <a:pt x="36" y="112"/>
                  </a:cubicBezTo>
                  <a:cubicBezTo>
                    <a:pt x="38" y="113"/>
                    <a:pt x="38" y="113"/>
                    <a:pt x="38" y="114"/>
                  </a:cubicBezTo>
                  <a:cubicBezTo>
                    <a:pt x="41" y="114"/>
                    <a:pt x="44" y="114"/>
                    <a:pt x="46" y="113"/>
                  </a:cubicBezTo>
                  <a:cubicBezTo>
                    <a:pt x="47" y="111"/>
                    <a:pt x="50" y="108"/>
                    <a:pt x="50" y="106"/>
                  </a:cubicBezTo>
                  <a:cubicBezTo>
                    <a:pt x="52" y="100"/>
                    <a:pt x="53" y="86"/>
                    <a:pt x="49" y="83"/>
                  </a:cubicBezTo>
                  <a:cubicBezTo>
                    <a:pt x="49" y="83"/>
                    <a:pt x="49" y="82"/>
                    <a:pt x="48" y="82"/>
                  </a:cubicBezTo>
                  <a:cubicBezTo>
                    <a:pt x="42" y="82"/>
                    <a:pt x="34" y="89"/>
                    <a:pt x="32" y="94"/>
                  </a:cubicBezTo>
                  <a:cubicBezTo>
                    <a:pt x="32" y="95"/>
                    <a:pt x="32" y="96"/>
                    <a:pt x="32" y="97"/>
                  </a:cubicBezTo>
                  <a:close/>
                  <a:moveTo>
                    <a:pt x="3" y="66"/>
                  </a:moveTo>
                  <a:cubicBezTo>
                    <a:pt x="9" y="66"/>
                    <a:pt x="12" y="70"/>
                    <a:pt x="14" y="73"/>
                  </a:cubicBezTo>
                  <a:cubicBezTo>
                    <a:pt x="16" y="73"/>
                    <a:pt x="18" y="73"/>
                    <a:pt x="19" y="73"/>
                  </a:cubicBezTo>
                  <a:cubicBezTo>
                    <a:pt x="22" y="71"/>
                    <a:pt x="24" y="69"/>
                    <a:pt x="26" y="67"/>
                  </a:cubicBezTo>
                  <a:cubicBezTo>
                    <a:pt x="31" y="64"/>
                    <a:pt x="38" y="63"/>
                    <a:pt x="44" y="60"/>
                  </a:cubicBezTo>
                  <a:cubicBezTo>
                    <a:pt x="48" y="57"/>
                    <a:pt x="51" y="59"/>
                    <a:pt x="54" y="55"/>
                  </a:cubicBezTo>
                  <a:cubicBezTo>
                    <a:pt x="57" y="47"/>
                    <a:pt x="51" y="40"/>
                    <a:pt x="54" y="31"/>
                  </a:cubicBezTo>
                  <a:cubicBezTo>
                    <a:pt x="55" y="26"/>
                    <a:pt x="56" y="23"/>
                    <a:pt x="57" y="17"/>
                  </a:cubicBezTo>
                  <a:cubicBezTo>
                    <a:pt x="57" y="17"/>
                    <a:pt x="56" y="5"/>
                    <a:pt x="58" y="7"/>
                  </a:cubicBezTo>
                  <a:cubicBezTo>
                    <a:pt x="58" y="6"/>
                    <a:pt x="58" y="6"/>
                    <a:pt x="59" y="6"/>
                  </a:cubicBezTo>
                  <a:cubicBezTo>
                    <a:pt x="69" y="5"/>
                    <a:pt x="83" y="21"/>
                    <a:pt x="92" y="27"/>
                  </a:cubicBezTo>
                  <a:cubicBezTo>
                    <a:pt x="92" y="35"/>
                    <a:pt x="89" y="43"/>
                    <a:pt x="90" y="51"/>
                  </a:cubicBezTo>
                  <a:cubicBezTo>
                    <a:pt x="100" y="55"/>
                    <a:pt x="115" y="50"/>
                    <a:pt x="126" y="48"/>
                  </a:cubicBezTo>
                  <a:cubicBezTo>
                    <a:pt x="130" y="48"/>
                    <a:pt x="134" y="48"/>
                    <a:pt x="138" y="49"/>
                  </a:cubicBezTo>
                  <a:cubicBezTo>
                    <a:pt x="140" y="50"/>
                    <a:pt x="142" y="53"/>
                    <a:pt x="144" y="53"/>
                  </a:cubicBezTo>
                  <a:cubicBezTo>
                    <a:pt x="144" y="53"/>
                    <a:pt x="144" y="55"/>
                    <a:pt x="144" y="55"/>
                  </a:cubicBezTo>
                  <a:cubicBezTo>
                    <a:pt x="140" y="59"/>
                    <a:pt x="136" y="64"/>
                    <a:pt x="133" y="68"/>
                  </a:cubicBezTo>
                  <a:cubicBezTo>
                    <a:pt x="130" y="71"/>
                    <a:pt x="120" y="76"/>
                    <a:pt x="114" y="79"/>
                  </a:cubicBezTo>
                  <a:cubicBezTo>
                    <a:pt x="110" y="82"/>
                    <a:pt x="104" y="83"/>
                    <a:pt x="104" y="90"/>
                  </a:cubicBezTo>
                  <a:cubicBezTo>
                    <a:pt x="105" y="91"/>
                    <a:pt x="106" y="91"/>
                    <a:pt x="106" y="92"/>
                  </a:cubicBezTo>
                  <a:cubicBezTo>
                    <a:pt x="114" y="95"/>
                    <a:pt x="125" y="91"/>
                    <a:pt x="128" y="99"/>
                  </a:cubicBezTo>
                  <a:cubicBezTo>
                    <a:pt x="129" y="101"/>
                    <a:pt x="130" y="103"/>
                    <a:pt x="129" y="105"/>
                  </a:cubicBezTo>
                  <a:cubicBezTo>
                    <a:pt x="124" y="112"/>
                    <a:pt x="112" y="106"/>
                    <a:pt x="105" y="111"/>
                  </a:cubicBezTo>
                  <a:cubicBezTo>
                    <a:pt x="99" y="115"/>
                    <a:pt x="94" y="120"/>
                    <a:pt x="89" y="124"/>
                  </a:cubicBezTo>
                  <a:cubicBezTo>
                    <a:pt x="84" y="127"/>
                    <a:pt x="79" y="125"/>
                    <a:pt x="76" y="130"/>
                  </a:cubicBezTo>
                  <a:cubicBezTo>
                    <a:pt x="72" y="136"/>
                    <a:pt x="76" y="147"/>
                    <a:pt x="74" y="153"/>
                  </a:cubicBezTo>
                  <a:cubicBezTo>
                    <a:pt x="74" y="155"/>
                    <a:pt x="73" y="156"/>
                    <a:pt x="73" y="157"/>
                  </a:cubicBezTo>
                  <a:cubicBezTo>
                    <a:pt x="64" y="159"/>
                    <a:pt x="66" y="177"/>
                    <a:pt x="59" y="183"/>
                  </a:cubicBezTo>
                  <a:cubicBezTo>
                    <a:pt x="57" y="172"/>
                    <a:pt x="50" y="162"/>
                    <a:pt x="48" y="152"/>
                  </a:cubicBezTo>
                  <a:cubicBezTo>
                    <a:pt x="48" y="147"/>
                    <a:pt x="50" y="142"/>
                    <a:pt x="46" y="139"/>
                  </a:cubicBezTo>
                  <a:cubicBezTo>
                    <a:pt x="44" y="138"/>
                    <a:pt x="40" y="139"/>
                    <a:pt x="38" y="138"/>
                  </a:cubicBezTo>
                  <a:cubicBezTo>
                    <a:pt x="36" y="132"/>
                    <a:pt x="34" y="123"/>
                    <a:pt x="26" y="121"/>
                  </a:cubicBezTo>
                  <a:cubicBezTo>
                    <a:pt x="23" y="120"/>
                    <a:pt x="22" y="122"/>
                    <a:pt x="17" y="122"/>
                  </a:cubicBezTo>
                  <a:cubicBezTo>
                    <a:pt x="16" y="120"/>
                    <a:pt x="15" y="116"/>
                    <a:pt x="14" y="114"/>
                  </a:cubicBezTo>
                  <a:cubicBezTo>
                    <a:pt x="12" y="111"/>
                    <a:pt x="7" y="110"/>
                    <a:pt x="5" y="107"/>
                  </a:cubicBezTo>
                  <a:cubicBezTo>
                    <a:pt x="5" y="107"/>
                    <a:pt x="5" y="107"/>
                    <a:pt x="5" y="107"/>
                  </a:cubicBezTo>
                  <a:cubicBezTo>
                    <a:pt x="3" y="102"/>
                    <a:pt x="5" y="99"/>
                    <a:pt x="4" y="96"/>
                  </a:cubicBezTo>
                  <a:cubicBezTo>
                    <a:pt x="4" y="94"/>
                    <a:pt x="1" y="93"/>
                    <a:pt x="0" y="90"/>
                  </a:cubicBezTo>
                  <a:cubicBezTo>
                    <a:pt x="4" y="85"/>
                    <a:pt x="3" y="76"/>
                    <a:pt x="3" y="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 name="Freeform 37"/>
            <p:cNvSpPr>
              <a:spLocks noEditPoints="1"/>
            </p:cNvSpPr>
            <p:nvPr userDrawn="1"/>
          </p:nvSpPr>
          <p:spPr bwMode="auto">
            <a:xfrm>
              <a:off x="8798004" y="4643720"/>
              <a:ext cx="334964" cy="325436"/>
            </a:xfrm>
            <a:custGeom>
              <a:avLst/>
              <a:gdLst>
                <a:gd name="T0" fmla="*/ 218 w 225"/>
                <a:gd name="T1" fmla="*/ 76 h 216"/>
                <a:gd name="T2" fmla="*/ 170 w 225"/>
                <a:gd name="T3" fmla="*/ 32 h 216"/>
                <a:gd name="T4" fmla="*/ 113 w 225"/>
                <a:gd name="T5" fmla="*/ 0 h 216"/>
                <a:gd name="T6" fmla="*/ 56 w 225"/>
                <a:gd name="T7" fmla="*/ 32 h 216"/>
                <a:gd name="T8" fmla="*/ 8 w 225"/>
                <a:gd name="T9" fmla="*/ 76 h 216"/>
                <a:gd name="T10" fmla="*/ 21 w 225"/>
                <a:gd name="T11" fmla="*/ 140 h 216"/>
                <a:gd name="T12" fmla="*/ 48 w 225"/>
                <a:gd name="T13" fmla="*/ 200 h 216"/>
                <a:gd name="T14" fmla="*/ 112 w 225"/>
                <a:gd name="T15" fmla="*/ 207 h 216"/>
                <a:gd name="T16" fmla="*/ 177 w 225"/>
                <a:gd name="T17" fmla="*/ 200 h 216"/>
                <a:gd name="T18" fmla="*/ 204 w 225"/>
                <a:gd name="T19" fmla="*/ 140 h 216"/>
                <a:gd name="T20" fmla="*/ 218 w 225"/>
                <a:gd name="T21" fmla="*/ 76 h 216"/>
                <a:gd name="T22" fmla="*/ 113 w 225"/>
                <a:gd name="T23" fmla="*/ 201 h 216"/>
                <a:gd name="T24" fmla="*/ 22 w 225"/>
                <a:gd name="T25" fmla="*/ 110 h 216"/>
                <a:gd name="T26" fmla="*/ 113 w 225"/>
                <a:gd name="T27" fmla="*/ 20 h 216"/>
                <a:gd name="T28" fmla="*/ 204 w 225"/>
                <a:gd name="T29" fmla="*/ 111 h 216"/>
                <a:gd name="T30" fmla="*/ 113 w 225"/>
                <a:gd name="T31" fmla="*/ 201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5" h="216">
                  <a:moveTo>
                    <a:pt x="218" y="76"/>
                  </a:moveTo>
                  <a:cubicBezTo>
                    <a:pt x="210" y="53"/>
                    <a:pt x="191" y="37"/>
                    <a:pt x="170" y="32"/>
                  </a:cubicBezTo>
                  <a:cubicBezTo>
                    <a:pt x="158" y="13"/>
                    <a:pt x="137" y="0"/>
                    <a:pt x="113" y="0"/>
                  </a:cubicBezTo>
                  <a:cubicBezTo>
                    <a:pt x="89" y="0"/>
                    <a:pt x="68" y="13"/>
                    <a:pt x="56" y="32"/>
                  </a:cubicBezTo>
                  <a:cubicBezTo>
                    <a:pt x="34" y="37"/>
                    <a:pt x="15" y="53"/>
                    <a:pt x="8" y="76"/>
                  </a:cubicBezTo>
                  <a:cubicBezTo>
                    <a:pt x="0" y="99"/>
                    <a:pt x="6" y="123"/>
                    <a:pt x="21" y="140"/>
                  </a:cubicBezTo>
                  <a:cubicBezTo>
                    <a:pt x="18" y="163"/>
                    <a:pt x="28" y="185"/>
                    <a:pt x="48" y="200"/>
                  </a:cubicBezTo>
                  <a:cubicBezTo>
                    <a:pt x="67" y="214"/>
                    <a:pt x="92" y="216"/>
                    <a:pt x="112" y="207"/>
                  </a:cubicBezTo>
                  <a:cubicBezTo>
                    <a:pt x="133" y="216"/>
                    <a:pt x="158" y="214"/>
                    <a:pt x="177" y="200"/>
                  </a:cubicBezTo>
                  <a:cubicBezTo>
                    <a:pt x="197" y="186"/>
                    <a:pt x="206" y="163"/>
                    <a:pt x="204" y="140"/>
                  </a:cubicBezTo>
                  <a:cubicBezTo>
                    <a:pt x="220" y="123"/>
                    <a:pt x="225" y="99"/>
                    <a:pt x="218" y="76"/>
                  </a:cubicBezTo>
                  <a:close/>
                  <a:moveTo>
                    <a:pt x="113" y="201"/>
                  </a:moveTo>
                  <a:cubicBezTo>
                    <a:pt x="63" y="201"/>
                    <a:pt x="22" y="160"/>
                    <a:pt x="22" y="110"/>
                  </a:cubicBezTo>
                  <a:cubicBezTo>
                    <a:pt x="22" y="60"/>
                    <a:pt x="62" y="20"/>
                    <a:pt x="113" y="20"/>
                  </a:cubicBezTo>
                  <a:cubicBezTo>
                    <a:pt x="163" y="20"/>
                    <a:pt x="204" y="61"/>
                    <a:pt x="204" y="111"/>
                  </a:cubicBezTo>
                  <a:cubicBezTo>
                    <a:pt x="204" y="161"/>
                    <a:pt x="163" y="201"/>
                    <a:pt x="113" y="2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Freeform 38"/>
            <p:cNvSpPr>
              <a:spLocks noEditPoints="1"/>
            </p:cNvSpPr>
            <p:nvPr userDrawn="1"/>
          </p:nvSpPr>
          <p:spPr bwMode="auto">
            <a:xfrm>
              <a:off x="8872617" y="4775483"/>
              <a:ext cx="84138" cy="26988"/>
            </a:xfrm>
            <a:custGeom>
              <a:avLst/>
              <a:gdLst>
                <a:gd name="T0" fmla="*/ 4 w 56"/>
                <a:gd name="T1" fmla="*/ 17 h 18"/>
                <a:gd name="T2" fmla="*/ 0 w 56"/>
                <a:gd name="T3" fmla="*/ 7 h 18"/>
                <a:gd name="T4" fmla="*/ 3 w 56"/>
                <a:gd name="T5" fmla="*/ 2 h 18"/>
                <a:gd name="T6" fmla="*/ 8 w 56"/>
                <a:gd name="T7" fmla="*/ 0 h 18"/>
                <a:gd name="T8" fmla="*/ 15 w 56"/>
                <a:gd name="T9" fmla="*/ 13 h 18"/>
                <a:gd name="T10" fmla="*/ 19 w 56"/>
                <a:gd name="T11" fmla="*/ 14 h 18"/>
                <a:gd name="T12" fmla="*/ 22 w 56"/>
                <a:gd name="T13" fmla="*/ 14 h 18"/>
                <a:gd name="T14" fmla="*/ 20 w 56"/>
                <a:gd name="T15" fmla="*/ 12 h 18"/>
                <a:gd name="T16" fmla="*/ 14 w 56"/>
                <a:gd name="T17" fmla="*/ 6 h 18"/>
                <a:gd name="T18" fmla="*/ 20 w 56"/>
                <a:gd name="T19" fmla="*/ 0 h 18"/>
                <a:gd name="T20" fmla="*/ 26 w 56"/>
                <a:gd name="T21" fmla="*/ 8 h 18"/>
                <a:gd name="T22" fmla="*/ 19 w 56"/>
                <a:gd name="T23" fmla="*/ 18 h 18"/>
                <a:gd name="T24" fmla="*/ 15 w 56"/>
                <a:gd name="T25" fmla="*/ 13 h 18"/>
                <a:gd name="T26" fmla="*/ 22 w 56"/>
                <a:gd name="T27" fmla="*/ 3 h 18"/>
                <a:gd name="T28" fmla="*/ 18 w 56"/>
                <a:gd name="T29" fmla="*/ 3 h 18"/>
                <a:gd name="T30" fmla="*/ 18 w 56"/>
                <a:gd name="T31" fmla="*/ 8 h 18"/>
                <a:gd name="T32" fmla="*/ 22 w 56"/>
                <a:gd name="T33" fmla="*/ 8 h 18"/>
                <a:gd name="T34" fmla="*/ 30 w 56"/>
                <a:gd name="T35" fmla="*/ 13 h 18"/>
                <a:gd name="T36" fmla="*/ 34 w 56"/>
                <a:gd name="T37" fmla="*/ 14 h 18"/>
                <a:gd name="T38" fmla="*/ 38 w 56"/>
                <a:gd name="T39" fmla="*/ 14 h 18"/>
                <a:gd name="T40" fmla="*/ 38 w 56"/>
                <a:gd name="T41" fmla="*/ 9 h 18"/>
                <a:gd name="T42" fmla="*/ 33 w 56"/>
                <a:gd name="T43" fmla="*/ 10 h 18"/>
                <a:gd name="T44" fmla="*/ 32 w 56"/>
                <a:gd name="T45" fmla="*/ 0 h 18"/>
                <a:gd name="T46" fmla="*/ 41 w 56"/>
                <a:gd name="T47" fmla="*/ 3 h 18"/>
                <a:gd name="T48" fmla="*/ 34 w 56"/>
                <a:gd name="T49" fmla="*/ 6 h 18"/>
                <a:gd name="T50" fmla="*/ 41 w 56"/>
                <a:gd name="T51" fmla="*/ 8 h 18"/>
                <a:gd name="T52" fmla="*/ 41 w 56"/>
                <a:gd name="T53" fmla="*/ 16 h 18"/>
                <a:gd name="T54" fmla="*/ 32 w 56"/>
                <a:gd name="T55" fmla="*/ 17 h 18"/>
                <a:gd name="T56" fmla="*/ 48 w 56"/>
                <a:gd name="T57" fmla="*/ 8 h 18"/>
                <a:gd name="T58" fmla="*/ 45 w 56"/>
                <a:gd name="T59" fmla="*/ 4 h 18"/>
                <a:gd name="T60" fmla="*/ 50 w 56"/>
                <a:gd name="T61" fmla="*/ 0 h 18"/>
                <a:gd name="T62" fmla="*/ 56 w 56"/>
                <a:gd name="T63" fmla="*/ 4 h 18"/>
                <a:gd name="T64" fmla="*/ 53 w 56"/>
                <a:gd name="T65" fmla="*/ 8 h 18"/>
                <a:gd name="T66" fmla="*/ 56 w 56"/>
                <a:gd name="T67" fmla="*/ 12 h 18"/>
                <a:gd name="T68" fmla="*/ 50 w 56"/>
                <a:gd name="T69" fmla="*/ 18 h 18"/>
                <a:gd name="T70" fmla="*/ 44 w 56"/>
                <a:gd name="T71" fmla="*/ 13 h 18"/>
                <a:gd name="T72" fmla="*/ 48 w 56"/>
                <a:gd name="T73" fmla="*/ 8 h 18"/>
                <a:gd name="T74" fmla="*/ 49 w 56"/>
                <a:gd name="T75" fmla="*/ 6 h 18"/>
                <a:gd name="T76" fmla="*/ 52 w 56"/>
                <a:gd name="T77" fmla="*/ 6 h 18"/>
                <a:gd name="T78" fmla="*/ 52 w 56"/>
                <a:gd name="T79" fmla="*/ 3 h 18"/>
                <a:gd name="T80" fmla="*/ 49 w 56"/>
                <a:gd name="T81" fmla="*/ 3 h 18"/>
                <a:gd name="T82" fmla="*/ 48 w 56"/>
                <a:gd name="T83" fmla="*/ 12 h 18"/>
                <a:gd name="T84" fmla="*/ 51 w 56"/>
                <a:gd name="T85" fmla="*/ 15 h 18"/>
                <a:gd name="T86" fmla="*/ 54 w 56"/>
                <a:gd name="T87" fmla="*/ 12 h 18"/>
                <a:gd name="T88" fmla="*/ 51 w 56"/>
                <a:gd name="T89" fmla="*/ 9 h 18"/>
                <a:gd name="T90" fmla="*/ 48 w 56"/>
                <a:gd name="T91"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6" h="18">
                  <a:moveTo>
                    <a:pt x="8" y="17"/>
                  </a:moveTo>
                  <a:cubicBezTo>
                    <a:pt x="4" y="17"/>
                    <a:pt x="4" y="17"/>
                    <a:pt x="4" y="17"/>
                  </a:cubicBezTo>
                  <a:cubicBezTo>
                    <a:pt x="4" y="4"/>
                    <a:pt x="4" y="4"/>
                    <a:pt x="4" y="4"/>
                  </a:cubicBezTo>
                  <a:cubicBezTo>
                    <a:pt x="3" y="6"/>
                    <a:pt x="2" y="6"/>
                    <a:pt x="0" y="7"/>
                  </a:cubicBezTo>
                  <a:cubicBezTo>
                    <a:pt x="0" y="4"/>
                    <a:pt x="0" y="4"/>
                    <a:pt x="0" y="4"/>
                  </a:cubicBezTo>
                  <a:cubicBezTo>
                    <a:pt x="1" y="4"/>
                    <a:pt x="2" y="3"/>
                    <a:pt x="3" y="2"/>
                  </a:cubicBezTo>
                  <a:cubicBezTo>
                    <a:pt x="4" y="2"/>
                    <a:pt x="4" y="1"/>
                    <a:pt x="5" y="0"/>
                  </a:cubicBezTo>
                  <a:cubicBezTo>
                    <a:pt x="8" y="0"/>
                    <a:pt x="8" y="0"/>
                    <a:pt x="8" y="0"/>
                  </a:cubicBezTo>
                  <a:cubicBezTo>
                    <a:pt x="8" y="17"/>
                    <a:pt x="8" y="17"/>
                    <a:pt x="8" y="17"/>
                  </a:cubicBezTo>
                  <a:close/>
                  <a:moveTo>
                    <a:pt x="15" y="13"/>
                  </a:moveTo>
                  <a:cubicBezTo>
                    <a:pt x="18" y="13"/>
                    <a:pt x="18" y="13"/>
                    <a:pt x="18" y="13"/>
                  </a:cubicBezTo>
                  <a:cubicBezTo>
                    <a:pt x="18" y="14"/>
                    <a:pt x="18" y="14"/>
                    <a:pt x="19" y="14"/>
                  </a:cubicBezTo>
                  <a:cubicBezTo>
                    <a:pt x="19" y="15"/>
                    <a:pt x="20" y="15"/>
                    <a:pt x="20" y="15"/>
                  </a:cubicBezTo>
                  <a:cubicBezTo>
                    <a:pt x="21" y="15"/>
                    <a:pt x="21" y="14"/>
                    <a:pt x="22" y="14"/>
                  </a:cubicBezTo>
                  <a:cubicBezTo>
                    <a:pt x="22" y="13"/>
                    <a:pt x="23" y="12"/>
                    <a:pt x="23" y="10"/>
                  </a:cubicBezTo>
                  <a:cubicBezTo>
                    <a:pt x="22" y="11"/>
                    <a:pt x="21" y="12"/>
                    <a:pt x="20" y="12"/>
                  </a:cubicBezTo>
                  <a:cubicBezTo>
                    <a:pt x="18" y="12"/>
                    <a:pt x="17" y="11"/>
                    <a:pt x="16" y="10"/>
                  </a:cubicBezTo>
                  <a:cubicBezTo>
                    <a:pt x="15" y="9"/>
                    <a:pt x="14" y="8"/>
                    <a:pt x="14" y="6"/>
                  </a:cubicBezTo>
                  <a:cubicBezTo>
                    <a:pt x="14" y="4"/>
                    <a:pt x="15" y="2"/>
                    <a:pt x="16" y="1"/>
                  </a:cubicBezTo>
                  <a:cubicBezTo>
                    <a:pt x="17" y="0"/>
                    <a:pt x="18" y="0"/>
                    <a:pt x="20" y="0"/>
                  </a:cubicBezTo>
                  <a:cubicBezTo>
                    <a:pt x="22" y="0"/>
                    <a:pt x="23" y="0"/>
                    <a:pt x="24" y="2"/>
                  </a:cubicBezTo>
                  <a:cubicBezTo>
                    <a:pt x="26" y="3"/>
                    <a:pt x="26" y="5"/>
                    <a:pt x="26" y="8"/>
                  </a:cubicBezTo>
                  <a:cubicBezTo>
                    <a:pt x="26" y="12"/>
                    <a:pt x="25" y="14"/>
                    <a:pt x="24" y="16"/>
                  </a:cubicBezTo>
                  <a:cubicBezTo>
                    <a:pt x="23" y="17"/>
                    <a:pt x="21" y="18"/>
                    <a:pt x="19" y="18"/>
                  </a:cubicBezTo>
                  <a:cubicBezTo>
                    <a:pt x="18" y="18"/>
                    <a:pt x="17" y="17"/>
                    <a:pt x="16" y="16"/>
                  </a:cubicBezTo>
                  <a:cubicBezTo>
                    <a:pt x="16" y="16"/>
                    <a:pt x="15" y="15"/>
                    <a:pt x="15" y="13"/>
                  </a:cubicBezTo>
                  <a:close/>
                  <a:moveTo>
                    <a:pt x="22" y="6"/>
                  </a:moveTo>
                  <a:cubicBezTo>
                    <a:pt x="22" y="4"/>
                    <a:pt x="22" y="4"/>
                    <a:pt x="22" y="3"/>
                  </a:cubicBezTo>
                  <a:cubicBezTo>
                    <a:pt x="21" y="2"/>
                    <a:pt x="21" y="2"/>
                    <a:pt x="20" y="2"/>
                  </a:cubicBezTo>
                  <a:cubicBezTo>
                    <a:pt x="19" y="2"/>
                    <a:pt x="19" y="3"/>
                    <a:pt x="18" y="3"/>
                  </a:cubicBezTo>
                  <a:cubicBezTo>
                    <a:pt x="18" y="4"/>
                    <a:pt x="18" y="4"/>
                    <a:pt x="18" y="6"/>
                  </a:cubicBezTo>
                  <a:cubicBezTo>
                    <a:pt x="18" y="7"/>
                    <a:pt x="18" y="8"/>
                    <a:pt x="18" y="8"/>
                  </a:cubicBezTo>
                  <a:cubicBezTo>
                    <a:pt x="19" y="8"/>
                    <a:pt x="20" y="9"/>
                    <a:pt x="20" y="9"/>
                  </a:cubicBezTo>
                  <a:cubicBezTo>
                    <a:pt x="21" y="9"/>
                    <a:pt x="21" y="8"/>
                    <a:pt x="22" y="8"/>
                  </a:cubicBezTo>
                  <a:cubicBezTo>
                    <a:pt x="22" y="8"/>
                    <a:pt x="22" y="7"/>
                    <a:pt x="22" y="6"/>
                  </a:cubicBezTo>
                  <a:close/>
                  <a:moveTo>
                    <a:pt x="30" y="13"/>
                  </a:moveTo>
                  <a:cubicBezTo>
                    <a:pt x="34" y="12"/>
                    <a:pt x="34" y="12"/>
                    <a:pt x="34" y="12"/>
                  </a:cubicBezTo>
                  <a:cubicBezTo>
                    <a:pt x="34" y="13"/>
                    <a:pt x="34" y="14"/>
                    <a:pt x="34" y="14"/>
                  </a:cubicBezTo>
                  <a:cubicBezTo>
                    <a:pt x="35" y="15"/>
                    <a:pt x="36" y="15"/>
                    <a:pt x="36" y="15"/>
                  </a:cubicBezTo>
                  <a:cubicBezTo>
                    <a:pt x="37" y="15"/>
                    <a:pt x="37" y="15"/>
                    <a:pt x="38" y="14"/>
                  </a:cubicBezTo>
                  <a:cubicBezTo>
                    <a:pt x="38" y="14"/>
                    <a:pt x="39" y="13"/>
                    <a:pt x="39" y="12"/>
                  </a:cubicBezTo>
                  <a:cubicBezTo>
                    <a:pt x="39" y="10"/>
                    <a:pt x="38" y="10"/>
                    <a:pt x="38" y="9"/>
                  </a:cubicBezTo>
                  <a:cubicBezTo>
                    <a:pt x="38" y="9"/>
                    <a:pt x="37" y="8"/>
                    <a:pt x="36" y="8"/>
                  </a:cubicBezTo>
                  <a:cubicBezTo>
                    <a:pt x="35" y="8"/>
                    <a:pt x="34" y="9"/>
                    <a:pt x="33" y="10"/>
                  </a:cubicBezTo>
                  <a:cubicBezTo>
                    <a:pt x="30" y="9"/>
                    <a:pt x="30" y="9"/>
                    <a:pt x="30" y="9"/>
                  </a:cubicBezTo>
                  <a:cubicBezTo>
                    <a:pt x="32" y="0"/>
                    <a:pt x="32" y="0"/>
                    <a:pt x="32" y="0"/>
                  </a:cubicBezTo>
                  <a:cubicBezTo>
                    <a:pt x="41" y="0"/>
                    <a:pt x="41" y="0"/>
                    <a:pt x="41" y="0"/>
                  </a:cubicBezTo>
                  <a:cubicBezTo>
                    <a:pt x="41" y="3"/>
                    <a:pt x="41" y="3"/>
                    <a:pt x="41" y="3"/>
                  </a:cubicBezTo>
                  <a:cubicBezTo>
                    <a:pt x="35" y="3"/>
                    <a:pt x="35" y="3"/>
                    <a:pt x="35" y="3"/>
                  </a:cubicBezTo>
                  <a:cubicBezTo>
                    <a:pt x="34" y="6"/>
                    <a:pt x="34" y="6"/>
                    <a:pt x="34" y="6"/>
                  </a:cubicBezTo>
                  <a:cubicBezTo>
                    <a:pt x="35" y="6"/>
                    <a:pt x="36" y="6"/>
                    <a:pt x="37" y="6"/>
                  </a:cubicBezTo>
                  <a:cubicBezTo>
                    <a:pt x="38" y="6"/>
                    <a:pt x="40" y="6"/>
                    <a:pt x="41" y="8"/>
                  </a:cubicBezTo>
                  <a:cubicBezTo>
                    <a:pt x="42" y="9"/>
                    <a:pt x="42" y="10"/>
                    <a:pt x="42" y="12"/>
                  </a:cubicBezTo>
                  <a:cubicBezTo>
                    <a:pt x="42" y="14"/>
                    <a:pt x="42" y="15"/>
                    <a:pt x="41" y="16"/>
                  </a:cubicBezTo>
                  <a:cubicBezTo>
                    <a:pt x="40" y="18"/>
                    <a:pt x="38" y="18"/>
                    <a:pt x="36" y="18"/>
                  </a:cubicBezTo>
                  <a:cubicBezTo>
                    <a:pt x="35" y="18"/>
                    <a:pt x="33" y="18"/>
                    <a:pt x="32" y="17"/>
                  </a:cubicBezTo>
                  <a:cubicBezTo>
                    <a:pt x="31" y="16"/>
                    <a:pt x="30" y="14"/>
                    <a:pt x="30" y="13"/>
                  </a:cubicBezTo>
                  <a:close/>
                  <a:moveTo>
                    <a:pt x="48" y="8"/>
                  </a:moveTo>
                  <a:cubicBezTo>
                    <a:pt x="47" y="7"/>
                    <a:pt x="46" y="7"/>
                    <a:pt x="46" y="6"/>
                  </a:cubicBezTo>
                  <a:cubicBezTo>
                    <a:pt x="46" y="5"/>
                    <a:pt x="45" y="5"/>
                    <a:pt x="45" y="4"/>
                  </a:cubicBezTo>
                  <a:cubicBezTo>
                    <a:pt x="45" y="3"/>
                    <a:pt x="46" y="2"/>
                    <a:pt x="46" y="1"/>
                  </a:cubicBezTo>
                  <a:cubicBezTo>
                    <a:pt x="47" y="0"/>
                    <a:pt x="49" y="0"/>
                    <a:pt x="50" y="0"/>
                  </a:cubicBezTo>
                  <a:cubicBezTo>
                    <a:pt x="52" y="0"/>
                    <a:pt x="54" y="0"/>
                    <a:pt x="54" y="1"/>
                  </a:cubicBezTo>
                  <a:cubicBezTo>
                    <a:pt x="55" y="2"/>
                    <a:pt x="56" y="3"/>
                    <a:pt x="56" y="4"/>
                  </a:cubicBezTo>
                  <a:cubicBezTo>
                    <a:pt x="56" y="5"/>
                    <a:pt x="56" y="6"/>
                    <a:pt x="55" y="6"/>
                  </a:cubicBezTo>
                  <a:cubicBezTo>
                    <a:pt x="55" y="7"/>
                    <a:pt x="54" y="8"/>
                    <a:pt x="53" y="8"/>
                  </a:cubicBezTo>
                  <a:cubicBezTo>
                    <a:pt x="54" y="8"/>
                    <a:pt x="55" y="9"/>
                    <a:pt x="56" y="10"/>
                  </a:cubicBezTo>
                  <a:cubicBezTo>
                    <a:pt x="56" y="10"/>
                    <a:pt x="56" y="11"/>
                    <a:pt x="56" y="12"/>
                  </a:cubicBezTo>
                  <a:cubicBezTo>
                    <a:pt x="56" y="14"/>
                    <a:pt x="56" y="15"/>
                    <a:pt x="55" y="16"/>
                  </a:cubicBezTo>
                  <a:cubicBezTo>
                    <a:pt x="54" y="18"/>
                    <a:pt x="52" y="18"/>
                    <a:pt x="50" y="18"/>
                  </a:cubicBezTo>
                  <a:cubicBezTo>
                    <a:pt x="49" y="18"/>
                    <a:pt x="48" y="18"/>
                    <a:pt x="46" y="17"/>
                  </a:cubicBezTo>
                  <a:cubicBezTo>
                    <a:pt x="45" y="16"/>
                    <a:pt x="44" y="14"/>
                    <a:pt x="44" y="13"/>
                  </a:cubicBezTo>
                  <a:cubicBezTo>
                    <a:pt x="44" y="12"/>
                    <a:pt x="45" y="11"/>
                    <a:pt x="45" y="10"/>
                  </a:cubicBezTo>
                  <a:cubicBezTo>
                    <a:pt x="46" y="9"/>
                    <a:pt x="47" y="8"/>
                    <a:pt x="48" y="8"/>
                  </a:cubicBezTo>
                  <a:close/>
                  <a:moveTo>
                    <a:pt x="49" y="4"/>
                  </a:moveTo>
                  <a:cubicBezTo>
                    <a:pt x="49" y="5"/>
                    <a:pt x="49" y="6"/>
                    <a:pt x="49" y="6"/>
                  </a:cubicBezTo>
                  <a:cubicBezTo>
                    <a:pt x="50" y="6"/>
                    <a:pt x="50" y="6"/>
                    <a:pt x="51" y="6"/>
                  </a:cubicBezTo>
                  <a:cubicBezTo>
                    <a:pt x="52" y="6"/>
                    <a:pt x="52" y="6"/>
                    <a:pt x="52" y="6"/>
                  </a:cubicBezTo>
                  <a:cubicBezTo>
                    <a:pt x="53" y="6"/>
                    <a:pt x="53" y="5"/>
                    <a:pt x="53" y="4"/>
                  </a:cubicBezTo>
                  <a:cubicBezTo>
                    <a:pt x="53" y="4"/>
                    <a:pt x="53" y="3"/>
                    <a:pt x="52" y="3"/>
                  </a:cubicBezTo>
                  <a:cubicBezTo>
                    <a:pt x="52" y="2"/>
                    <a:pt x="52" y="2"/>
                    <a:pt x="51" y="2"/>
                  </a:cubicBezTo>
                  <a:cubicBezTo>
                    <a:pt x="50" y="2"/>
                    <a:pt x="50" y="2"/>
                    <a:pt x="49" y="3"/>
                  </a:cubicBezTo>
                  <a:cubicBezTo>
                    <a:pt x="49" y="3"/>
                    <a:pt x="49" y="4"/>
                    <a:pt x="49" y="4"/>
                  </a:cubicBezTo>
                  <a:close/>
                  <a:moveTo>
                    <a:pt x="48" y="12"/>
                  </a:moveTo>
                  <a:cubicBezTo>
                    <a:pt x="48" y="13"/>
                    <a:pt x="49" y="14"/>
                    <a:pt x="49" y="14"/>
                  </a:cubicBezTo>
                  <a:cubicBezTo>
                    <a:pt x="50" y="15"/>
                    <a:pt x="50" y="15"/>
                    <a:pt x="51" y="15"/>
                  </a:cubicBezTo>
                  <a:cubicBezTo>
                    <a:pt x="52" y="15"/>
                    <a:pt x="52" y="15"/>
                    <a:pt x="53" y="14"/>
                  </a:cubicBezTo>
                  <a:cubicBezTo>
                    <a:pt x="53" y="14"/>
                    <a:pt x="54" y="13"/>
                    <a:pt x="54" y="12"/>
                  </a:cubicBezTo>
                  <a:cubicBezTo>
                    <a:pt x="54" y="11"/>
                    <a:pt x="53" y="10"/>
                    <a:pt x="53" y="10"/>
                  </a:cubicBezTo>
                  <a:cubicBezTo>
                    <a:pt x="52" y="10"/>
                    <a:pt x="52" y="9"/>
                    <a:pt x="51" y="9"/>
                  </a:cubicBezTo>
                  <a:cubicBezTo>
                    <a:pt x="50" y="9"/>
                    <a:pt x="50" y="10"/>
                    <a:pt x="49" y="10"/>
                  </a:cubicBezTo>
                  <a:cubicBezTo>
                    <a:pt x="49" y="11"/>
                    <a:pt x="48" y="11"/>
                    <a:pt x="4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 name="Freeform 39"/>
            <p:cNvSpPr>
              <a:spLocks noEditPoints="1"/>
            </p:cNvSpPr>
            <p:nvPr userDrawn="1"/>
          </p:nvSpPr>
          <p:spPr bwMode="auto">
            <a:xfrm>
              <a:off x="8729742" y="4570696"/>
              <a:ext cx="474664" cy="477836"/>
            </a:xfrm>
            <a:custGeom>
              <a:avLst/>
              <a:gdLst>
                <a:gd name="T0" fmla="*/ 159 w 318"/>
                <a:gd name="T1" fmla="*/ 0 h 318"/>
                <a:gd name="T2" fmla="*/ 0 w 318"/>
                <a:gd name="T3" fmla="*/ 159 h 318"/>
                <a:gd name="T4" fmla="*/ 159 w 318"/>
                <a:gd name="T5" fmla="*/ 318 h 318"/>
                <a:gd name="T6" fmla="*/ 318 w 318"/>
                <a:gd name="T7" fmla="*/ 159 h 318"/>
                <a:gd name="T8" fmla="*/ 159 w 318"/>
                <a:gd name="T9" fmla="*/ 0 h 318"/>
                <a:gd name="T10" fmla="*/ 159 w 318"/>
                <a:gd name="T11" fmla="*/ 312 h 318"/>
                <a:gd name="T12" fmla="*/ 6 w 318"/>
                <a:gd name="T13" fmla="*/ 159 h 318"/>
                <a:gd name="T14" fmla="*/ 159 w 318"/>
                <a:gd name="T15" fmla="*/ 6 h 318"/>
                <a:gd name="T16" fmla="*/ 312 w 318"/>
                <a:gd name="T17" fmla="*/ 160 h 318"/>
                <a:gd name="T18" fmla="*/ 159 w 318"/>
                <a:gd name="T19" fmla="*/ 312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8" h="318">
                  <a:moveTo>
                    <a:pt x="159" y="0"/>
                  </a:moveTo>
                  <a:cubicBezTo>
                    <a:pt x="71" y="0"/>
                    <a:pt x="0" y="72"/>
                    <a:pt x="0" y="159"/>
                  </a:cubicBezTo>
                  <a:cubicBezTo>
                    <a:pt x="0" y="247"/>
                    <a:pt x="71" y="318"/>
                    <a:pt x="159" y="318"/>
                  </a:cubicBezTo>
                  <a:cubicBezTo>
                    <a:pt x="246" y="318"/>
                    <a:pt x="318" y="247"/>
                    <a:pt x="318" y="159"/>
                  </a:cubicBezTo>
                  <a:cubicBezTo>
                    <a:pt x="317" y="72"/>
                    <a:pt x="246" y="0"/>
                    <a:pt x="159" y="0"/>
                  </a:cubicBezTo>
                  <a:close/>
                  <a:moveTo>
                    <a:pt x="159" y="312"/>
                  </a:moveTo>
                  <a:cubicBezTo>
                    <a:pt x="74" y="312"/>
                    <a:pt x="6" y="244"/>
                    <a:pt x="6" y="159"/>
                  </a:cubicBezTo>
                  <a:cubicBezTo>
                    <a:pt x="6" y="75"/>
                    <a:pt x="74" y="6"/>
                    <a:pt x="159" y="6"/>
                  </a:cubicBezTo>
                  <a:cubicBezTo>
                    <a:pt x="243" y="6"/>
                    <a:pt x="312" y="75"/>
                    <a:pt x="312" y="160"/>
                  </a:cubicBezTo>
                  <a:cubicBezTo>
                    <a:pt x="312" y="244"/>
                    <a:pt x="243" y="312"/>
                    <a:pt x="159" y="3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 name="Freeform 40"/>
            <p:cNvSpPr>
              <a:spLocks noEditPoints="1"/>
            </p:cNvSpPr>
            <p:nvPr userDrawn="1"/>
          </p:nvSpPr>
          <p:spPr bwMode="auto">
            <a:xfrm>
              <a:off x="8763079" y="4810405"/>
              <a:ext cx="407989" cy="204787"/>
            </a:xfrm>
            <a:custGeom>
              <a:avLst/>
              <a:gdLst>
                <a:gd name="T0" fmla="*/ 258 w 274"/>
                <a:gd name="T1" fmla="*/ 63 h 137"/>
                <a:gd name="T2" fmla="*/ 1 w 274"/>
                <a:gd name="T3" fmla="*/ 12 h 137"/>
                <a:gd name="T4" fmla="*/ 14 w 274"/>
                <a:gd name="T5" fmla="*/ 9 h 137"/>
                <a:gd name="T6" fmla="*/ 1 w 274"/>
                <a:gd name="T7" fmla="*/ 17 h 137"/>
                <a:gd name="T8" fmla="*/ 16 w 274"/>
                <a:gd name="T9" fmla="*/ 29 h 137"/>
                <a:gd name="T10" fmla="*/ 11 w 274"/>
                <a:gd name="T11" fmla="*/ 27 h 137"/>
                <a:gd name="T12" fmla="*/ 14 w 274"/>
                <a:gd name="T13" fmla="*/ 36 h 137"/>
                <a:gd name="T14" fmla="*/ 18 w 274"/>
                <a:gd name="T15" fmla="*/ 47 h 137"/>
                <a:gd name="T16" fmla="*/ 21 w 274"/>
                <a:gd name="T17" fmla="*/ 57 h 137"/>
                <a:gd name="T18" fmla="*/ 21 w 274"/>
                <a:gd name="T19" fmla="*/ 55 h 137"/>
                <a:gd name="T20" fmla="*/ 19 w 274"/>
                <a:gd name="T21" fmla="*/ 66 h 137"/>
                <a:gd name="T22" fmla="*/ 22 w 274"/>
                <a:gd name="T23" fmla="*/ 62 h 137"/>
                <a:gd name="T24" fmla="*/ 22 w 274"/>
                <a:gd name="T25" fmla="*/ 71 h 137"/>
                <a:gd name="T26" fmla="*/ 30 w 274"/>
                <a:gd name="T27" fmla="*/ 71 h 137"/>
                <a:gd name="T28" fmla="*/ 30 w 274"/>
                <a:gd name="T29" fmla="*/ 86 h 137"/>
                <a:gd name="T30" fmla="*/ 36 w 274"/>
                <a:gd name="T31" fmla="*/ 79 h 137"/>
                <a:gd name="T32" fmla="*/ 47 w 274"/>
                <a:gd name="T33" fmla="*/ 90 h 137"/>
                <a:gd name="T34" fmla="*/ 58 w 274"/>
                <a:gd name="T35" fmla="*/ 96 h 137"/>
                <a:gd name="T36" fmla="*/ 51 w 274"/>
                <a:gd name="T37" fmla="*/ 95 h 137"/>
                <a:gd name="T38" fmla="*/ 58 w 274"/>
                <a:gd name="T39" fmla="*/ 105 h 137"/>
                <a:gd name="T40" fmla="*/ 67 w 274"/>
                <a:gd name="T41" fmla="*/ 106 h 137"/>
                <a:gd name="T42" fmla="*/ 76 w 274"/>
                <a:gd name="T43" fmla="*/ 112 h 137"/>
                <a:gd name="T44" fmla="*/ 82 w 274"/>
                <a:gd name="T45" fmla="*/ 111 h 137"/>
                <a:gd name="T46" fmla="*/ 78 w 274"/>
                <a:gd name="T47" fmla="*/ 113 h 137"/>
                <a:gd name="T48" fmla="*/ 83 w 274"/>
                <a:gd name="T49" fmla="*/ 123 h 137"/>
                <a:gd name="T50" fmla="*/ 97 w 274"/>
                <a:gd name="T51" fmla="*/ 121 h 137"/>
                <a:gd name="T52" fmla="*/ 100 w 274"/>
                <a:gd name="T53" fmla="*/ 125 h 137"/>
                <a:gd name="T54" fmla="*/ 108 w 274"/>
                <a:gd name="T55" fmla="*/ 126 h 137"/>
                <a:gd name="T56" fmla="*/ 113 w 274"/>
                <a:gd name="T57" fmla="*/ 126 h 137"/>
                <a:gd name="T58" fmla="*/ 132 w 274"/>
                <a:gd name="T59" fmla="*/ 136 h 137"/>
                <a:gd name="T60" fmla="*/ 126 w 274"/>
                <a:gd name="T61" fmla="*/ 130 h 137"/>
                <a:gd name="T62" fmla="*/ 128 w 274"/>
                <a:gd name="T63" fmla="*/ 135 h 137"/>
                <a:gd name="T64" fmla="*/ 135 w 274"/>
                <a:gd name="T65" fmla="*/ 135 h 137"/>
                <a:gd name="T66" fmla="*/ 149 w 274"/>
                <a:gd name="T67" fmla="*/ 136 h 137"/>
                <a:gd name="T68" fmla="*/ 152 w 274"/>
                <a:gd name="T69" fmla="*/ 133 h 137"/>
                <a:gd name="T70" fmla="*/ 167 w 274"/>
                <a:gd name="T71" fmla="*/ 131 h 137"/>
                <a:gd name="T72" fmla="*/ 180 w 274"/>
                <a:gd name="T73" fmla="*/ 128 h 137"/>
                <a:gd name="T74" fmla="*/ 175 w 274"/>
                <a:gd name="T75" fmla="*/ 122 h 137"/>
                <a:gd name="T76" fmla="*/ 187 w 274"/>
                <a:gd name="T77" fmla="*/ 119 h 137"/>
                <a:gd name="T78" fmla="*/ 192 w 274"/>
                <a:gd name="T79" fmla="*/ 117 h 137"/>
                <a:gd name="T80" fmla="*/ 199 w 274"/>
                <a:gd name="T81" fmla="*/ 119 h 137"/>
                <a:gd name="T82" fmla="*/ 203 w 274"/>
                <a:gd name="T83" fmla="*/ 119 h 137"/>
                <a:gd name="T84" fmla="*/ 217 w 274"/>
                <a:gd name="T85" fmla="*/ 111 h 137"/>
                <a:gd name="T86" fmla="*/ 217 w 274"/>
                <a:gd name="T87" fmla="*/ 106 h 137"/>
                <a:gd name="T88" fmla="*/ 232 w 274"/>
                <a:gd name="T89" fmla="*/ 96 h 137"/>
                <a:gd name="T90" fmla="*/ 231 w 274"/>
                <a:gd name="T91" fmla="*/ 97 h 137"/>
                <a:gd name="T92" fmla="*/ 238 w 274"/>
                <a:gd name="T93" fmla="*/ 95 h 137"/>
                <a:gd name="T94" fmla="*/ 234 w 274"/>
                <a:gd name="T95" fmla="*/ 85 h 137"/>
                <a:gd name="T96" fmla="*/ 242 w 274"/>
                <a:gd name="T97" fmla="*/ 73 h 137"/>
                <a:gd name="T98" fmla="*/ 238 w 274"/>
                <a:gd name="T99" fmla="*/ 77 h 137"/>
                <a:gd name="T100" fmla="*/ 252 w 274"/>
                <a:gd name="T101" fmla="*/ 71 h 137"/>
                <a:gd name="T102" fmla="*/ 266 w 274"/>
                <a:gd name="T103" fmla="*/ 40 h 137"/>
                <a:gd name="T104" fmla="*/ 258 w 274"/>
                <a:gd name="T105" fmla="*/ 48 h 137"/>
                <a:gd name="T106" fmla="*/ 268 w 274"/>
                <a:gd name="T107" fmla="*/ 35 h 137"/>
                <a:gd name="T108" fmla="*/ 259 w 274"/>
                <a:gd name="T109" fmla="*/ 22 h 137"/>
                <a:gd name="T110" fmla="*/ 262 w 274"/>
                <a:gd name="T111" fmla="*/ 27 h 137"/>
                <a:gd name="T112" fmla="*/ 273 w 274"/>
                <a:gd name="T113" fmla="*/ 17 h 137"/>
                <a:gd name="T114" fmla="*/ 273 w 274"/>
                <a:gd name="T115" fmla="*/ 12 h 137"/>
                <a:gd name="T116" fmla="*/ 266 w 274"/>
                <a:gd name="T117" fmla="*/ 7 h 137"/>
                <a:gd name="T118" fmla="*/ 269 w 274"/>
                <a:gd name="T119" fmla="*/ 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74" h="137">
                  <a:moveTo>
                    <a:pt x="250" y="51"/>
                  </a:moveTo>
                  <a:cubicBezTo>
                    <a:pt x="250" y="51"/>
                    <a:pt x="250" y="51"/>
                    <a:pt x="250" y="51"/>
                  </a:cubicBezTo>
                  <a:cubicBezTo>
                    <a:pt x="250" y="52"/>
                    <a:pt x="250" y="52"/>
                    <a:pt x="250" y="52"/>
                  </a:cubicBezTo>
                  <a:cubicBezTo>
                    <a:pt x="250" y="53"/>
                    <a:pt x="250" y="53"/>
                    <a:pt x="249" y="53"/>
                  </a:cubicBezTo>
                  <a:cubicBezTo>
                    <a:pt x="249" y="53"/>
                    <a:pt x="248" y="53"/>
                    <a:pt x="248" y="53"/>
                  </a:cubicBezTo>
                  <a:cubicBezTo>
                    <a:pt x="248" y="53"/>
                    <a:pt x="248" y="53"/>
                    <a:pt x="248" y="53"/>
                  </a:cubicBezTo>
                  <a:cubicBezTo>
                    <a:pt x="248" y="54"/>
                    <a:pt x="248" y="54"/>
                    <a:pt x="249" y="55"/>
                  </a:cubicBezTo>
                  <a:cubicBezTo>
                    <a:pt x="251" y="56"/>
                    <a:pt x="251" y="56"/>
                    <a:pt x="251" y="56"/>
                  </a:cubicBezTo>
                  <a:cubicBezTo>
                    <a:pt x="252" y="53"/>
                    <a:pt x="252" y="53"/>
                    <a:pt x="252" y="53"/>
                  </a:cubicBezTo>
                  <a:cubicBezTo>
                    <a:pt x="253" y="54"/>
                    <a:pt x="253" y="54"/>
                    <a:pt x="253" y="54"/>
                  </a:cubicBezTo>
                  <a:cubicBezTo>
                    <a:pt x="252" y="56"/>
                    <a:pt x="252" y="56"/>
                    <a:pt x="252" y="56"/>
                  </a:cubicBezTo>
                  <a:cubicBezTo>
                    <a:pt x="258" y="59"/>
                    <a:pt x="258" y="59"/>
                    <a:pt x="258" y="59"/>
                  </a:cubicBezTo>
                  <a:cubicBezTo>
                    <a:pt x="258" y="60"/>
                    <a:pt x="259" y="59"/>
                    <a:pt x="260" y="58"/>
                  </a:cubicBezTo>
                  <a:cubicBezTo>
                    <a:pt x="260" y="58"/>
                    <a:pt x="260" y="58"/>
                    <a:pt x="260" y="58"/>
                  </a:cubicBezTo>
                  <a:cubicBezTo>
                    <a:pt x="258" y="63"/>
                    <a:pt x="258" y="63"/>
                    <a:pt x="258" y="63"/>
                  </a:cubicBezTo>
                  <a:cubicBezTo>
                    <a:pt x="257" y="63"/>
                    <a:pt x="257" y="63"/>
                    <a:pt x="257" y="63"/>
                  </a:cubicBezTo>
                  <a:cubicBezTo>
                    <a:pt x="258" y="62"/>
                    <a:pt x="258" y="62"/>
                    <a:pt x="257" y="61"/>
                  </a:cubicBezTo>
                  <a:cubicBezTo>
                    <a:pt x="251" y="58"/>
                    <a:pt x="251" y="58"/>
                    <a:pt x="251" y="58"/>
                  </a:cubicBezTo>
                  <a:cubicBezTo>
                    <a:pt x="250" y="60"/>
                    <a:pt x="250" y="60"/>
                    <a:pt x="250" y="60"/>
                  </a:cubicBezTo>
                  <a:cubicBezTo>
                    <a:pt x="250" y="59"/>
                    <a:pt x="250" y="59"/>
                    <a:pt x="250" y="59"/>
                  </a:cubicBezTo>
                  <a:cubicBezTo>
                    <a:pt x="250" y="58"/>
                    <a:pt x="250" y="58"/>
                    <a:pt x="250" y="58"/>
                  </a:cubicBezTo>
                  <a:cubicBezTo>
                    <a:pt x="250" y="57"/>
                    <a:pt x="250" y="57"/>
                    <a:pt x="250" y="57"/>
                  </a:cubicBezTo>
                  <a:cubicBezTo>
                    <a:pt x="249" y="57"/>
                    <a:pt x="248" y="56"/>
                    <a:pt x="248" y="55"/>
                  </a:cubicBezTo>
                  <a:cubicBezTo>
                    <a:pt x="247" y="54"/>
                    <a:pt x="247" y="53"/>
                    <a:pt x="248" y="52"/>
                  </a:cubicBezTo>
                  <a:cubicBezTo>
                    <a:pt x="248" y="52"/>
                    <a:pt x="249" y="51"/>
                    <a:pt x="250" y="51"/>
                  </a:cubicBezTo>
                  <a:cubicBezTo>
                    <a:pt x="250" y="51"/>
                    <a:pt x="250" y="51"/>
                    <a:pt x="250" y="51"/>
                  </a:cubicBezTo>
                  <a:close/>
                  <a:moveTo>
                    <a:pt x="14" y="15"/>
                  </a:moveTo>
                  <a:cubicBezTo>
                    <a:pt x="14" y="14"/>
                    <a:pt x="14" y="13"/>
                    <a:pt x="12" y="13"/>
                  </a:cubicBezTo>
                  <a:cubicBezTo>
                    <a:pt x="5" y="13"/>
                    <a:pt x="5" y="13"/>
                    <a:pt x="5" y="13"/>
                  </a:cubicBezTo>
                  <a:cubicBezTo>
                    <a:pt x="4" y="13"/>
                    <a:pt x="2" y="13"/>
                    <a:pt x="1" y="12"/>
                  </a:cubicBezTo>
                  <a:cubicBezTo>
                    <a:pt x="0" y="11"/>
                    <a:pt x="0" y="10"/>
                    <a:pt x="0" y="8"/>
                  </a:cubicBezTo>
                  <a:cubicBezTo>
                    <a:pt x="0" y="7"/>
                    <a:pt x="0" y="5"/>
                    <a:pt x="1" y="5"/>
                  </a:cubicBezTo>
                  <a:cubicBezTo>
                    <a:pt x="2" y="3"/>
                    <a:pt x="3" y="3"/>
                    <a:pt x="5" y="3"/>
                  </a:cubicBezTo>
                  <a:cubicBezTo>
                    <a:pt x="12" y="2"/>
                    <a:pt x="12" y="2"/>
                    <a:pt x="12" y="2"/>
                  </a:cubicBezTo>
                  <a:cubicBezTo>
                    <a:pt x="13" y="2"/>
                    <a:pt x="13" y="1"/>
                    <a:pt x="13" y="0"/>
                  </a:cubicBezTo>
                  <a:cubicBezTo>
                    <a:pt x="14" y="0"/>
                    <a:pt x="14" y="0"/>
                    <a:pt x="14" y="0"/>
                  </a:cubicBezTo>
                  <a:cubicBezTo>
                    <a:pt x="14" y="6"/>
                    <a:pt x="14" y="6"/>
                    <a:pt x="14" y="6"/>
                  </a:cubicBezTo>
                  <a:cubicBezTo>
                    <a:pt x="14" y="6"/>
                    <a:pt x="14" y="6"/>
                    <a:pt x="14" y="6"/>
                  </a:cubicBezTo>
                  <a:cubicBezTo>
                    <a:pt x="14" y="5"/>
                    <a:pt x="13" y="4"/>
                    <a:pt x="12" y="4"/>
                  </a:cubicBezTo>
                  <a:cubicBezTo>
                    <a:pt x="5" y="5"/>
                    <a:pt x="5" y="5"/>
                    <a:pt x="5" y="5"/>
                  </a:cubicBezTo>
                  <a:cubicBezTo>
                    <a:pt x="4" y="5"/>
                    <a:pt x="3" y="5"/>
                    <a:pt x="2" y="5"/>
                  </a:cubicBezTo>
                  <a:cubicBezTo>
                    <a:pt x="1" y="6"/>
                    <a:pt x="1" y="7"/>
                    <a:pt x="1" y="8"/>
                  </a:cubicBezTo>
                  <a:cubicBezTo>
                    <a:pt x="1" y="11"/>
                    <a:pt x="3" y="12"/>
                    <a:pt x="6" y="12"/>
                  </a:cubicBezTo>
                  <a:cubicBezTo>
                    <a:pt x="13" y="11"/>
                    <a:pt x="13" y="11"/>
                    <a:pt x="13" y="11"/>
                  </a:cubicBezTo>
                  <a:cubicBezTo>
                    <a:pt x="14" y="11"/>
                    <a:pt x="14" y="11"/>
                    <a:pt x="14" y="9"/>
                  </a:cubicBezTo>
                  <a:cubicBezTo>
                    <a:pt x="14" y="9"/>
                    <a:pt x="14" y="9"/>
                    <a:pt x="14" y="9"/>
                  </a:cubicBezTo>
                  <a:cubicBezTo>
                    <a:pt x="14" y="15"/>
                    <a:pt x="14" y="15"/>
                    <a:pt x="14" y="15"/>
                  </a:cubicBezTo>
                  <a:cubicBezTo>
                    <a:pt x="14" y="15"/>
                    <a:pt x="14" y="15"/>
                    <a:pt x="14" y="15"/>
                  </a:cubicBezTo>
                  <a:close/>
                  <a:moveTo>
                    <a:pt x="3" y="27"/>
                  </a:moveTo>
                  <a:cubicBezTo>
                    <a:pt x="2" y="23"/>
                    <a:pt x="2" y="23"/>
                    <a:pt x="2" y="23"/>
                  </a:cubicBezTo>
                  <a:cubicBezTo>
                    <a:pt x="2" y="23"/>
                    <a:pt x="2" y="23"/>
                    <a:pt x="2" y="23"/>
                  </a:cubicBezTo>
                  <a:cubicBezTo>
                    <a:pt x="2" y="23"/>
                    <a:pt x="3" y="24"/>
                    <a:pt x="4" y="24"/>
                  </a:cubicBezTo>
                  <a:cubicBezTo>
                    <a:pt x="9" y="23"/>
                    <a:pt x="9" y="23"/>
                    <a:pt x="9" y="23"/>
                  </a:cubicBezTo>
                  <a:cubicBezTo>
                    <a:pt x="10" y="23"/>
                    <a:pt x="10" y="23"/>
                    <a:pt x="10" y="22"/>
                  </a:cubicBezTo>
                  <a:cubicBezTo>
                    <a:pt x="11" y="22"/>
                    <a:pt x="11" y="21"/>
                    <a:pt x="10" y="21"/>
                  </a:cubicBezTo>
                  <a:cubicBezTo>
                    <a:pt x="10" y="20"/>
                    <a:pt x="10" y="19"/>
                    <a:pt x="9" y="19"/>
                  </a:cubicBezTo>
                  <a:cubicBezTo>
                    <a:pt x="3" y="20"/>
                    <a:pt x="3" y="20"/>
                    <a:pt x="3" y="20"/>
                  </a:cubicBezTo>
                  <a:cubicBezTo>
                    <a:pt x="2" y="20"/>
                    <a:pt x="2" y="21"/>
                    <a:pt x="2" y="21"/>
                  </a:cubicBezTo>
                  <a:cubicBezTo>
                    <a:pt x="2" y="21"/>
                    <a:pt x="2" y="21"/>
                    <a:pt x="2" y="21"/>
                  </a:cubicBezTo>
                  <a:cubicBezTo>
                    <a:pt x="1" y="17"/>
                    <a:pt x="1" y="17"/>
                    <a:pt x="1" y="17"/>
                  </a:cubicBezTo>
                  <a:cubicBezTo>
                    <a:pt x="1" y="17"/>
                    <a:pt x="1" y="17"/>
                    <a:pt x="1" y="17"/>
                  </a:cubicBezTo>
                  <a:cubicBezTo>
                    <a:pt x="1" y="18"/>
                    <a:pt x="2" y="18"/>
                    <a:pt x="3" y="18"/>
                  </a:cubicBezTo>
                  <a:cubicBezTo>
                    <a:pt x="8" y="17"/>
                    <a:pt x="8" y="17"/>
                    <a:pt x="8" y="17"/>
                  </a:cubicBezTo>
                  <a:cubicBezTo>
                    <a:pt x="9" y="17"/>
                    <a:pt x="9" y="17"/>
                    <a:pt x="9" y="17"/>
                  </a:cubicBezTo>
                  <a:cubicBezTo>
                    <a:pt x="9" y="17"/>
                    <a:pt x="9" y="17"/>
                    <a:pt x="9" y="16"/>
                  </a:cubicBezTo>
                  <a:cubicBezTo>
                    <a:pt x="10" y="16"/>
                    <a:pt x="10" y="16"/>
                    <a:pt x="10" y="16"/>
                  </a:cubicBezTo>
                  <a:cubicBezTo>
                    <a:pt x="11" y="19"/>
                    <a:pt x="11" y="19"/>
                    <a:pt x="11" y="19"/>
                  </a:cubicBezTo>
                  <a:cubicBezTo>
                    <a:pt x="10" y="19"/>
                    <a:pt x="10" y="19"/>
                    <a:pt x="10" y="19"/>
                  </a:cubicBezTo>
                  <a:cubicBezTo>
                    <a:pt x="11" y="20"/>
                    <a:pt x="12" y="21"/>
                    <a:pt x="12" y="22"/>
                  </a:cubicBezTo>
                  <a:cubicBezTo>
                    <a:pt x="12" y="23"/>
                    <a:pt x="11" y="24"/>
                    <a:pt x="9" y="25"/>
                  </a:cubicBezTo>
                  <a:cubicBezTo>
                    <a:pt x="4" y="25"/>
                    <a:pt x="4" y="25"/>
                    <a:pt x="4" y="25"/>
                  </a:cubicBezTo>
                  <a:cubicBezTo>
                    <a:pt x="3" y="26"/>
                    <a:pt x="3" y="26"/>
                    <a:pt x="3" y="27"/>
                  </a:cubicBezTo>
                  <a:cubicBezTo>
                    <a:pt x="3" y="27"/>
                    <a:pt x="3" y="27"/>
                    <a:pt x="3" y="27"/>
                  </a:cubicBezTo>
                  <a:close/>
                  <a:moveTo>
                    <a:pt x="16" y="29"/>
                  </a:moveTo>
                  <a:cubicBezTo>
                    <a:pt x="16" y="29"/>
                    <a:pt x="16" y="29"/>
                    <a:pt x="16" y="29"/>
                  </a:cubicBezTo>
                  <a:cubicBezTo>
                    <a:pt x="15" y="29"/>
                    <a:pt x="15" y="29"/>
                    <a:pt x="15" y="29"/>
                  </a:cubicBezTo>
                  <a:cubicBezTo>
                    <a:pt x="15" y="28"/>
                    <a:pt x="15" y="28"/>
                    <a:pt x="15" y="28"/>
                  </a:cubicBezTo>
                  <a:cubicBezTo>
                    <a:pt x="15" y="27"/>
                    <a:pt x="16" y="27"/>
                    <a:pt x="16" y="27"/>
                  </a:cubicBezTo>
                  <a:cubicBezTo>
                    <a:pt x="16" y="27"/>
                    <a:pt x="16" y="27"/>
                    <a:pt x="17" y="27"/>
                  </a:cubicBezTo>
                  <a:cubicBezTo>
                    <a:pt x="17" y="27"/>
                    <a:pt x="17" y="28"/>
                    <a:pt x="17" y="28"/>
                  </a:cubicBezTo>
                  <a:cubicBezTo>
                    <a:pt x="17" y="29"/>
                    <a:pt x="17" y="29"/>
                    <a:pt x="17" y="29"/>
                  </a:cubicBezTo>
                  <a:cubicBezTo>
                    <a:pt x="17" y="29"/>
                    <a:pt x="17" y="29"/>
                    <a:pt x="16" y="29"/>
                  </a:cubicBezTo>
                  <a:close/>
                  <a:moveTo>
                    <a:pt x="4" y="33"/>
                  </a:moveTo>
                  <a:cubicBezTo>
                    <a:pt x="3" y="29"/>
                    <a:pt x="3" y="29"/>
                    <a:pt x="3" y="29"/>
                  </a:cubicBezTo>
                  <a:cubicBezTo>
                    <a:pt x="4" y="29"/>
                    <a:pt x="4" y="29"/>
                    <a:pt x="4" y="29"/>
                  </a:cubicBezTo>
                  <a:cubicBezTo>
                    <a:pt x="4" y="30"/>
                    <a:pt x="4" y="30"/>
                    <a:pt x="5" y="30"/>
                  </a:cubicBezTo>
                  <a:cubicBezTo>
                    <a:pt x="10" y="29"/>
                    <a:pt x="10" y="29"/>
                    <a:pt x="10" y="29"/>
                  </a:cubicBezTo>
                  <a:cubicBezTo>
                    <a:pt x="11" y="29"/>
                    <a:pt x="11" y="28"/>
                    <a:pt x="11" y="28"/>
                  </a:cubicBezTo>
                  <a:cubicBezTo>
                    <a:pt x="11" y="27"/>
                    <a:pt x="11" y="27"/>
                    <a:pt x="11" y="27"/>
                  </a:cubicBezTo>
                  <a:cubicBezTo>
                    <a:pt x="11" y="27"/>
                    <a:pt x="11" y="27"/>
                    <a:pt x="11" y="27"/>
                  </a:cubicBezTo>
                  <a:cubicBezTo>
                    <a:pt x="13" y="30"/>
                    <a:pt x="13" y="30"/>
                    <a:pt x="13" y="30"/>
                  </a:cubicBezTo>
                  <a:cubicBezTo>
                    <a:pt x="5" y="32"/>
                    <a:pt x="5" y="32"/>
                    <a:pt x="5" y="32"/>
                  </a:cubicBezTo>
                  <a:cubicBezTo>
                    <a:pt x="5" y="32"/>
                    <a:pt x="4" y="33"/>
                    <a:pt x="4" y="33"/>
                  </a:cubicBezTo>
                  <a:cubicBezTo>
                    <a:pt x="4" y="33"/>
                    <a:pt x="4" y="33"/>
                    <a:pt x="4" y="33"/>
                  </a:cubicBezTo>
                  <a:close/>
                  <a:moveTo>
                    <a:pt x="16" y="42"/>
                  </a:moveTo>
                  <a:cubicBezTo>
                    <a:pt x="16" y="41"/>
                    <a:pt x="15" y="41"/>
                    <a:pt x="14" y="41"/>
                  </a:cubicBezTo>
                  <a:cubicBezTo>
                    <a:pt x="6" y="40"/>
                    <a:pt x="6" y="40"/>
                    <a:pt x="6" y="40"/>
                  </a:cubicBezTo>
                  <a:cubicBezTo>
                    <a:pt x="6" y="40"/>
                    <a:pt x="6" y="40"/>
                    <a:pt x="6" y="40"/>
                  </a:cubicBezTo>
                  <a:cubicBezTo>
                    <a:pt x="6" y="40"/>
                    <a:pt x="6" y="40"/>
                    <a:pt x="6" y="40"/>
                  </a:cubicBezTo>
                  <a:cubicBezTo>
                    <a:pt x="13" y="35"/>
                    <a:pt x="13" y="35"/>
                    <a:pt x="13" y="35"/>
                  </a:cubicBezTo>
                  <a:cubicBezTo>
                    <a:pt x="14" y="34"/>
                    <a:pt x="14" y="33"/>
                    <a:pt x="14" y="33"/>
                  </a:cubicBezTo>
                  <a:cubicBezTo>
                    <a:pt x="14" y="33"/>
                    <a:pt x="14" y="33"/>
                    <a:pt x="14" y="33"/>
                  </a:cubicBezTo>
                  <a:cubicBezTo>
                    <a:pt x="15" y="37"/>
                    <a:pt x="15" y="37"/>
                    <a:pt x="15" y="37"/>
                  </a:cubicBezTo>
                  <a:cubicBezTo>
                    <a:pt x="15" y="37"/>
                    <a:pt x="15" y="37"/>
                    <a:pt x="15" y="37"/>
                  </a:cubicBezTo>
                  <a:cubicBezTo>
                    <a:pt x="15" y="37"/>
                    <a:pt x="14" y="36"/>
                    <a:pt x="14" y="36"/>
                  </a:cubicBezTo>
                  <a:cubicBezTo>
                    <a:pt x="14" y="36"/>
                    <a:pt x="14" y="36"/>
                    <a:pt x="13" y="37"/>
                  </a:cubicBezTo>
                  <a:cubicBezTo>
                    <a:pt x="9" y="40"/>
                    <a:pt x="9" y="40"/>
                    <a:pt x="9" y="40"/>
                  </a:cubicBezTo>
                  <a:cubicBezTo>
                    <a:pt x="14" y="40"/>
                    <a:pt x="14" y="40"/>
                    <a:pt x="14" y="40"/>
                  </a:cubicBezTo>
                  <a:cubicBezTo>
                    <a:pt x="14" y="40"/>
                    <a:pt x="15" y="40"/>
                    <a:pt x="15" y="40"/>
                  </a:cubicBezTo>
                  <a:cubicBezTo>
                    <a:pt x="16" y="40"/>
                    <a:pt x="16" y="40"/>
                    <a:pt x="16" y="39"/>
                  </a:cubicBezTo>
                  <a:cubicBezTo>
                    <a:pt x="16" y="39"/>
                    <a:pt x="16" y="39"/>
                    <a:pt x="16" y="39"/>
                  </a:cubicBezTo>
                  <a:cubicBezTo>
                    <a:pt x="16" y="42"/>
                    <a:pt x="16" y="42"/>
                    <a:pt x="16" y="42"/>
                  </a:cubicBezTo>
                  <a:cubicBezTo>
                    <a:pt x="16" y="42"/>
                    <a:pt x="16" y="42"/>
                    <a:pt x="16" y="42"/>
                  </a:cubicBezTo>
                  <a:close/>
                  <a:moveTo>
                    <a:pt x="14" y="53"/>
                  </a:moveTo>
                  <a:cubicBezTo>
                    <a:pt x="13" y="53"/>
                    <a:pt x="12" y="53"/>
                    <a:pt x="11" y="52"/>
                  </a:cubicBezTo>
                  <a:cubicBezTo>
                    <a:pt x="10" y="51"/>
                    <a:pt x="10" y="51"/>
                    <a:pt x="9" y="50"/>
                  </a:cubicBezTo>
                  <a:cubicBezTo>
                    <a:pt x="9" y="49"/>
                    <a:pt x="9" y="48"/>
                    <a:pt x="9" y="47"/>
                  </a:cubicBezTo>
                  <a:cubicBezTo>
                    <a:pt x="10" y="46"/>
                    <a:pt x="11" y="45"/>
                    <a:pt x="12" y="45"/>
                  </a:cubicBezTo>
                  <a:cubicBezTo>
                    <a:pt x="13" y="44"/>
                    <a:pt x="14" y="44"/>
                    <a:pt x="16" y="45"/>
                  </a:cubicBezTo>
                  <a:cubicBezTo>
                    <a:pt x="17" y="45"/>
                    <a:pt x="18" y="46"/>
                    <a:pt x="18" y="47"/>
                  </a:cubicBezTo>
                  <a:cubicBezTo>
                    <a:pt x="18" y="48"/>
                    <a:pt x="18" y="49"/>
                    <a:pt x="18" y="50"/>
                  </a:cubicBezTo>
                  <a:cubicBezTo>
                    <a:pt x="18" y="51"/>
                    <a:pt x="17" y="51"/>
                    <a:pt x="16" y="52"/>
                  </a:cubicBezTo>
                  <a:cubicBezTo>
                    <a:pt x="14" y="46"/>
                    <a:pt x="14" y="46"/>
                    <a:pt x="14" y="46"/>
                  </a:cubicBezTo>
                  <a:cubicBezTo>
                    <a:pt x="12" y="46"/>
                    <a:pt x="12" y="47"/>
                    <a:pt x="11" y="48"/>
                  </a:cubicBezTo>
                  <a:cubicBezTo>
                    <a:pt x="10" y="49"/>
                    <a:pt x="10" y="49"/>
                    <a:pt x="10" y="51"/>
                  </a:cubicBezTo>
                  <a:cubicBezTo>
                    <a:pt x="11" y="51"/>
                    <a:pt x="11" y="52"/>
                    <a:pt x="12" y="52"/>
                  </a:cubicBezTo>
                  <a:cubicBezTo>
                    <a:pt x="13" y="52"/>
                    <a:pt x="14" y="52"/>
                    <a:pt x="14" y="53"/>
                  </a:cubicBezTo>
                  <a:cubicBezTo>
                    <a:pt x="14" y="53"/>
                    <a:pt x="14" y="53"/>
                    <a:pt x="14" y="53"/>
                  </a:cubicBezTo>
                  <a:close/>
                  <a:moveTo>
                    <a:pt x="16" y="49"/>
                  </a:moveTo>
                  <a:cubicBezTo>
                    <a:pt x="18" y="49"/>
                    <a:pt x="18" y="48"/>
                    <a:pt x="18" y="47"/>
                  </a:cubicBezTo>
                  <a:cubicBezTo>
                    <a:pt x="17" y="45"/>
                    <a:pt x="16" y="45"/>
                    <a:pt x="14" y="45"/>
                  </a:cubicBezTo>
                  <a:cubicBezTo>
                    <a:pt x="16" y="49"/>
                    <a:pt x="16" y="49"/>
                    <a:pt x="16" y="49"/>
                  </a:cubicBezTo>
                  <a:close/>
                  <a:moveTo>
                    <a:pt x="22" y="58"/>
                  </a:moveTo>
                  <a:cubicBezTo>
                    <a:pt x="22" y="58"/>
                    <a:pt x="21" y="58"/>
                    <a:pt x="21" y="57"/>
                  </a:cubicBezTo>
                  <a:cubicBezTo>
                    <a:pt x="21" y="57"/>
                    <a:pt x="21" y="57"/>
                    <a:pt x="21" y="57"/>
                  </a:cubicBezTo>
                  <a:cubicBezTo>
                    <a:pt x="21" y="56"/>
                    <a:pt x="21" y="56"/>
                    <a:pt x="21" y="56"/>
                  </a:cubicBezTo>
                  <a:cubicBezTo>
                    <a:pt x="21" y="55"/>
                    <a:pt x="21" y="55"/>
                    <a:pt x="20" y="55"/>
                  </a:cubicBezTo>
                  <a:cubicBezTo>
                    <a:pt x="20" y="55"/>
                    <a:pt x="20" y="55"/>
                    <a:pt x="19" y="55"/>
                  </a:cubicBezTo>
                  <a:cubicBezTo>
                    <a:pt x="15" y="57"/>
                    <a:pt x="15" y="57"/>
                    <a:pt x="15" y="57"/>
                  </a:cubicBezTo>
                  <a:cubicBezTo>
                    <a:pt x="14" y="58"/>
                    <a:pt x="14" y="59"/>
                    <a:pt x="14" y="59"/>
                  </a:cubicBezTo>
                  <a:cubicBezTo>
                    <a:pt x="14" y="59"/>
                    <a:pt x="14" y="59"/>
                    <a:pt x="14" y="59"/>
                  </a:cubicBezTo>
                  <a:cubicBezTo>
                    <a:pt x="12" y="55"/>
                    <a:pt x="12" y="55"/>
                    <a:pt x="12" y="55"/>
                  </a:cubicBezTo>
                  <a:cubicBezTo>
                    <a:pt x="12" y="55"/>
                    <a:pt x="12" y="55"/>
                    <a:pt x="12" y="55"/>
                  </a:cubicBezTo>
                  <a:cubicBezTo>
                    <a:pt x="13" y="56"/>
                    <a:pt x="14" y="56"/>
                    <a:pt x="14" y="56"/>
                  </a:cubicBezTo>
                  <a:cubicBezTo>
                    <a:pt x="19" y="54"/>
                    <a:pt x="19" y="54"/>
                    <a:pt x="19" y="54"/>
                  </a:cubicBezTo>
                  <a:cubicBezTo>
                    <a:pt x="20" y="53"/>
                    <a:pt x="20" y="53"/>
                    <a:pt x="20" y="53"/>
                  </a:cubicBezTo>
                  <a:cubicBezTo>
                    <a:pt x="20" y="53"/>
                    <a:pt x="20" y="52"/>
                    <a:pt x="20" y="52"/>
                  </a:cubicBezTo>
                  <a:cubicBezTo>
                    <a:pt x="20" y="52"/>
                    <a:pt x="20" y="52"/>
                    <a:pt x="20" y="52"/>
                  </a:cubicBezTo>
                  <a:cubicBezTo>
                    <a:pt x="22" y="54"/>
                    <a:pt x="22" y="54"/>
                    <a:pt x="22" y="54"/>
                  </a:cubicBezTo>
                  <a:cubicBezTo>
                    <a:pt x="21" y="55"/>
                    <a:pt x="21" y="55"/>
                    <a:pt x="21" y="55"/>
                  </a:cubicBezTo>
                  <a:cubicBezTo>
                    <a:pt x="22" y="55"/>
                    <a:pt x="23" y="56"/>
                    <a:pt x="24" y="57"/>
                  </a:cubicBezTo>
                  <a:cubicBezTo>
                    <a:pt x="24" y="57"/>
                    <a:pt x="24" y="57"/>
                    <a:pt x="24" y="57"/>
                  </a:cubicBezTo>
                  <a:cubicBezTo>
                    <a:pt x="23" y="58"/>
                    <a:pt x="22" y="58"/>
                    <a:pt x="22" y="58"/>
                  </a:cubicBezTo>
                  <a:close/>
                  <a:moveTo>
                    <a:pt x="21" y="67"/>
                  </a:moveTo>
                  <a:cubicBezTo>
                    <a:pt x="20" y="68"/>
                    <a:pt x="19" y="68"/>
                    <a:pt x="18" y="67"/>
                  </a:cubicBezTo>
                  <a:cubicBezTo>
                    <a:pt x="18" y="67"/>
                    <a:pt x="17" y="67"/>
                    <a:pt x="17" y="66"/>
                  </a:cubicBezTo>
                  <a:cubicBezTo>
                    <a:pt x="17" y="65"/>
                    <a:pt x="16" y="65"/>
                    <a:pt x="16" y="65"/>
                  </a:cubicBezTo>
                  <a:cubicBezTo>
                    <a:pt x="16" y="64"/>
                    <a:pt x="16" y="64"/>
                    <a:pt x="16" y="63"/>
                  </a:cubicBezTo>
                  <a:cubicBezTo>
                    <a:pt x="16" y="63"/>
                    <a:pt x="16" y="63"/>
                    <a:pt x="16" y="63"/>
                  </a:cubicBezTo>
                  <a:cubicBezTo>
                    <a:pt x="16" y="63"/>
                    <a:pt x="16" y="63"/>
                    <a:pt x="16" y="63"/>
                  </a:cubicBezTo>
                  <a:cubicBezTo>
                    <a:pt x="18" y="61"/>
                    <a:pt x="18" y="61"/>
                    <a:pt x="18" y="61"/>
                  </a:cubicBezTo>
                  <a:cubicBezTo>
                    <a:pt x="18" y="61"/>
                    <a:pt x="18" y="61"/>
                    <a:pt x="18" y="61"/>
                  </a:cubicBezTo>
                  <a:cubicBezTo>
                    <a:pt x="17" y="63"/>
                    <a:pt x="16" y="64"/>
                    <a:pt x="17" y="65"/>
                  </a:cubicBezTo>
                  <a:cubicBezTo>
                    <a:pt x="18" y="65"/>
                    <a:pt x="18" y="66"/>
                    <a:pt x="18" y="66"/>
                  </a:cubicBezTo>
                  <a:cubicBezTo>
                    <a:pt x="18" y="66"/>
                    <a:pt x="19" y="66"/>
                    <a:pt x="19" y="66"/>
                  </a:cubicBezTo>
                  <a:cubicBezTo>
                    <a:pt x="20" y="65"/>
                    <a:pt x="20" y="65"/>
                    <a:pt x="20" y="63"/>
                  </a:cubicBezTo>
                  <a:cubicBezTo>
                    <a:pt x="20" y="62"/>
                    <a:pt x="20" y="62"/>
                    <a:pt x="20" y="62"/>
                  </a:cubicBezTo>
                  <a:cubicBezTo>
                    <a:pt x="20" y="61"/>
                    <a:pt x="20" y="60"/>
                    <a:pt x="21" y="59"/>
                  </a:cubicBezTo>
                  <a:cubicBezTo>
                    <a:pt x="22" y="59"/>
                    <a:pt x="22" y="59"/>
                    <a:pt x="23" y="59"/>
                  </a:cubicBezTo>
                  <a:cubicBezTo>
                    <a:pt x="24" y="59"/>
                    <a:pt x="24" y="60"/>
                    <a:pt x="25" y="61"/>
                  </a:cubicBezTo>
                  <a:cubicBezTo>
                    <a:pt x="25" y="61"/>
                    <a:pt x="25" y="61"/>
                    <a:pt x="25" y="62"/>
                  </a:cubicBezTo>
                  <a:cubicBezTo>
                    <a:pt x="25" y="62"/>
                    <a:pt x="25" y="63"/>
                    <a:pt x="26" y="63"/>
                  </a:cubicBezTo>
                  <a:cubicBezTo>
                    <a:pt x="26" y="63"/>
                    <a:pt x="26" y="63"/>
                    <a:pt x="26" y="63"/>
                  </a:cubicBezTo>
                  <a:cubicBezTo>
                    <a:pt x="26" y="63"/>
                    <a:pt x="26" y="63"/>
                    <a:pt x="26" y="63"/>
                  </a:cubicBezTo>
                  <a:cubicBezTo>
                    <a:pt x="24" y="64"/>
                    <a:pt x="24" y="64"/>
                    <a:pt x="24" y="64"/>
                  </a:cubicBezTo>
                  <a:cubicBezTo>
                    <a:pt x="24" y="64"/>
                    <a:pt x="24" y="64"/>
                    <a:pt x="24" y="64"/>
                  </a:cubicBezTo>
                  <a:cubicBezTo>
                    <a:pt x="25" y="63"/>
                    <a:pt x="25" y="61"/>
                    <a:pt x="25" y="61"/>
                  </a:cubicBezTo>
                  <a:cubicBezTo>
                    <a:pt x="25" y="60"/>
                    <a:pt x="24" y="60"/>
                    <a:pt x="24" y="60"/>
                  </a:cubicBezTo>
                  <a:cubicBezTo>
                    <a:pt x="24" y="60"/>
                    <a:pt x="23" y="60"/>
                    <a:pt x="23" y="60"/>
                  </a:cubicBezTo>
                  <a:cubicBezTo>
                    <a:pt x="22" y="60"/>
                    <a:pt x="22" y="61"/>
                    <a:pt x="22" y="62"/>
                  </a:cubicBezTo>
                  <a:cubicBezTo>
                    <a:pt x="22" y="64"/>
                    <a:pt x="22" y="64"/>
                    <a:pt x="22" y="64"/>
                  </a:cubicBezTo>
                  <a:cubicBezTo>
                    <a:pt x="22" y="66"/>
                    <a:pt x="22" y="67"/>
                    <a:pt x="21" y="67"/>
                  </a:cubicBezTo>
                  <a:close/>
                  <a:moveTo>
                    <a:pt x="33" y="67"/>
                  </a:moveTo>
                  <a:cubicBezTo>
                    <a:pt x="32" y="67"/>
                    <a:pt x="32" y="67"/>
                    <a:pt x="32" y="67"/>
                  </a:cubicBezTo>
                  <a:cubicBezTo>
                    <a:pt x="32" y="67"/>
                    <a:pt x="32" y="66"/>
                    <a:pt x="31" y="66"/>
                  </a:cubicBezTo>
                  <a:cubicBezTo>
                    <a:pt x="31" y="66"/>
                    <a:pt x="31" y="66"/>
                    <a:pt x="31" y="65"/>
                  </a:cubicBezTo>
                  <a:cubicBezTo>
                    <a:pt x="31" y="65"/>
                    <a:pt x="32" y="65"/>
                    <a:pt x="32" y="65"/>
                  </a:cubicBezTo>
                  <a:cubicBezTo>
                    <a:pt x="32" y="65"/>
                    <a:pt x="32" y="64"/>
                    <a:pt x="32" y="65"/>
                  </a:cubicBezTo>
                  <a:cubicBezTo>
                    <a:pt x="33" y="65"/>
                    <a:pt x="33" y="65"/>
                    <a:pt x="33" y="65"/>
                  </a:cubicBezTo>
                  <a:cubicBezTo>
                    <a:pt x="33" y="65"/>
                    <a:pt x="34" y="65"/>
                    <a:pt x="33" y="66"/>
                  </a:cubicBezTo>
                  <a:cubicBezTo>
                    <a:pt x="33" y="66"/>
                    <a:pt x="33" y="66"/>
                    <a:pt x="33" y="67"/>
                  </a:cubicBezTo>
                  <a:close/>
                  <a:moveTo>
                    <a:pt x="22" y="75"/>
                  </a:moveTo>
                  <a:cubicBezTo>
                    <a:pt x="20" y="71"/>
                    <a:pt x="20" y="71"/>
                    <a:pt x="20" y="71"/>
                  </a:cubicBezTo>
                  <a:cubicBezTo>
                    <a:pt x="20" y="71"/>
                    <a:pt x="20" y="71"/>
                    <a:pt x="20" y="71"/>
                  </a:cubicBezTo>
                  <a:cubicBezTo>
                    <a:pt x="21" y="71"/>
                    <a:pt x="22" y="72"/>
                    <a:pt x="22" y="71"/>
                  </a:cubicBezTo>
                  <a:cubicBezTo>
                    <a:pt x="27" y="69"/>
                    <a:pt x="27" y="69"/>
                    <a:pt x="27" y="69"/>
                  </a:cubicBezTo>
                  <a:cubicBezTo>
                    <a:pt x="28" y="68"/>
                    <a:pt x="28" y="68"/>
                    <a:pt x="28" y="67"/>
                  </a:cubicBezTo>
                  <a:cubicBezTo>
                    <a:pt x="27" y="67"/>
                    <a:pt x="27" y="67"/>
                    <a:pt x="27" y="67"/>
                  </a:cubicBezTo>
                  <a:cubicBezTo>
                    <a:pt x="28" y="67"/>
                    <a:pt x="28" y="67"/>
                    <a:pt x="28" y="67"/>
                  </a:cubicBezTo>
                  <a:cubicBezTo>
                    <a:pt x="30" y="69"/>
                    <a:pt x="30" y="69"/>
                    <a:pt x="30" y="69"/>
                  </a:cubicBezTo>
                  <a:cubicBezTo>
                    <a:pt x="24" y="73"/>
                    <a:pt x="24" y="73"/>
                    <a:pt x="24" y="73"/>
                  </a:cubicBezTo>
                  <a:cubicBezTo>
                    <a:pt x="22" y="73"/>
                    <a:pt x="22" y="73"/>
                    <a:pt x="22" y="75"/>
                  </a:cubicBezTo>
                  <a:cubicBezTo>
                    <a:pt x="22" y="75"/>
                    <a:pt x="22" y="75"/>
                    <a:pt x="22" y="75"/>
                  </a:cubicBezTo>
                  <a:close/>
                  <a:moveTo>
                    <a:pt x="28" y="80"/>
                  </a:moveTo>
                  <a:cubicBezTo>
                    <a:pt x="27" y="80"/>
                    <a:pt x="26" y="80"/>
                    <a:pt x="26" y="79"/>
                  </a:cubicBezTo>
                  <a:cubicBezTo>
                    <a:pt x="26" y="79"/>
                    <a:pt x="25" y="79"/>
                    <a:pt x="25" y="79"/>
                  </a:cubicBezTo>
                  <a:cubicBezTo>
                    <a:pt x="24" y="78"/>
                    <a:pt x="24" y="77"/>
                    <a:pt x="26" y="76"/>
                  </a:cubicBezTo>
                  <a:cubicBezTo>
                    <a:pt x="31" y="73"/>
                    <a:pt x="31" y="73"/>
                    <a:pt x="31" y="73"/>
                  </a:cubicBezTo>
                  <a:cubicBezTo>
                    <a:pt x="30" y="71"/>
                    <a:pt x="30" y="71"/>
                    <a:pt x="30" y="71"/>
                  </a:cubicBezTo>
                  <a:cubicBezTo>
                    <a:pt x="30" y="71"/>
                    <a:pt x="30" y="71"/>
                    <a:pt x="30" y="71"/>
                  </a:cubicBezTo>
                  <a:cubicBezTo>
                    <a:pt x="30" y="71"/>
                    <a:pt x="30" y="71"/>
                    <a:pt x="30" y="71"/>
                  </a:cubicBezTo>
                  <a:cubicBezTo>
                    <a:pt x="31" y="72"/>
                    <a:pt x="32" y="72"/>
                    <a:pt x="34" y="72"/>
                  </a:cubicBezTo>
                  <a:cubicBezTo>
                    <a:pt x="34" y="72"/>
                    <a:pt x="34" y="72"/>
                    <a:pt x="34" y="72"/>
                  </a:cubicBezTo>
                  <a:cubicBezTo>
                    <a:pt x="32" y="73"/>
                    <a:pt x="32" y="73"/>
                    <a:pt x="32" y="73"/>
                  </a:cubicBezTo>
                  <a:cubicBezTo>
                    <a:pt x="33" y="75"/>
                    <a:pt x="33" y="75"/>
                    <a:pt x="33" y="75"/>
                  </a:cubicBezTo>
                  <a:cubicBezTo>
                    <a:pt x="33" y="75"/>
                    <a:pt x="33" y="75"/>
                    <a:pt x="33" y="75"/>
                  </a:cubicBezTo>
                  <a:cubicBezTo>
                    <a:pt x="32" y="74"/>
                    <a:pt x="32" y="74"/>
                    <a:pt x="32" y="74"/>
                  </a:cubicBezTo>
                  <a:cubicBezTo>
                    <a:pt x="27" y="77"/>
                    <a:pt x="27" y="77"/>
                    <a:pt x="27" y="77"/>
                  </a:cubicBezTo>
                  <a:cubicBezTo>
                    <a:pt x="26" y="78"/>
                    <a:pt x="26" y="79"/>
                    <a:pt x="26" y="79"/>
                  </a:cubicBezTo>
                  <a:cubicBezTo>
                    <a:pt x="27" y="79"/>
                    <a:pt x="27" y="79"/>
                    <a:pt x="28" y="80"/>
                  </a:cubicBezTo>
                  <a:cubicBezTo>
                    <a:pt x="28" y="80"/>
                    <a:pt x="28" y="80"/>
                    <a:pt x="28" y="80"/>
                  </a:cubicBezTo>
                  <a:close/>
                  <a:moveTo>
                    <a:pt x="40" y="84"/>
                  </a:moveTo>
                  <a:cubicBezTo>
                    <a:pt x="40" y="84"/>
                    <a:pt x="40" y="83"/>
                    <a:pt x="40" y="83"/>
                  </a:cubicBezTo>
                  <a:cubicBezTo>
                    <a:pt x="39" y="83"/>
                    <a:pt x="39" y="83"/>
                    <a:pt x="39" y="83"/>
                  </a:cubicBezTo>
                  <a:cubicBezTo>
                    <a:pt x="30" y="86"/>
                    <a:pt x="30" y="86"/>
                    <a:pt x="30" y="86"/>
                  </a:cubicBezTo>
                  <a:cubicBezTo>
                    <a:pt x="28" y="87"/>
                    <a:pt x="26" y="87"/>
                    <a:pt x="25" y="86"/>
                  </a:cubicBezTo>
                  <a:cubicBezTo>
                    <a:pt x="24" y="85"/>
                    <a:pt x="25" y="84"/>
                    <a:pt x="25" y="84"/>
                  </a:cubicBezTo>
                  <a:cubicBezTo>
                    <a:pt x="25" y="84"/>
                    <a:pt x="26" y="84"/>
                    <a:pt x="26" y="84"/>
                  </a:cubicBezTo>
                  <a:cubicBezTo>
                    <a:pt x="26" y="84"/>
                    <a:pt x="26" y="84"/>
                    <a:pt x="26" y="84"/>
                  </a:cubicBezTo>
                  <a:cubicBezTo>
                    <a:pt x="26" y="84"/>
                    <a:pt x="27" y="85"/>
                    <a:pt x="27" y="85"/>
                  </a:cubicBezTo>
                  <a:cubicBezTo>
                    <a:pt x="27" y="85"/>
                    <a:pt x="27" y="85"/>
                    <a:pt x="27" y="85"/>
                  </a:cubicBezTo>
                  <a:cubicBezTo>
                    <a:pt x="28" y="86"/>
                    <a:pt x="29" y="86"/>
                    <a:pt x="31" y="85"/>
                  </a:cubicBezTo>
                  <a:cubicBezTo>
                    <a:pt x="34" y="78"/>
                    <a:pt x="34" y="78"/>
                    <a:pt x="34" y="78"/>
                  </a:cubicBezTo>
                  <a:cubicBezTo>
                    <a:pt x="35" y="77"/>
                    <a:pt x="35" y="77"/>
                    <a:pt x="35" y="77"/>
                  </a:cubicBezTo>
                  <a:cubicBezTo>
                    <a:pt x="35" y="77"/>
                    <a:pt x="35" y="77"/>
                    <a:pt x="34" y="76"/>
                  </a:cubicBezTo>
                  <a:cubicBezTo>
                    <a:pt x="35" y="76"/>
                    <a:pt x="35" y="76"/>
                    <a:pt x="35" y="76"/>
                  </a:cubicBezTo>
                  <a:cubicBezTo>
                    <a:pt x="38" y="79"/>
                    <a:pt x="38" y="79"/>
                    <a:pt x="38" y="79"/>
                  </a:cubicBezTo>
                  <a:cubicBezTo>
                    <a:pt x="37" y="79"/>
                    <a:pt x="37" y="79"/>
                    <a:pt x="37" y="79"/>
                  </a:cubicBezTo>
                  <a:cubicBezTo>
                    <a:pt x="37" y="79"/>
                    <a:pt x="36" y="79"/>
                    <a:pt x="36" y="79"/>
                  </a:cubicBezTo>
                  <a:cubicBezTo>
                    <a:pt x="36" y="79"/>
                    <a:pt x="36" y="79"/>
                    <a:pt x="36" y="79"/>
                  </a:cubicBezTo>
                  <a:cubicBezTo>
                    <a:pt x="33" y="84"/>
                    <a:pt x="33" y="84"/>
                    <a:pt x="33" y="84"/>
                  </a:cubicBezTo>
                  <a:cubicBezTo>
                    <a:pt x="38" y="83"/>
                    <a:pt x="38" y="83"/>
                    <a:pt x="38" y="83"/>
                  </a:cubicBezTo>
                  <a:cubicBezTo>
                    <a:pt x="38" y="83"/>
                    <a:pt x="39" y="82"/>
                    <a:pt x="39" y="82"/>
                  </a:cubicBezTo>
                  <a:cubicBezTo>
                    <a:pt x="39" y="82"/>
                    <a:pt x="39" y="82"/>
                    <a:pt x="39" y="82"/>
                  </a:cubicBezTo>
                  <a:cubicBezTo>
                    <a:pt x="39" y="81"/>
                    <a:pt x="39" y="81"/>
                    <a:pt x="38" y="81"/>
                  </a:cubicBezTo>
                  <a:cubicBezTo>
                    <a:pt x="39" y="81"/>
                    <a:pt x="39" y="81"/>
                    <a:pt x="39" y="81"/>
                  </a:cubicBezTo>
                  <a:cubicBezTo>
                    <a:pt x="40" y="84"/>
                    <a:pt x="40" y="84"/>
                    <a:pt x="40" y="84"/>
                  </a:cubicBezTo>
                  <a:cubicBezTo>
                    <a:pt x="40" y="84"/>
                    <a:pt x="40" y="84"/>
                    <a:pt x="40" y="84"/>
                  </a:cubicBezTo>
                  <a:close/>
                  <a:moveTo>
                    <a:pt x="47" y="97"/>
                  </a:moveTo>
                  <a:cubicBezTo>
                    <a:pt x="46" y="97"/>
                    <a:pt x="45" y="98"/>
                    <a:pt x="44" y="98"/>
                  </a:cubicBezTo>
                  <a:cubicBezTo>
                    <a:pt x="42" y="98"/>
                    <a:pt x="41" y="98"/>
                    <a:pt x="40" y="97"/>
                  </a:cubicBezTo>
                  <a:cubicBezTo>
                    <a:pt x="40" y="96"/>
                    <a:pt x="39" y="95"/>
                    <a:pt x="39" y="94"/>
                  </a:cubicBezTo>
                  <a:cubicBezTo>
                    <a:pt x="39" y="93"/>
                    <a:pt x="40" y="91"/>
                    <a:pt x="41" y="91"/>
                  </a:cubicBezTo>
                  <a:cubicBezTo>
                    <a:pt x="42" y="90"/>
                    <a:pt x="43" y="89"/>
                    <a:pt x="44" y="89"/>
                  </a:cubicBezTo>
                  <a:cubicBezTo>
                    <a:pt x="45" y="89"/>
                    <a:pt x="46" y="89"/>
                    <a:pt x="47" y="90"/>
                  </a:cubicBezTo>
                  <a:cubicBezTo>
                    <a:pt x="48" y="91"/>
                    <a:pt x="49" y="92"/>
                    <a:pt x="49" y="93"/>
                  </a:cubicBezTo>
                  <a:cubicBezTo>
                    <a:pt x="49" y="95"/>
                    <a:pt x="48" y="95"/>
                    <a:pt x="47" y="97"/>
                  </a:cubicBezTo>
                  <a:close/>
                  <a:moveTo>
                    <a:pt x="45" y="96"/>
                  </a:moveTo>
                  <a:cubicBezTo>
                    <a:pt x="46" y="95"/>
                    <a:pt x="47" y="94"/>
                    <a:pt x="47" y="93"/>
                  </a:cubicBezTo>
                  <a:cubicBezTo>
                    <a:pt x="48" y="92"/>
                    <a:pt x="47" y="91"/>
                    <a:pt x="47" y="90"/>
                  </a:cubicBezTo>
                  <a:cubicBezTo>
                    <a:pt x="46" y="90"/>
                    <a:pt x="46" y="89"/>
                    <a:pt x="45" y="90"/>
                  </a:cubicBezTo>
                  <a:cubicBezTo>
                    <a:pt x="44" y="90"/>
                    <a:pt x="44" y="91"/>
                    <a:pt x="43" y="91"/>
                  </a:cubicBezTo>
                  <a:cubicBezTo>
                    <a:pt x="42" y="92"/>
                    <a:pt x="41" y="93"/>
                    <a:pt x="41" y="94"/>
                  </a:cubicBezTo>
                  <a:cubicBezTo>
                    <a:pt x="40" y="95"/>
                    <a:pt x="40" y="96"/>
                    <a:pt x="41" y="97"/>
                  </a:cubicBezTo>
                  <a:cubicBezTo>
                    <a:pt x="42" y="97"/>
                    <a:pt x="42" y="97"/>
                    <a:pt x="43" y="97"/>
                  </a:cubicBezTo>
                  <a:cubicBezTo>
                    <a:pt x="44" y="97"/>
                    <a:pt x="44" y="97"/>
                    <a:pt x="45" y="96"/>
                  </a:cubicBezTo>
                  <a:close/>
                  <a:moveTo>
                    <a:pt x="60" y="97"/>
                  </a:moveTo>
                  <a:cubicBezTo>
                    <a:pt x="59" y="97"/>
                    <a:pt x="59" y="97"/>
                    <a:pt x="59" y="97"/>
                  </a:cubicBezTo>
                  <a:cubicBezTo>
                    <a:pt x="59" y="97"/>
                    <a:pt x="59" y="97"/>
                    <a:pt x="59" y="97"/>
                  </a:cubicBezTo>
                  <a:cubicBezTo>
                    <a:pt x="58" y="97"/>
                    <a:pt x="58" y="97"/>
                    <a:pt x="58" y="96"/>
                  </a:cubicBezTo>
                  <a:cubicBezTo>
                    <a:pt x="58" y="96"/>
                    <a:pt x="58" y="95"/>
                    <a:pt x="58" y="95"/>
                  </a:cubicBezTo>
                  <a:cubicBezTo>
                    <a:pt x="58" y="95"/>
                    <a:pt x="58" y="95"/>
                    <a:pt x="58" y="95"/>
                  </a:cubicBezTo>
                  <a:cubicBezTo>
                    <a:pt x="58" y="94"/>
                    <a:pt x="57" y="94"/>
                    <a:pt x="56" y="95"/>
                  </a:cubicBezTo>
                  <a:cubicBezTo>
                    <a:pt x="54" y="97"/>
                    <a:pt x="54" y="97"/>
                    <a:pt x="54" y="97"/>
                  </a:cubicBezTo>
                  <a:cubicBezTo>
                    <a:pt x="56" y="99"/>
                    <a:pt x="56" y="99"/>
                    <a:pt x="56" y="99"/>
                  </a:cubicBezTo>
                  <a:cubicBezTo>
                    <a:pt x="56" y="99"/>
                    <a:pt x="56" y="99"/>
                    <a:pt x="56" y="99"/>
                  </a:cubicBezTo>
                  <a:cubicBezTo>
                    <a:pt x="54" y="97"/>
                    <a:pt x="54" y="97"/>
                    <a:pt x="54" y="97"/>
                  </a:cubicBezTo>
                  <a:cubicBezTo>
                    <a:pt x="50" y="103"/>
                    <a:pt x="50" y="103"/>
                    <a:pt x="50" y="103"/>
                  </a:cubicBezTo>
                  <a:cubicBezTo>
                    <a:pt x="49" y="103"/>
                    <a:pt x="49" y="104"/>
                    <a:pt x="50" y="105"/>
                  </a:cubicBezTo>
                  <a:cubicBezTo>
                    <a:pt x="50" y="105"/>
                    <a:pt x="50" y="105"/>
                    <a:pt x="50" y="105"/>
                  </a:cubicBezTo>
                  <a:cubicBezTo>
                    <a:pt x="46" y="102"/>
                    <a:pt x="46" y="102"/>
                    <a:pt x="46" y="102"/>
                  </a:cubicBezTo>
                  <a:cubicBezTo>
                    <a:pt x="46" y="101"/>
                    <a:pt x="46" y="101"/>
                    <a:pt x="46" y="101"/>
                  </a:cubicBezTo>
                  <a:cubicBezTo>
                    <a:pt x="47" y="102"/>
                    <a:pt x="48" y="102"/>
                    <a:pt x="48" y="101"/>
                  </a:cubicBezTo>
                  <a:cubicBezTo>
                    <a:pt x="52" y="96"/>
                    <a:pt x="52" y="96"/>
                    <a:pt x="52" y="96"/>
                  </a:cubicBezTo>
                  <a:cubicBezTo>
                    <a:pt x="51" y="95"/>
                    <a:pt x="51" y="95"/>
                    <a:pt x="51" y="95"/>
                  </a:cubicBezTo>
                  <a:cubicBezTo>
                    <a:pt x="52" y="95"/>
                    <a:pt x="52" y="95"/>
                    <a:pt x="52" y="95"/>
                  </a:cubicBezTo>
                  <a:cubicBezTo>
                    <a:pt x="53" y="96"/>
                    <a:pt x="53" y="96"/>
                    <a:pt x="53" y="96"/>
                  </a:cubicBezTo>
                  <a:cubicBezTo>
                    <a:pt x="53" y="95"/>
                    <a:pt x="53" y="95"/>
                    <a:pt x="53" y="95"/>
                  </a:cubicBezTo>
                  <a:cubicBezTo>
                    <a:pt x="54" y="95"/>
                    <a:pt x="55" y="94"/>
                    <a:pt x="56" y="94"/>
                  </a:cubicBezTo>
                  <a:cubicBezTo>
                    <a:pt x="57" y="94"/>
                    <a:pt x="58" y="94"/>
                    <a:pt x="59" y="95"/>
                  </a:cubicBezTo>
                  <a:cubicBezTo>
                    <a:pt x="59" y="95"/>
                    <a:pt x="60" y="95"/>
                    <a:pt x="60" y="96"/>
                  </a:cubicBezTo>
                  <a:cubicBezTo>
                    <a:pt x="60" y="96"/>
                    <a:pt x="60" y="96"/>
                    <a:pt x="60" y="97"/>
                  </a:cubicBezTo>
                  <a:close/>
                  <a:moveTo>
                    <a:pt x="65" y="111"/>
                  </a:moveTo>
                  <a:cubicBezTo>
                    <a:pt x="64" y="113"/>
                    <a:pt x="63" y="113"/>
                    <a:pt x="62" y="113"/>
                  </a:cubicBezTo>
                  <a:cubicBezTo>
                    <a:pt x="61" y="113"/>
                    <a:pt x="60" y="113"/>
                    <a:pt x="59" y="112"/>
                  </a:cubicBezTo>
                  <a:cubicBezTo>
                    <a:pt x="58" y="112"/>
                    <a:pt x="58" y="111"/>
                    <a:pt x="58" y="111"/>
                  </a:cubicBezTo>
                  <a:cubicBezTo>
                    <a:pt x="57" y="111"/>
                    <a:pt x="57" y="110"/>
                    <a:pt x="57" y="110"/>
                  </a:cubicBezTo>
                  <a:cubicBezTo>
                    <a:pt x="56" y="109"/>
                    <a:pt x="56" y="110"/>
                    <a:pt x="56" y="110"/>
                  </a:cubicBezTo>
                  <a:cubicBezTo>
                    <a:pt x="56" y="109"/>
                    <a:pt x="56" y="109"/>
                    <a:pt x="56" y="109"/>
                  </a:cubicBezTo>
                  <a:cubicBezTo>
                    <a:pt x="58" y="105"/>
                    <a:pt x="58" y="105"/>
                    <a:pt x="58" y="105"/>
                  </a:cubicBezTo>
                  <a:cubicBezTo>
                    <a:pt x="58" y="106"/>
                    <a:pt x="58" y="106"/>
                    <a:pt x="58" y="106"/>
                  </a:cubicBezTo>
                  <a:cubicBezTo>
                    <a:pt x="57" y="108"/>
                    <a:pt x="58" y="110"/>
                    <a:pt x="59" y="111"/>
                  </a:cubicBezTo>
                  <a:cubicBezTo>
                    <a:pt x="60" y="112"/>
                    <a:pt x="60" y="112"/>
                    <a:pt x="61" y="112"/>
                  </a:cubicBezTo>
                  <a:cubicBezTo>
                    <a:pt x="62" y="112"/>
                    <a:pt x="62" y="111"/>
                    <a:pt x="62" y="111"/>
                  </a:cubicBezTo>
                  <a:cubicBezTo>
                    <a:pt x="63" y="110"/>
                    <a:pt x="63" y="109"/>
                    <a:pt x="62" y="107"/>
                  </a:cubicBezTo>
                  <a:cubicBezTo>
                    <a:pt x="62" y="105"/>
                    <a:pt x="62" y="105"/>
                    <a:pt x="62" y="105"/>
                  </a:cubicBezTo>
                  <a:cubicBezTo>
                    <a:pt x="61" y="104"/>
                    <a:pt x="61" y="102"/>
                    <a:pt x="62" y="101"/>
                  </a:cubicBezTo>
                  <a:cubicBezTo>
                    <a:pt x="62" y="100"/>
                    <a:pt x="63" y="100"/>
                    <a:pt x="64" y="99"/>
                  </a:cubicBezTo>
                  <a:cubicBezTo>
                    <a:pt x="65" y="99"/>
                    <a:pt x="66" y="99"/>
                    <a:pt x="67" y="100"/>
                  </a:cubicBezTo>
                  <a:cubicBezTo>
                    <a:pt x="67" y="101"/>
                    <a:pt x="68" y="101"/>
                    <a:pt x="68" y="101"/>
                  </a:cubicBezTo>
                  <a:cubicBezTo>
                    <a:pt x="68" y="102"/>
                    <a:pt x="68" y="102"/>
                    <a:pt x="69" y="102"/>
                  </a:cubicBezTo>
                  <a:cubicBezTo>
                    <a:pt x="69" y="102"/>
                    <a:pt x="69" y="102"/>
                    <a:pt x="70" y="102"/>
                  </a:cubicBezTo>
                  <a:cubicBezTo>
                    <a:pt x="70" y="103"/>
                    <a:pt x="70" y="103"/>
                    <a:pt x="70" y="103"/>
                  </a:cubicBezTo>
                  <a:cubicBezTo>
                    <a:pt x="68" y="107"/>
                    <a:pt x="68" y="107"/>
                    <a:pt x="68" y="107"/>
                  </a:cubicBezTo>
                  <a:cubicBezTo>
                    <a:pt x="67" y="106"/>
                    <a:pt x="67" y="106"/>
                    <a:pt x="67" y="106"/>
                  </a:cubicBezTo>
                  <a:cubicBezTo>
                    <a:pt x="68" y="104"/>
                    <a:pt x="68" y="102"/>
                    <a:pt x="66" y="101"/>
                  </a:cubicBezTo>
                  <a:cubicBezTo>
                    <a:pt x="66" y="101"/>
                    <a:pt x="65" y="101"/>
                    <a:pt x="64" y="101"/>
                  </a:cubicBezTo>
                  <a:cubicBezTo>
                    <a:pt x="64" y="101"/>
                    <a:pt x="64" y="101"/>
                    <a:pt x="63" y="101"/>
                  </a:cubicBezTo>
                  <a:cubicBezTo>
                    <a:pt x="63" y="102"/>
                    <a:pt x="63" y="102"/>
                    <a:pt x="63" y="103"/>
                  </a:cubicBezTo>
                  <a:cubicBezTo>
                    <a:pt x="63" y="103"/>
                    <a:pt x="63" y="104"/>
                    <a:pt x="64" y="105"/>
                  </a:cubicBezTo>
                  <a:cubicBezTo>
                    <a:pt x="64" y="107"/>
                    <a:pt x="64" y="107"/>
                    <a:pt x="64" y="107"/>
                  </a:cubicBezTo>
                  <a:cubicBezTo>
                    <a:pt x="66" y="109"/>
                    <a:pt x="66" y="111"/>
                    <a:pt x="65" y="111"/>
                  </a:cubicBezTo>
                  <a:close/>
                  <a:moveTo>
                    <a:pt x="74" y="117"/>
                  </a:moveTo>
                  <a:cubicBezTo>
                    <a:pt x="73" y="118"/>
                    <a:pt x="72" y="119"/>
                    <a:pt x="71" y="119"/>
                  </a:cubicBezTo>
                  <a:cubicBezTo>
                    <a:pt x="70" y="119"/>
                    <a:pt x="69" y="119"/>
                    <a:pt x="68" y="118"/>
                  </a:cubicBezTo>
                  <a:cubicBezTo>
                    <a:pt x="68" y="118"/>
                    <a:pt x="67" y="117"/>
                    <a:pt x="67" y="116"/>
                  </a:cubicBezTo>
                  <a:cubicBezTo>
                    <a:pt x="66" y="115"/>
                    <a:pt x="67" y="113"/>
                    <a:pt x="68" y="112"/>
                  </a:cubicBezTo>
                  <a:cubicBezTo>
                    <a:pt x="68" y="111"/>
                    <a:pt x="69" y="110"/>
                    <a:pt x="70" y="110"/>
                  </a:cubicBezTo>
                  <a:cubicBezTo>
                    <a:pt x="72" y="109"/>
                    <a:pt x="73" y="109"/>
                    <a:pt x="74" y="110"/>
                  </a:cubicBezTo>
                  <a:cubicBezTo>
                    <a:pt x="75" y="111"/>
                    <a:pt x="75" y="111"/>
                    <a:pt x="76" y="112"/>
                  </a:cubicBezTo>
                  <a:cubicBezTo>
                    <a:pt x="76" y="113"/>
                    <a:pt x="76" y="113"/>
                    <a:pt x="76" y="113"/>
                  </a:cubicBezTo>
                  <a:cubicBezTo>
                    <a:pt x="76" y="114"/>
                    <a:pt x="75" y="114"/>
                    <a:pt x="75" y="114"/>
                  </a:cubicBezTo>
                  <a:cubicBezTo>
                    <a:pt x="75" y="114"/>
                    <a:pt x="75" y="114"/>
                    <a:pt x="74" y="114"/>
                  </a:cubicBezTo>
                  <a:cubicBezTo>
                    <a:pt x="74" y="114"/>
                    <a:pt x="74" y="113"/>
                    <a:pt x="74" y="113"/>
                  </a:cubicBezTo>
                  <a:cubicBezTo>
                    <a:pt x="74" y="113"/>
                    <a:pt x="74" y="113"/>
                    <a:pt x="74" y="113"/>
                  </a:cubicBezTo>
                  <a:cubicBezTo>
                    <a:pt x="74" y="112"/>
                    <a:pt x="74" y="112"/>
                    <a:pt x="74" y="111"/>
                  </a:cubicBezTo>
                  <a:cubicBezTo>
                    <a:pt x="74" y="111"/>
                    <a:pt x="74" y="111"/>
                    <a:pt x="73" y="111"/>
                  </a:cubicBezTo>
                  <a:cubicBezTo>
                    <a:pt x="72" y="110"/>
                    <a:pt x="72" y="110"/>
                    <a:pt x="70" y="111"/>
                  </a:cubicBezTo>
                  <a:cubicBezTo>
                    <a:pt x="70" y="111"/>
                    <a:pt x="69" y="111"/>
                    <a:pt x="69" y="112"/>
                  </a:cubicBezTo>
                  <a:cubicBezTo>
                    <a:pt x="68" y="113"/>
                    <a:pt x="68" y="114"/>
                    <a:pt x="68" y="115"/>
                  </a:cubicBezTo>
                  <a:cubicBezTo>
                    <a:pt x="68" y="116"/>
                    <a:pt x="68" y="117"/>
                    <a:pt x="69" y="117"/>
                  </a:cubicBezTo>
                  <a:cubicBezTo>
                    <a:pt x="71" y="118"/>
                    <a:pt x="72" y="118"/>
                    <a:pt x="74" y="117"/>
                  </a:cubicBezTo>
                  <a:cubicBezTo>
                    <a:pt x="74" y="117"/>
                    <a:pt x="74" y="117"/>
                    <a:pt x="74" y="117"/>
                  </a:cubicBezTo>
                  <a:close/>
                  <a:moveTo>
                    <a:pt x="83" y="111"/>
                  </a:moveTo>
                  <a:cubicBezTo>
                    <a:pt x="83" y="111"/>
                    <a:pt x="82" y="111"/>
                    <a:pt x="82" y="111"/>
                  </a:cubicBezTo>
                  <a:cubicBezTo>
                    <a:pt x="82" y="111"/>
                    <a:pt x="82" y="111"/>
                    <a:pt x="81" y="111"/>
                  </a:cubicBezTo>
                  <a:cubicBezTo>
                    <a:pt x="81" y="111"/>
                    <a:pt x="81" y="111"/>
                    <a:pt x="81" y="111"/>
                  </a:cubicBezTo>
                  <a:cubicBezTo>
                    <a:pt x="81" y="110"/>
                    <a:pt x="81" y="110"/>
                    <a:pt x="81" y="110"/>
                  </a:cubicBezTo>
                  <a:cubicBezTo>
                    <a:pt x="81" y="109"/>
                    <a:pt x="81" y="109"/>
                    <a:pt x="82" y="109"/>
                  </a:cubicBezTo>
                  <a:cubicBezTo>
                    <a:pt x="82" y="109"/>
                    <a:pt x="82" y="109"/>
                    <a:pt x="82" y="109"/>
                  </a:cubicBezTo>
                  <a:cubicBezTo>
                    <a:pt x="83" y="109"/>
                    <a:pt x="83" y="110"/>
                    <a:pt x="83" y="110"/>
                  </a:cubicBezTo>
                  <a:cubicBezTo>
                    <a:pt x="83" y="111"/>
                    <a:pt x="83" y="111"/>
                    <a:pt x="83" y="111"/>
                  </a:cubicBezTo>
                  <a:close/>
                  <a:moveTo>
                    <a:pt x="78" y="123"/>
                  </a:moveTo>
                  <a:cubicBezTo>
                    <a:pt x="74" y="121"/>
                    <a:pt x="74" y="121"/>
                    <a:pt x="74" y="121"/>
                  </a:cubicBezTo>
                  <a:cubicBezTo>
                    <a:pt x="74" y="121"/>
                    <a:pt x="74" y="121"/>
                    <a:pt x="74" y="121"/>
                  </a:cubicBezTo>
                  <a:cubicBezTo>
                    <a:pt x="75" y="121"/>
                    <a:pt x="76" y="121"/>
                    <a:pt x="76" y="120"/>
                  </a:cubicBezTo>
                  <a:cubicBezTo>
                    <a:pt x="78" y="115"/>
                    <a:pt x="78" y="115"/>
                    <a:pt x="78" y="115"/>
                  </a:cubicBezTo>
                  <a:cubicBezTo>
                    <a:pt x="79" y="115"/>
                    <a:pt x="79" y="114"/>
                    <a:pt x="78" y="114"/>
                  </a:cubicBezTo>
                  <a:cubicBezTo>
                    <a:pt x="78" y="114"/>
                    <a:pt x="78" y="114"/>
                    <a:pt x="78" y="114"/>
                  </a:cubicBezTo>
                  <a:cubicBezTo>
                    <a:pt x="78" y="113"/>
                    <a:pt x="78" y="113"/>
                    <a:pt x="78" y="113"/>
                  </a:cubicBezTo>
                  <a:cubicBezTo>
                    <a:pt x="81" y="114"/>
                    <a:pt x="81" y="114"/>
                    <a:pt x="81" y="114"/>
                  </a:cubicBezTo>
                  <a:cubicBezTo>
                    <a:pt x="78" y="121"/>
                    <a:pt x="78" y="121"/>
                    <a:pt x="78" y="121"/>
                  </a:cubicBezTo>
                  <a:cubicBezTo>
                    <a:pt x="77" y="122"/>
                    <a:pt x="78" y="123"/>
                    <a:pt x="78" y="123"/>
                  </a:cubicBezTo>
                  <a:cubicBezTo>
                    <a:pt x="78" y="123"/>
                    <a:pt x="78" y="123"/>
                    <a:pt x="78" y="123"/>
                  </a:cubicBezTo>
                  <a:close/>
                  <a:moveTo>
                    <a:pt x="89" y="124"/>
                  </a:moveTo>
                  <a:cubicBezTo>
                    <a:pt x="88" y="125"/>
                    <a:pt x="87" y="125"/>
                    <a:pt x="86" y="126"/>
                  </a:cubicBezTo>
                  <a:cubicBezTo>
                    <a:pt x="85" y="126"/>
                    <a:pt x="84" y="126"/>
                    <a:pt x="84" y="126"/>
                  </a:cubicBezTo>
                  <a:cubicBezTo>
                    <a:pt x="82" y="125"/>
                    <a:pt x="82" y="125"/>
                    <a:pt x="82" y="124"/>
                  </a:cubicBezTo>
                  <a:cubicBezTo>
                    <a:pt x="81" y="123"/>
                    <a:pt x="81" y="121"/>
                    <a:pt x="82" y="120"/>
                  </a:cubicBezTo>
                  <a:cubicBezTo>
                    <a:pt x="82" y="119"/>
                    <a:pt x="83" y="118"/>
                    <a:pt x="84" y="117"/>
                  </a:cubicBezTo>
                  <a:cubicBezTo>
                    <a:pt x="85" y="117"/>
                    <a:pt x="86" y="117"/>
                    <a:pt x="87" y="117"/>
                  </a:cubicBezTo>
                  <a:cubicBezTo>
                    <a:pt x="88" y="118"/>
                    <a:pt x="89" y="119"/>
                    <a:pt x="89" y="119"/>
                  </a:cubicBezTo>
                  <a:cubicBezTo>
                    <a:pt x="90" y="120"/>
                    <a:pt x="90" y="121"/>
                    <a:pt x="89" y="122"/>
                  </a:cubicBezTo>
                  <a:cubicBezTo>
                    <a:pt x="83" y="119"/>
                    <a:pt x="83" y="119"/>
                    <a:pt x="83" y="119"/>
                  </a:cubicBezTo>
                  <a:cubicBezTo>
                    <a:pt x="83" y="121"/>
                    <a:pt x="83" y="122"/>
                    <a:pt x="83" y="123"/>
                  </a:cubicBezTo>
                  <a:cubicBezTo>
                    <a:pt x="83" y="124"/>
                    <a:pt x="84" y="124"/>
                    <a:pt x="84" y="125"/>
                  </a:cubicBezTo>
                  <a:cubicBezTo>
                    <a:pt x="85" y="125"/>
                    <a:pt x="86" y="125"/>
                    <a:pt x="86" y="125"/>
                  </a:cubicBezTo>
                  <a:cubicBezTo>
                    <a:pt x="88" y="125"/>
                    <a:pt x="88" y="124"/>
                    <a:pt x="89" y="124"/>
                  </a:cubicBezTo>
                  <a:cubicBezTo>
                    <a:pt x="89" y="124"/>
                    <a:pt x="89" y="124"/>
                    <a:pt x="89" y="124"/>
                  </a:cubicBezTo>
                  <a:close/>
                  <a:moveTo>
                    <a:pt x="88" y="120"/>
                  </a:moveTo>
                  <a:cubicBezTo>
                    <a:pt x="88" y="119"/>
                    <a:pt x="88" y="118"/>
                    <a:pt x="87" y="117"/>
                  </a:cubicBezTo>
                  <a:cubicBezTo>
                    <a:pt x="86" y="117"/>
                    <a:pt x="84" y="117"/>
                    <a:pt x="84" y="119"/>
                  </a:cubicBezTo>
                  <a:cubicBezTo>
                    <a:pt x="88" y="120"/>
                    <a:pt x="88" y="120"/>
                    <a:pt x="88" y="120"/>
                  </a:cubicBezTo>
                  <a:close/>
                  <a:moveTo>
                    <a:pt x="98" y="131"/>
                  </a:moveTo>
                  <a:cubicBezTo>
                    <a:pt x="94" y="129"/>
                    <a:pt x="94" y="129"/>
                    <a:pt x="94" y="129"/>
                  </a:cubicBezTo>
                  <a:cubicBezTo>
                    <a:pt x="94" y="129"/>
                    <a:pt x="94" y="129"/>
                    <a:pt x="94" y="129"/>
                  </a:cubicBezTo>
                  <a:cubicBezTo>
                    <a:pt x="95" y="129"/>
                    <a:pt x="96" y="129"/>
                    <a:pt x="96" y="128"/>
                  </a:cubicBezTo>
                  <a:cubicBezTo>
                    <a:pt x="98" y="123"/>
                    <a:pt x="98" y="123"/>
                    <a:pt x="98" y="123"/>
                  </a:cubicBezTo>
                  <a:cubicBezTo>
                    <a:pt x="98" y="123"/>
                    <a:pt x="98" y="123"/>
                    <a:pt x="98" y="122"/>
                  </a:cubicBezTo>
                  <a:cubicBezTo>
                    <a:pt x="98" y="122"/>
                    <a:pt x="97" y="122"/>
                    <a:pt x="97" y="121"/>
                  </a:cubicBezTo>
                  <a:cubicBezTo>
                    <a:pt x="96" y="121"/>
                    <a:pt x="95" y="121"/>
                    <a:pt x="94" y="122"/>
                  </a:cubicBezTo>
                  <a:cubicBezTo>
                    <a:pt x="93" y="127"/>
                    <a:pt x="93" y="127"/>
                    <a:pt x="93" y="127"/>
                  </a:cubicBezTo>
                  <a:cubicBezTo>
                    <a:pt x="92" y="128"/>
                    <a:pt x="93" y="129"/>
                    <a:pt x="94" y="129"/>
                  </a:cubicBezTo>
                  <a:cubicBezTo>
                    <a:pt x="94" y="129"/>
                    <a:pt x="94" y="129"/>
                    <a:pt x="94" y="129"/>
                  </a:cubicBezTo>
                  <a:cubicBezTo>
                    <a:pt x="90" y="128"/>
                    <a:pt x="90" y="128"/>
                    <a:pt x="90" y="128"/>
                  </a:cubicBezTo>
                  <a:cubicBezTo>
                    <a:pt x="90" y="127"/>
                    <a:pt x="90" y="127"/>
                    <a:pt x="90" y="127"/>
                  </a:cubicBezTo>
                  <a:cubicBezTo>
                    <a:pt x="90" y="128"/>
                    <a:pt x="91" y="127"/>
                    <a:pt x="91" y="127"/>
                  </a:cubicBezTo>
                  <a:cubicBezTo>
                    <a:pt x="93" y="121"/>
                    <a:pt x="93" y="121"/>
                    <a:pt x="93" y="121"/>
                  </a:cubicBezTo>
                  <a:cubicBezTo>
                    <a:pt x="93" y="121"/>
                    <a:pt x="93" y="121"/>
                    <a:pt x="93" y="121"/>
                  </a:cubicBezTo>
                  <a:cubicBezTo>
                    <a:pt x="93" y="121"/>
                    <a:pt x="93" y="120"/>
                    <a:pt x="92" y="120"/>
                  </a:cubicBezTo>
                  <a:cubicBezTo>
                    <a:pt x="92" y="120"/>
                    <a:pt x="92" y="120"/>
                    <a:pt x="92" y="120"/>
                  </a:cubicBezTo>
                  <a:cubicBezTo>
                    <a:pt x="96" y="120"/>
                    <a:pt x="96" y="120"/>
                    <a:pt x="96" y="120"/>
                  </a:cubicBezTo>
                  <a:cubicBezTo>
                    <a:pt x="95" y="121"/>
                    <a:pt x="95" y="121"/>
                    <a:pt x="95" y="121"/>
                  </a:cubicBezTo>
                  <a:cubicBezTo>
                    <a:pt x="96" y="121"/>
                    <a:pt x="98" y="121"/>
                    <a:pt x="99" y="121"/>
                  </a:cubicBezTo>
                  <a:cubicBezTo>
                    <a:pt x="100" y="121"/>
                    <a:pt x="101" y="123"/>
                    <a:pt x="100" y="125"/>
                  </a:cubicBezTo>
                  <a:cubicBezTo>
                    <a:pt x="98" y="129"/>
                    <a:pt x="98" y="129"/>
                    <a:pt x="98" y="129"/>
                  </a:cubicBezTo>
                  <a:cubicBezTo>
                    <a:pt x="98" y="130"/>
                    <a:pt x="98" y="131"/>
                    <a:pt x="98" y="131"/>
                  </a:cubicBezTo>
                  <a:cubicBezTo>
                    <a:pt x="98" y="131"/>
                    <a:pt x="98" y="131"/>
                    <a:pt x="98" y="131"/>
                  </a:cubicBezTo>
                  <a:close/>
                  <a:moveTo>
                    <a:pt x="109" y="130"/>
                  </a:moveTo>
                  <a:cubicBezTo>
                    <a:pt x="108" y="131"/>
                    <a:pt x="107" y="132"/>
                    <a:pt x="107" y="132"/>
                  </a:cubicBezTo>
                  <a:cubicBezTo>
                    <a:pt x="106" y="133"/>
                    <a:pt x="105" y="133"/>
                    <a:pt x="104" y="133"/>
                  </a:cubicBezTo>
                  <a:cubicBezTo>
                    <a:pt x="103" y="132"/>
                    <a:pt x="102" y="132"/>
                    <a:pt x="102" y="131"/>
                  </a:cubicBezTo>
                  <a:cubicBezTo>
                    <a:pt x="101" y="129"/>
                    <a:pt x="101" y="128"/>
                    <a:pt x="101" y="127"/>
                  </a:cubicBezTo>
                  <a:cubicBezTo>
                    <a:pt x="102" y="126"/>
                    <a:pt x="102" y="125"/>
                    <a:pt x="103" y="124"/>
                  </a:cubicBezTo>
                  <a:cubicBezTo>
                    <a:pt x="104" y="123"/>
                    <a:pt x="106" y="123"/>
                    <a:pt x="107" y="123"/>
                  </a:cubicBezTo>
                  <a:cubicBezTo>
                    <a:pt x="108" y="123"/>
                    <a:pt x="108" y="123"/>
                    <a:pt x="109" y="124"/>
                  </a:cubicBezTo>
                  <a:cubicBezTo>
                    <a:pt x="109" y="125"/>
                    <a:pt x="110" y="125"/>
                    <a:pt x="109" y="126"/>
                  </a:cubicBezTo>
                  <a:cubicBezTo>
                    <a:pt x="109" y="126"/>
                    <a:pt x="109" y="126"/>
                    <a:pt x="109" y="126"/>
                  </a:cubicBezTo>
                  <a:cubicBezTo>
                    <a:pt x="108" y="126"/>
                    <a:pt x="108" y="126"/>
                    <a:pt x="108" y="126"/>
                  </a:cubicBezTo>
                  <a:cubicBezTo>
                    <a:pt x="108" y="126"/>
                    <a:pt x="108" y="126"/>
                    <a:pt x="108" y="126"/>
                  </a:cubicBezTo>
                  <a:cubicBezTo>
                    <a:pt x="108" y="125"/>
                    <a:pt x="108" y="125"/>
                    <a:pt x="108" y="125"/>
                  </a:cubicBezTo>
                  <a:cubicBezTo>
                    <a:pt x="108" y="125"/>
                    <a:pt x="108" y="124"/>
                    <a:pt x="108" y="124"/>
                  </a:cubicBezTo>
                  <a:cubicBezTo>
                    <a:pt x="107" y="123"/>
                    <a:pt x="107" y="123"/>
                    <a:pt x="107" y="123"/>
                  </a:cubicBezTo>
                  <a:cubicBezTo>
                    <a:pt x="106" y="123"/>
                    <a:pt x="105" y="123"/>
                    <a:pt x="104" y="124"/>
                  </a:cubicBezTo>
                  <a:cubicBezTo>
                    <a:pt x="104" y="124"/>
                    <a:pt x="104" y="125"/>
                    <a:pt x="103" y="126"/>
                  </a:cubicBezTo>
                  <a:cubicBezTo>
                    <a:pt x="103" y="127"/>
                    <a:pt x="103" y="128"/>
                    <a:pt x="104" y="129"/>
                  </a:cubicBezTo>
                  <a:cubicBezTo>
                    <a:pt x="104" y="129"/>
                    <a:pt x="105" y="130"/>
                    <a:pt x="106" y="130"/>
                  </a:cubicBezTo>
                  <a:cubicBezTo>
                    <a:pt x="106" y="131"/>
                    <a:pt x="107" y="131"/>
                    <a:pt x="109" y="130"/>
                  </a:cubicBezTo>
                  <a:cubicBezTo>
                    <a:pt x="109" y="130"/>
                    <a:pt x="109" y="130"/>
                    <a:pt x="109" y="130"/>
                  </a:cubicBezTo>
                  <a:close/>
                  <a:moveTo>
                    <a:pt x="119" y="132"/>
                  </a:moveTo>
                  <a:cubicBezTo>
                    <a:pt x="118" y="133"/>
                    <a:pt x="118" y="133"/>
                    <a:pt x="117" y="134"/>
                  </a:cubicBezTo>
                  <a:cubicBezTo>
                    <a:pt x="116" y="134"/>
                    <a:pt x="115" y="135"/>
                    <a:pt x="114" y="134"/>
                  </a:cubicBezTo>
                  <a:cubicBezTo>
                    <a:pt x="113" y="134"/>
                    <a:pt x="112" y="133"/>
                    <a:pt x="112" y="133"/>
                  </a:cubicBezTo>
                  <a:cubicBezTo>
                    <a:pt x="111" y="131"/>
                    <a:pt x="111" y="130"/>
                    <a:pt x="111" y="129"/>
                  </a:cubicBezTo>
                  <a:cubicBezTo>
                    <a:pt x="112" y="128"/>
                    <a:pt x="112" y="127"/>
                    <a:pt x="113" y="126"/>
                  </a:cubicBezTo>
                  <a:cubicBezTo>
                    <a:pt x="114" y="125"/>
                    <a:pt x="115" y="125"/>
                    <a:pt x="116" y="125"/>
                  </a:cubicBezTo>
                  <a:cubicBezTo>
                    <a:pt x="118" y="125"/>
                    <a:pt x="118" y="126"/>
                    <a:pt x="119" y="127"/>
                  </a:cubicBezTo>
                  <a:cubicBezTo>
                    <a:pt x="119" y="127"/>
                    <a:pt x="120" y="128"/>
                    <a:pt x="119" y="129"/>
                  </a:cubicBezTo>
                  <a:cubicBezTo>
                    <a:pt x="113" y="128"/>
                    <a:pt x="113" y="128"/>
                    <a:pt x="113" y="128"/>
                  </a:cubicBezTo>
                  <a:cubicBezTo>
                    <a:pt x="112" y="129"/>
                    <a:pt x="113" y="131"/>
                    <a:pt x="113" y="131"/>
                  </a:cubicBezTo>
                  <a:cubicBezTo>
                    <a:pt x="114" y="132"/>
                    <a:pt x="114" y="133"/>
                    <a:pt x="115" y="133"/>
                  </a:cubicBezTo>
                  <a:cubicBezTo>
                    <a:pt x="116" y="133"/>
                    <a:pt x="116" y="133"/>
                    <a:pt x="117" y="133"/>
                  </a:cubicBezTo>
                  <a:cubicBezTo>
                    <a:pt x="118" y="133"/>
                    <a:pt x="118" y="132"/>
                    <a:pt x="119" y="132"/>
                  </a:cubicBezTo>
                  <a:cubicBezTo>
                    <a:pt x="119" y="132"/>
                    <a:pt x="119" y="132"/>
                    <a:pt x="119" y="132"/>
                  </a:cubicBezTo>
                  <a:close/>
                  <a:moveTo>
                    <a:pt x="117" y="129"/>
                  </a:moveTo>
                  <a:cubicBezTo>
                    <a:pt x="117" y="127"/>
                    <a:pt x="116" y="126"/>
                    <a:pt x="115" y="126"/>
                  </a:cubicBezTo>
                  <a:cubicBezTo>
                    <a:pt x="114" y="125"/>
                    <a:pt x="113" y="126"/>
                    <a:pt x="112" y="128"/>
                  </a:cubicBezTo>
                  <a:cubicBezTo>
                    <a:pt x="117" y="129"/>
                    <a:pt x="117" y="129"/>
                    <a:pt x="117" y="129"/>
                  </a:cubicBezTo>
                  <a:close/>
                  <a:moveTo>
                    <a:pt x="133" y="135"/>
                  </a:moveTo>
                  <a:cubicBezTo>
                    <a:pt x="132" y="136"/>
                    <a:pt x="132" y="136"/>
                    <a:pt x="132" y="136"/>
                  </a:cubicBezTo>
                  <a:cubicBezTo>
                    <a:pt x="132" y="137"/>
                    <a:pt x="131" y="137"/>
                    <a:pt x="131" y="137"/>
                  </a:cubicBezTo>
                  <a:cubicBezTo>
                    <a:pt x="130" y="137"/>
                    <a:pt x="130" y="136"/>
                    <a:pt x="130" y="135"/>
                  </a:cubicBezTo>
                  <a:cubicBezTo>
                    <a:pt x="130" y="135"/>
                    <a:pt x="129" y="136"/>
                    <a:pt x="128" y="136"/>
                  </a:cubicBezTo>
                  <a:cubicBezTo>
                    <a:pt x="128" y="136"/>
                    <a:pt x="127" y="136"/>
                    <a:pt x="127" y="136"/>
                  </a:cubicBezTo>
                  <a:cubicBezTo>
                    <a:pt x="126" y="136"/>
                    <a:pt x="126" y="136"/>
                    <a:pt x="125" y="135"/>
                  </a:cubicBezTo>
                  <a:cubicBezTo>
                    <a:pt x="125" y="135"/>
                    <a:pt x="125" y="135"/>
                    <a:pt x="125" y="134"/>
                  </a:cubicBezTo>
                  <a:cubicBezTo>
                    <a:pt x="125" y="133"/>
                    <a:pt x="126" y="132"/>
                    <a:pt x="127" y="131"/>
                  </a:cubicBezTo>
                  <a:cubicBezTo>
                    <a:pt x="128" y="131"/>
                    <a:pt x="129" y="130"/>
                    <a:pt x="130" y="130"/>
                  </a:cubicBezTo>
                  <a:cubicBezTo>
                    <a:pt x="130" y="129"/>
                    <a:pt x="130" y="129"/>
                    <a:pt x="130" y="129"/>
                  </a:cubicBezTo>
                  <a:cubicBezTo>
                    <a:pt x="130" y="128"/>
                    <a:pt x="130" y="127"/>
                    <a:pt x="129" y="127"/>
                  </a:cubicBezTo>
                  <a:cubicBezTo>
                    <a:pt x="128" y="127"/>
                    <a:pt x="128" y="127"/>
                    <a:pt x="128" y="128"/>
                  </a:cubicBezTo>
                  <a:cubicBezTo>
                    <a:pt x="128" y="128"/>
                    <a:pt x="128" y="128"/>
                    <a:pt x="128" y="128"/>
                  </a:cubicBezTo>
                  <a:cubicBezTo>
                    <a:pt x="128" y="129"/>
                    <a:pt x="128" y="129"/>
                    <a:pt x="128" y="129"/>
                  </a:cubicBezTo>
                  <a:cubicBezTo>
                    <a:pt x="128" y="129"/>
                    <a:pt x="128" y="129"/>
                    <a:pt x="127" y="129"/>
                  </a:cubicBezTo>
                  <a:cubicBezTo>
                    <a:pt x="127" y="130"/>
                    <a:pt x="127" y="130"/>
                    <a:pt x="126" y="130"/>
                  </a:cubicBezTo>
                  <a:cubicBezTo>
                    <a:pt x="126" y="130"/>
                    <a:pt x="126" y="130"/>
                    <a:pt x="126" y="129"/>
                  </a:cubicBezTo>
                  <a:cubicBezTo>
                    <a:pt x="125" y="129"/>
                    <a:pt x="125" y="129"/>
                    <a:pt x="126" y="129"/>
                  </a:cubicBezTo>
                  <a:cubicBezTo>
                    <a:pt x="126" y="128"/>
                    <a:pt x="126" y="128"/>
                    <a:pt x="127" y="127"/>
                  </a:cubicBezTo>
                  <a:cubicBezTo>
                    <a:pt x="128" y="127"/>
                    <a:pt x="128" y="127"/>
                    <a:pt x="129" y="127"/>
                  </a:cubicBezTo>
                  <a:cubicBezTo>
                    <a:pt x="130" y="127"/>
                    <a:pt x="131" y="127"/>
                    <a:pt x="132" y="128"/>
                  </a:cubicBezTo>
                  <a:cubicBezTo>
                    <a:pt x="132" y="128"/>
                    <a:pt x="132" y="129"/>
                    <a:pt x="132" y="130"/>
                  </a:cubicBezTo>
                  <a:cubicBezTo>
                    <a:pt x="132" y="135"/>
                    <a:pt x="132" y="135"/>
                    <a:pt x="132" y="135"/>
                  </a:cubicBezTo>
                  <a:cubicBezTo>
                    <a:pt x="132" y="135"/>
                    <a:pt x="132" y="135"/>
                    <a:pt x="132" y="135"/>
                  </a:cubicBezTo>
                  <a:cubicBezTo>
                    <a:pt x="132" y="135"/>
                    <a:pt x="132" y="135"/>
                    <a:pt x="133" y="135"/>
                  </a:cubicBezTo>
                  <a:cubicBezTo>
                    <a:pt x="133" y="135"/>
                    <a:pt x="133" y="135"/>
                    <a:pt x="133" y="135"/>
                  </a:cubicBezTo>
                  <a:close/>
                  <a:moveTo>
                    <a:pt x="130" y="134"/>
                  </a:moveTo>
                  <a:cubicBezTo>
                    <a:pt x="130" y="131"/>
                    <a:pt x="130" y="131"/>
                    <a:pt x="130" y="131"/>
                  </a:cubicBezTo>
                  <a:cubicBezTo>
                    <a:pt x="129" y="131"/>
                    <a:pt x="128" y="131"/>
                    <a:pt x="128" y="131"/>
                  </a:cubicBezTo>
                  <a:cubicBezTo>
                    <a:pt x="127" y="132"/>
                    <a:pt x="126" y="132"/>
                    <a:pt x="126" y="133"/>
                  </a:cubicBezTo>
                  <a:cubicBezTo>
                    <a:pt x="126" y="134"/>
                    <a:pt x="127" y="135"/>
                    <a:pt x="128" y="135"/>
                  </a:cubicBezTo>
                  <a:cubicBezTo>
                    <a:pt x="128" y="135"/>
                    <a:pt x="129" y="135"/>
                    <a:pt x="130" y="134"/>
                  </a:cubicBezTo>
                  <a:close/>
                  <a:moveTo>
                    <a:pt x="144" y="136"/>
                  </a:moveTo>
                  <a:cubicBezTo>
                    <a:pt x="140" y="136"/>
                    <a:pt x="140" y="136"/>
                    <a:pt x="140" y="136"/>
                  </a:cubicBezTo>
                  <a:cubicBezTo>
                    <a:pt x="140" y="136"/>
                    <a:pt x="140" y="136"/>
                    <a:pt x="140" y="136"/>
                  </a:cubicBezTo>
                  <a:cubicBezTo>
                    <a:pt x="140" y="136"/>
                    <a:pt x="141" y="135"/>
                    <a:pt x="141" y="135"/>
                  </a:cubicBezTo>
                  <a:cubicBezTo>
                    <a:pt x="141" y="129"/>
                    <a:pt x="141" y="129"/>
                    <a:pt x="141" y="129"/>
                  </a:cubicBezTo>
                  <a:cubicBezTo>
                    <a:pt x="141" y="129"/>
                    <a:pt x="141" y="129"/>
                    <a:pt x="140" y="128"/>
                  </a:cubicBezTo>
                  <a:cubicBezTo>
                    <a:pt x="140" y="128"/>
                    <a:pt x="140" y="128"/>
                    <a:pt x="139" y="128"/>
                  </a:cubicBezTo>
                  <a:cubicBezTo>
                    <a:pt x="138" y="128"/>
                    <a:pt x="138" y="128"/>
                    <a:pt x="137" y="129"/>
                  </a:cubicBezTo>
                  <a:cubicBezTo>
                    <a:pt x="137" y="135"/>
                    <a:pt x="137" y="135"/>
                    <a:pt x="137" y="135"/>
                  </a:cubicBezTo>
                  <a:cubicBezTo>
                    <a:pt x="137" y="135"/>
                    <a:pt x="137" y="136"/>
                    <a:pt x="138" y="136"/>
                  </a:cubicBezTo>
                  <a:cubicBezTo>
                    <a:pt x="138" y="136"/>
                    <a:pt x="138" y="136"/>
                    <a:pt x="138" y="136"/>
                  </a:cubicBezTo>
                  <a:cubicBezTo>
                    <a:pt x="134" y="136"/>
                    <a:pt x="134" y="136"/>
                    <a:pt x="134" y="136"/>
                  </a:cubicBezTo>
                  <a:cubicBezTo>
                    <a:pt x="134" y="136"/>
                    <a:pt x="134" y="136"/>
                    <a:pt x="134" y="136"/>
                  </a:cubicBezTo>
                  <a:cubicBezTo>
                    <a:pt x="134" y="136"/>
                    <a:pt x="135" y="135"/>
                    <a:pt x="135" y="135"/>
                  </a:cubicBezTo>
                  <a:cubicBezTo>
                    <a:pt x="135" y="129"/>
                    <a:pt x="135" y="129"/>
                    <a:pt x="135" y="129"/>
                  </a:cubicBezTo>
                  <a:cubicBezTo>
                    <a:pt x="135" y="129"/>
                    <a:pt x="135" y="128"/>
                    <a:pt x="134" y="128"/>
                  </a:cubicBezTo>
                  <a:cubicBezTo>
                    <a:pt x="134" y="128"/>
                    <a:pt x="134" y="128"/>
                    <a:pt x="133" y="128"/>
                  </a:cubicBezTo>
                  <a:cubicBezTo>
                    <a:pt x="133" y="128"/>
                    <a:pt x="133" y="128"/>
                    <a:pt x="133" y="128"/>
                  </a:cubicBezTo>
                  <a:cubicBezTo>
                    <a:pt x="136" y="127"/>
                    <a:pt x="136" y="127"/>
                    <a:pt x="136" y="127"/>
                  </a:cubicBezTo>
                  <a:cubicBezTo>
                    <a:pt x="136" y="128"/>
                    <a:pt x="136" y="128"/>
                    <a:pt x="136" y="128"/>
                  </a:cubicBezTo>
                  <a:cubicBezTo>
                    <a:pt x="137" y="127"/>
                    <a:pt x="138" y="127"/>
                    <a:pt x="140" y="127"/>
                  </a:cubicBezTo>
                  <a:cubicBezTo>
                    <a:pt x="141" y="127"/>
                    <a:pt x="142" y="127"/>
                    <a:pt x="142" y="130"/>
                  </a:cubicBezTo>
                  <a:cubicBezTo>
                    <a:pt x="142" y="135"/>
                    <a:pt x="142" y="135"/>
                    <a:pt x="142" y="135"/>
                  </a:cubicBezTo>
                  <a:cubicBezTo>
                    <a:pt x="143" y="135"/>
                    <a:pt x="143" y="136"/>
                    <a:pt x="144" y="136"/>
                  </a:cubicBezTo>
                  <a:cubicBezTo>
                    <a:pt x="144" y="136"/>
                    <a:pt x="144" y="136"/>
                    <a:pt x="144" y="136"/>
                  </a:cubicBezTo>
                  <a:close/>
                  <a:moveTo>
                    <a:pt x="155" y="134"/>
                  </a:moveTo>
                  <a:cubicBezTo>
                    <a:pt x="154" y="135"/>
                    <a:pt x="153" y="135"/>
                    <a:pt x="152" y="136"/>
                  </a:cubicBezTo>
                  <a:cubicBezTo>
                    <a:pt x="152" y="134"/>
                    <a:pt x="152" y="134"/>
                    <a:pt x="152" y="134"/>
                  </a:cubicBezTo>
                  <a:cubicBezTo>
                    <a:pt x="151" y="135"/>
                    <a:pt x="150" y="136"/>
                    <a:pt x="149" y="136"/>
                  </a:cubicBezTo>
                  <a:cubicBezTo>
                    <a:pt x="148" y="136"/>
                    <a:pt x="148" y="136"/>
                    <a:pt x="147" y="135"/>
                  </a:cubicBezTo>
                  <a:cubicBezTo>
                    <a:pt x="146" y="134"/>
                    <a:pt x="145" y="133"/>
                    <a:pt x="145" y="131"/>
                  </a:cubicBezTo>
                  <a:cubicBezTo>
                    <a:pt x="145" y="130"/>
                    <a:pt x="146" y="129"/>
                    <a:pt x="146" y="128"/>
                  </a:cubicBezTo>
                  <a:cubicBezTo>
                    <a:pt x="146" y="127"/>
                    <a:pt x="148" y="126"/>
                    <a:pt x="149" y="126"/>
                  </a:cubicBezTo>
                  <a:cubicBezTo>
                    <a:pt x="150" y="126"/>
                    <a:pt x="150" y="126"/>
                    <a:pt x="151" y="127"/>
                  </a:cubicBezTo>
                  <a:cubicBezTo>
                    <a:pt x="150" y="124"/>
                    <a:pt x="150" y="124"/>
                    <a:pt x="150" y="124"/>
                  </a:cubicBezTo>
                  <a:cubicBezTo>
                    <a:pt x="150" y="123"/>
                    <a:pt x="150" y="123"/>
                    <a:pt x="150" y="123"/>
                  </a:cubicBezTo>
                  <a:cubicBezTo>
                    <a:pt x="150" y="123"/>
                    <a:pt x="150" y="123"/>
                    <a:pt x="149" y="123"/>
                  </a:cubicBezTo>
                  <a:cubicBezTo>
                    <a:pt x="149" y="123"/>
                    <a:pt x="149" y="123"/>
                    <a:pt x="149" y="123"/>
                  </a:cubicBezTo>
                  <a:cubicBezTo>
                    <a:pt x="150" y="123"/>
                    <a:pt x="150" y="122"/>
                    <a:pt x="152" y="121"/>
                  </a:cubicBezTo>
                  <a:cubicBezTo>
                    <a:pt x="153" y="133"/>
                    <a:pt x="153" y="133"/>
                    <a:pt x="153" y="133"/>
                  </a:cubicBezTo>
                  <a:cubicBezTo>
                    <a:pt x="153" y="134"/>
                    <a:pt x="153" y="134"/>
                    <a:pt x="153" y="134"/>
                  </a:cubicBezTo>
                  <a:cubicBezTo>
                    <a:pt x="154" y="134"/>
                    <a:pt x="155" y="134"/>
                    <a:pt x="155" y="134"/>
                  </a:cubicBezTo>
                  <a:cubicBezTo>
                    <a:pt x="155" y="134"/>
                    <a:pt x="155" y="134"/>
                    <a:pt x="155" y="134"/>
                  </a:cubicBezTo>
                  <a:close/>
                  <a:moveTo>
                    <a:pt x="152" y="133"/>
                  </a:moveTo>
                  <a:cubicBezTo>
                    <a:pt x="152" y="129"/>
                    <a:pt x="152" y="129"/>
                    <a:pt x="152" y="129"/>
                  </a:cubicBezTo>
                  <a:cubicBezTo>
                    <a:pt x="152" y="128"/>
                    <a:pt x="151" y="128"/>
                    <a:pt x="151" y="127"/>
                  </a:cubicBezTo>
                  <a:cubicBezTo>
                    <a:pt x="150" y="127"/>
                    <a:pt x="150" y="127"/>
                    <a:pt x="149" y="127"/>
                  </a:cubicBezTo>
                  <a:cubicBezTo>
                    <a:pt x="148" y="127"/>
                    <a:pt x="148" y="127"/>
                    <a:pt x="147" y="128"/>
                  </a:cubicBezTo>
                  <a:cubicBezTo>
                    <a:pt x="147" y="129"/>
                    <a:pt x="147" y="130"/>
                    <a:pt x="147" y="131"/>
                  </a:cubicBezTo>
                  <a:cubicBezTo>
                    <a:pt x="147" y="132"/>
                    <a:pt x="147" y="133"/>
                    <a:pt x="148" y="134"/>
                  </a:cubicBezTo>
                  <a:cubicBezTo>
                    <a:pt x="148" y="135"/>
                    <a:pt x="149" y="135"/>
                    <a:pt x="150" y="135"/>
                  </a:cubicBezTo>
                  <a:cubicBezTo>
                    <a:pt x="150" y="135"/>
                    <a:pt x="150" y="135"/>
                    <a:pt x="151" y="135"/>
                  </a:cubicBezTo>
                  <a:cubicBezTo>
                    <a:pt x="152" y="134"/>
                    <a:pt x="152" y="134"/>
                    <a:pt x="152" y="133"/>
                  </a:cubicBezTo>
                  <a:close/>
                  <a:moveTo>
                    <a:pt x="170" y="122"/>
                  </a:moveTo>
                  <a:cubicBezTo>
                    <a:pt x="170" y="122"/>
                    <a:pt x="170" y="122"/>
                    <a:pt x="170" y="122"/>
                  </a:cubicBezTo>
                  <a:cubicBezTo>
                    <a:pt x="169" y="121"/>
                    <a:pt x="169" y="120"/>
                    <a:pt x="169" y="120"/>
                  </a:cubicBezTo>
                  <a:cubicBezTo>
                    <a:pt x="168" y="120"/>
                    <a:pt x="168" y="120"/>
                    <a:pt x="167" y="120"/>
                  </a:cubicBezTo>
                  <a:cubicBezTo>
                    <a:pt x="165" y="120"/>
                    <a:pt x="165" y="120"/>
                    <a:pt x="165" y="120"/>
                  </a:cubicBezTo>
                  <a:cubicBezTo>
                    <a:pt x="167" y="131"/>
                    <a:pt x="167" y="131"/>
                    <a:pt x="167" y="131"/>
                  </a:cubicBezTo>
                  <a:cubicBezTo>
                    <a:pt x="168" y="132"/>
                    <a:pt x="168" y="132"/>
                    <a:pt x="170" y="132"/>
                  </a:cubicBezTo>
                  <a:cubicBezTo>
                    <a:pt x="170" y="132"/>
                    <a:pt x="170" y="132"/>
                    <a:pt x="170" y="132"/>
                  </a:cubicBezTo>
                  <a:cubicBezTo>
                    <a:pt x="164" y="133"/>
                    <a:pt x="164" y="133"/>
                    <a:pt x="164" y="133"/>
                  </a:cubicBezTo>
                  <a:cubicBezTo>
                    <a:pt x="164" y="133"/>
                    <a:pt x="164" y="133"/>
                    <a:pt x="164" y="133"/>
                  </a:cubicBezTo>
                  <a:cubicBezTo>
                    <a:pt x="165" y="133"/>
                    <a:pt x="166" y="132"/>
                    <a:pt x="165" y="131"/>
                  </a:cubicBezTo>
                  <a:cubicBezTo>
                    <a:pt x="163" y="121"/>
                    <a:pt x="163" y="121"/>
                    <a:pt x="163" y="121"/>
                  </a:cubicBezTo>
                  <a:cubicBezTo>
                    <a:pt x="161" y="121"/>
                    <a:pt x="161" y="121"/>
                    <a:pt x="161" y="121"/>
                  </a:cubicBezTo>
                  <a:cubicBezTo>
                    <a:pt x="160" y="121"/>
                    <a:pt x="160" y="122"/>
                    <a:pt x="159" y="122"/>
                  </a:cubicBezTo>
                  <a:cubicBezTo>
                    <a:pt x="159" y="123"/>
                    <a:pt x="159" y="123"/>
                    <a:pt x="159" y="124"/>
                  </a:cubicBezTo>
                  <a:cubicBezTo>
                    <a:pt x="159" y="124"/>
                    <a:pt x="159" y="124"/>
                    <a:pt x="159" y="124"/>
                  </a:cubicBezTo>
                  <a:cubicBezTo>
                    <a:pt x="158" y="121"/>
                    <a:pt x="158" y="121"/>
                    <a:pt x="158" y="121"/>
                  </a:cubicBezTo>
                  <a:cubicBezTo>
                    <a:pt x="169" y="118"/>
                    <a:pt x="169" y="118"/>
                    <a:pt x="169" y="118"/>
                  </a:cubicBezTo>
                  <a:cubicBezTo>
                    <a:pt x="170" y="122"/>
                    <a:pt x="170" y="122"/>
                    <a:pt x="170" y="122"/>
                  </a:cubicBezTo>
                  <a:close/>
                  <a:moveTo>
                    <a:pt x="181" y="125"/>
                  </a:moveTo>
                  <a:cubicBezTo>
                    <a:pt x="181" y="126"/>
                    <a:pt x="181" y="127"/>
                    <a:pt x="180" y="128"/>
                  </a:cubicBezTo>
                  <a:cubicBezTo>
                    <a:pt x="180" y="129"/>
                    <a:pt x="179" y="130"/>
                    <a:pt x="178" y="130"/>
                  </a:cubicBezTo>
                  <a:cubicBezTo>
                    <a:pt x="177" y="131"/>
                    <a:pt x="176" y="131"/>
                    <a:pt x="176" y="130"/>
                  </a:cubicBezTo>
                  <a:cubicBezTo>
                    <a:pt x="174" y="129"/>
                    <a:pt x="174" y="128"/>
                    <a:pt x="173" y="127"/>
                  </a:cubicBezTo>
                  <a:cubicBezTo>
                    <a:pt x="173" y="126"/>
                    <a:pt x="173" y="125"/>
                    <a:pt x="173" y="123"/>
                  </a:cubicBezTo>
                  <a:cubicBezTo>
                    <a:pt x="174" y="122"/>
                    <a:pt x="174" y="121"/>
                    <a:pt x="176" y="121"/>
                  </a:cubicBezTo>
                  <a:cubicBezTo>
                    <a:pt x="177" y="121"/>
                    <a:pt x="178" y="121"/>
                    <a:pt x="178" y="121"/>
                  </a:cubicBezTo>
                  <a:cubicBezTo>
                    <a:pt x="179" y="121"/>
                    <a:pt x="180" y="122"/>
                    <a:pt x="180" y="123"/>
                  </a:cubicBezTo>
                  <a:cubicBezTo>
                    <a:pt x="174" y="125"/>
                    <a:pt x="174" y="125"/>
                    <a:pt x="174" y="125"/>
                  </a:cubicBezTo>
                  <a:cubicBezTo>
                    <a:pt x="175" y="126"/>
                    <a:pt x="176" y="127"/>
                    <a:pt x="176" y="128"/>
                  </a:cubicBezTo>
                  <a:cubicBezTo>
                    <a:pt x="177" y="129"/>
                    <a:pt x="178" y="129"/>
                    <a:pt x="179" y="128"/>
                  </a:cubicBezTo>
                  <a:cubicBezTo>
                    <a:pt x="180" y="128"/>
                    <a:pt x="180" y="127"/>
                    <a:pt x="181" y="127"/>
                  </a:cubicBezTo>
                  <a:cubicBezTo>
                    <a:pt x="180" y="127"/>
                    <a:pt x="181" y="126"/>
                    <a:pt x="181" y="125"/>
                  </a:cubicBezTo>
                  <a:cubicBezTo>
                    <a:pt x="181" y="125"/>
                    <a:pt x="181" y="125"/>
                    <a:pt x="181" y="125"/>
                  </a:cubicBezTo>
                  <a:close/>
                  <a:moveTo>
                    <a:pt x="178" y="123"/>
                  </a:moveTo>
                  <a:cubicBezTo>
                    <a:pt x="177" y="122"/>
                    <a:pt x="176" y="121"/>
                    <a:pt x="175" y="122"/>
                  </a:cubicBezTo>
                  <a:cubicBezTo>
                    <a:pt x="174" y="122"/>
                    <a:pt x="173" y="123"/>
                    <a:pt x="173" y="125"/>
                  </a:cubicBezTo>
                  <a:cubicBezTo>
                    <a:pt x="178" y="123"/>
                    <a:pt x="178" y="123"/>
                    <a:pt x="178" y="123"/>
                  </a:cubicBezTo>
                  <a:close/>
                  <a:moveTo>
                    <a:pt x="190" y="122"/>
                  </a:moveTo>
                  <a:cubicBezTo>
                    <a:pt x="190" y="123"/>
                    <a:pt x="190" y="124"/>
                    <a:pt x="190" y="125"/>
                  </a:cubicBezTo>
                  <a:cubicBezTo>
                    <a:pt x="189" y="126"/>
                    <a:pt x="188" y="127"/>
                    <a:pt x="188" y="127"/>
                  </a:cubicBezTo>
                  <a:cubicBezTo>
                    <a:pt x="186" y="127"/>
                    <a:pt x="186" y="127"/>
                    <a:pt x="184" y="127"/>
                  </a:cubicBezTo>
                  <a:cubicBezTo>
                    <a:pt x="183" y="127"/>
                    <a:pt x="182" y="125"/>
                    <a:pt x="182" y="124"/>
                  </a:cubicBezTo>
                  <a:cubicBezTo>
                    <a:pt x="182" y="123"/>
                    <a:pt x="182" y="122"/>
                    <a:pt x="182" y="121"/>
                  </a:cubicBezTo>
                  <a:cubicBezTo>
                    <a:pt x="182" y="119"/>
                    <a:pt x="183" y="119"/>
                    <a:pt x="185" y="118"/>
                  </a:cubicBezTo>
                  <a:cubicBezTo>
                    <a:pt x="186" y="118"/>
                    <a:pt x="186" y="118"/>
                    <a:pt x="187" y="118"/>
                  </a:cubicBezTo>
                  <a:cubicBezTo>
                    <a:pt x="188" y="118"/>
                    <a:pt x="188" y="118"/>
                    <a:pt x="188" y="119"/>
                  </a:cubicBezTo>
                  <a:cubicBezTo>
                    <a:pt x="188" y="119"/>
                    <a:pt x="188" y="119"/>
                    <a:pt x="188" y="119"/>
                  </a:cubicBezTo>
                  <a:cubicBezTo>
                    <a:pt x="188" y="120"/>
                    <a:pt x="188" y="120"/>
                    <a:pt x="188" y="120"/>
                  </a:cubicBezTo>
                  <a:cubicBezTo>
                    <a:pt x="188" y="120"/>
                    <a:pt x="188" y="120"/>
                    <a:pt x="187" y="120"/>
                  </a:cubicBezTo>
                  <a:cubicBezTo>
                    <a:pt x="187" y="120"/>
                    <a:pt x="187" y="119"/>
                    <a:pt x="187" y="119"/>
                  </a:cubicBezTo>
                  <a:cubicBezTo>
                    <a:pt x="187" y="119"/>
                    <a:pt x="186" y="119"/>
                    <a:pt x="186" y="119"/>
                  </a:cubicBezTo>
                  <a:cubicBezTo>
                    <a:pt x="186" y="119"/>
                    <a:pt x="185" y="119"/>
                    <a:pt x="185" y="119"/>
                  </a:cubicBezTo>
                  <a:cubicBezTo>
                    <a:pt x="184" y="119"/>
                    <a:pt x="183" y="120"/>
                    <a:pt x="183" y="121"/>
                  </a:cubicBezTo>
                  <a:cubicBezTo>
                    <a:pt x="183" y="121"/>
                    <a:pt x="183" y="122"/>
                    <a:pt x="184" y="123"/>
                  </a:cubicBezTo>
                  <a:cubicBezTo>
                    <a:pt x="184" y="124"/>
                    <a:pt x="185" y="125"/>
                    <a:pt x="186" y="125"/>
                  </a:cubicBezTo>
                  <a:cubicBezTo>
                    <a:pt x="186" y="126"/>
                    <a:pt x="187" y="126"/>
                    <a:pt x="188" y="126"/>
                  </a:cubicBezTo>
                  <a:cubicBezTo>
                    <a:pt x="189" y="125"/>
                    <a:pt x="190" y="124"/>
                    <a:pt x="190" y="122"/>
                  </a:cubicBezTo>
                  <a:cubicBezTo>
                    <a:pt x="190" y="122"/>
                    <a:pt x="190" y="122"/>
                    <a:pt x="190" y="122"/>
                  </a:cubicBezTo>
                  <a:close/>
                  <a:moveTo>
                    <a:pt x="202" y="120"/>
                  </a:moveTo>
                  <a:cubicBezTo>
                    <a:pt x="198" y="122"/>
                    <a:pt x="198" y="122"/>
                    <a:pt x="198" y="122"/>
                  </a:cubicBezTo>
                  <a:cubicBezTo>
                    <a:pt x="198" y="121"/>
                    <a:pt x="198" y="121"/>
                    <a:pt x="198" y="121"/>
                  </a:cubicBezTo>
                  <a:cubicBezTo>
                    <a:pt x="199" y="121"/>
                    <a:pt x="199" y="121"/>
                    <a:pt x="198" y="120"/>
                  </a:cubicBezTo>
                  <a:cubicBezTo>
                    <a:pt x="196" y="115"/>
                    <a:pt x="196" y="115"/>
                    <a:pt x="196" y="115"/>
                  </a:cubicBezTo>
                  <a:cubicBezTo>
                    <a:pt x="195" y="114"/>
                    <a:pt x="195" y="114"/>
                    <a:pt x="194" y="115"/>
                  </a:cubicBezTo>
                  <a:cubicBezTo>
                    <a:pt x="193" y="115"/>
                    <a:pt x="192" y="116"/>
                    <a:pt x="192" y="117"/>
                  </a:cubicBezTo>
                  <a:cubicBezTo>
                    <a:pt x="194" y="121"/>
                    <a:pt x="194" y="121"/>
                    <a:pt x="194" y="121"/>
                  </a:cubicBezTo>
                  <a:cubicBezTo>
                    <a:pt x="195" y="122"/>
                    <a:pt x="196" y="122"/>
                    <a:pt x="196" y="122"/>
                  </a:cubicBezTo>
                  <a:cubicBezTo>
                    <a:pt x="196" y="122"/>
                    <a:pt x="196" y="122"/>
                    <a:pt x="196" y="122"/>
                  </a:cubicBezTo>
                  <a:cubicBezTo>
                    <a:pt x="192" y="124"/>
                    <a:pt x="192" y="124"/>
                    <a:pt x="192" y="124"/>
                  </a:cubicBezTo>
                  <a:cubicBezTo>
                    <a:pt x="192" y="124"/>
                    <a:pt x="192" y="124"/>
                    <a:pt x="192" y="124"/>
                  </a:cubicBezTo>
                  <a:cubicBezTo>
                    <a:pt x="193" y="123"/>
                    <a:pt x="193" y="123"/>
                    <a:pt x="192" y="122"/>
                  </a:cubicBezTo>
                  <a:cubicBezTo>
                    <a:pt x="188" y="113"/>
                    <a:pt x="188" y="113"/>
                    <a:pt x="188" y="113"/>
                  </a:cubicBezTo>
                  <a:cubicBezTo>
                    <a:pt x="187" y="113"/>
                    <a:pt x="187" y="113"/>
                    <a:pt x="187" y="113"/>
                  </a:cubicBezTo>
                  <a:cubicBezTo>
                    <a:pt x="187" y="113"/>
                    <a:pt x="186" y="113"/>
                    <a:pt x="186" y="113"/>
                  </a:cubicBezTo>
                  <a:cubicBezTo>
                    <a:pt x="186" y="113"/>
                    <a:pt x="186" y="113"/>
                    <a:pt x="186" y="113"/>
                  </a:cubicBezTo>
                  <a:cubicBezTo>
                    <a:pt x="186" y="112"/>
                    <a:pt x="187" y="111"/>
                    <a:pt x="188" y="110"/>
                  </a:cubicBezTo>
                  <a:cubicBezTo>
                    <a:pt x="191" y="116"/>
                    <a:pt x="191" y="116"/>
                    <a:pt x="191" y="116"/>
                  </a:cubicBezTo>
                  <a:cubicBezTo>
                    <a:pt x="192" y="114"/>
                    <a:pt x="192" y="113"/>
                    <a:pt x="193" y="113"/>
                  </a:cubicBezTo>
                  <a:cubicBezTo>
                    <a:pt x="195" y="112"/>
                    <a:pt x="196" y="113"/>
                    <a:pt x="197" y="115"/>
                  </a:cubicBezTo>
                  <a:cubicBezTo>
                    <a:pt x="199" y="119"/>
                    <a:pt x="199" y="119"/>
                    <a:pt x="199" y="119"/>
                  </a:cubicBezTo>
                  <a:cubicBezTo>
                    <a:pt x="200" y="120"/>
                    <a:pt x="201" y="120"/>
                    <a:pt x="202" y="120"/>
                  </a:cubicBezTo>
                  <a:cubicBezTo>
                    <a:pt x="202" y="120"/>
                    <a:pt x="202" y="120"/>
                    <a:pt x="202" y="120"/>
                  </a:cubicBezTo>
                  <a:close/>
                  <a:moveTo>
                    <a:pt x="212" y="114"/>
                  </a:moveTo>
                  <a:cubicBezTo>
                    <a:pt x="208" y="116"/>
                    <a:pt x="208" y="116"/>
                    <a:pt x="208" y="116"/>
                  </a:cubicBezTo>
                  <a:cubicBezTo>
                    <a:pt x="208" y="116"/>
                    <a:pt x="208" y="116"/>
                    <a:pt x="208" y="116"/>
                  </a:cubicBezTo>
                  <a:cubicBezTo>
                    <a:pt x="209" y="115"/>
                    <a:pt x="209" y="115"/>
                    <a:pt x="209" y="114"/>
                  </a:cubicBezTo>
                  <a:cubicBezTo>
                    <a:pt x="206" y="110"/>
                    <a:pt x="206" y="110"/>
                    <a:pt x="206" y="110"/>
                  </a:cubicBezTo>
                  <a:cubicBezTo>
                    <a:pt x="206" y="109"/>
                    <a:pt x="206" y="109"/>
                    <a:pt x="206" y="109"/>
                  </a:cubicBezTo>
                  <a:cubicBezTo>
                    <a:pt x="205" y="109"/>
                    <a:pt x="205" y="109"/>
                    <a:pt x="204" y="109"/>
                  </a:cubicBezTo>
                  <a:cubicBezTo>
                    <a:pt x="203" y="110"/>
                    <a:pt x="202" y="111"/>
                    <a:pt x="202" y="111"/>
                  </a:cubicBezTo>
                  <a:cubicBezTo>
                    <a:pt x="205" y="116"/>
                    <a:pt x="205" y="116"/>
                    <a:pt x="205" y="116"/>
                  </a:cubicBezTo>
                  <a:cubicBezTo>
                    <a:pt x="206" y="117"/>
                    <a:pt x="206" y="117"/>
                    <a:pt x="207" y="117"/>
                  </a:cubicBezTo>
                  <a:cubicBezTo>
                    <a:pt x="207" y="117"/>
                    <a:pt x="207" y="117"/>
                    <a:pt x="207" y="117"/>
                  </a:cubicBezTo>
                  <a:cubicBezTo>
                    <a:pt x="203" y="119"/>
                    <a:pt x="203" y="119"/>
                    <a:pt x="203" y="119"/>
                  </a:cubicBezTo>
                  <a:cubicBezTo>
                    <a:pt x="203" y="119"/>
                    <a:pt x="203" y="119"/>
                    <a:pt x="203" y="119"/>
                  </a:cubicBezTo>
                  <a:cubicBezTo>
                    <a:pt x="204" y="119"/>
                    <a:pt x="204" y="118"/>
                    <a:pt x="204" y="117"/>
                  </a:cubicBezTo>
                  <a:cubicBezTo>
                    <a:pt x="201" y="113"/>
                    <a:pt x="201" y="113"/>
                    <a:pt x="201" y="113"/>
                  </a:cubicBezTo>
                  <a:cubicBezTo>
                    <a:pt x="200" y="112"/>
                    <a:pt x="200" y="112"/>
                    <a:pt x="200" y="112"/>
                  </a:cubicBezTo>
                  <a:cubicBezTo>
                    <a:pt x="200" y="112"/>
                    <a:pt x="200" y="112"/>
                    <a:pt x="199" y="113"/>
                  </a:cubicBezTo>
                  <a:cubicBezTo>
                    <a:pt x="199" y="112"/>
                    <a:pt x="199" y="112"/>
                    <a:pt x="199" y="112"/>
                  </a:cubicBezTo>
                  <a:cubicBezTo>
                    <a:pt x="201" y="110"/>
                    <a:pt x="201" y="110"/>
                    <a:pt x="201" y="110"/>
                  </a:cubicBezTo>
                  <a:cubicBezTo>
                    <a:pt x="202" y="111"/>
                    <a:pt x="202" y="111"/>
                    <a:pt x="202" y="111"/>
                  </a:cubicBezTo>
                  <a:cubicBezTo>
                    <a:pt x="202" y="110"/>
                    <a:pt x="203" y="109"/>
                    <a:pt x="204" y="108"/>
                  </a:cubicBezTo>
                  <a:cubicBezTo>
                    <a:pt x="205" y="107"/>
                    <a:pt x="206" y="108"/>
                    <a:pt x="208" y="110"/>
                  </a:cubicBezTo>
                  <a:cubicBezTo>
                    <a:pt x="210" y="114"/>
                    <a:pt x="210" y="114"/>
                    <a:pt x="210" y="114"/>
                  </a:cubicBezTo>
                  <a:cubicBezTo>
                    <a:pt x="210" y="114"/>
                    <a:pt x="211" y="115"/>
                    <a:pt x="212" y="114"/>
                  </a:cubicBezTo>
                  <a:cubicBezTo>
                    <a:pt x="212" y="114"/>
                    <a:pt x="212" y="114"/>
                    <a:pt x="212" y="114"/>
                  </a:cubicBezTo>
                  <a:close/>
                  <a:moveTo>
                    <a:pt x="218" y="104"/>
                  </a:moveTo>
                  <a:cubicBezTo>
                    <a:pt x="219" y="105"/>
                    <a:pt x="219" y="107"/>
                    <a:pt x="219" y="108"/>
                  </a:cubicBezTo>
                  <a:cubicBezTo>
                    <a:pt x="219" y="109"/>
                    <a:pt x="218" y="110"/>
                    <a:pt x="217" y="111"/>
                  </a:cubicBezTo>
                  <a:cubicBezTo>
                    <a:pt x="216" y="112"/>
                    <a:pt x="215" y="112"/>
                    <a:pt x="214" y="112"/>
                  </a:cubicBezTo>
                  <a:cubicBezTo>
                    <a:pt x="212" y="111"/>
                    <a:pt x="211" y="111"/>
                    <a:pt x="210" y="110"/>
                  </a:cubicBezTo>
                  <a:cubicBezTo>
                    <a:pt x="210" y="109"/>
                    <a:pt x="209" y="107"/>
                    <a:pt x="209" y="106"/>
                  </a:cubicBezTo>
                  <a:cubicBezTo>
                    <a:pt x="209" y="105"/>
                    <a:pt x="210" y="104"/>
                    <a:pt x="211" y="103"/>
                  </a:cubicBezTo>
                  <a:cubicBezTo>
                    <a:pt x="212" y="102"/>
                    <a:pt x="214" y="102"/>
                    <a:pt x="215" y="102"/>
                  </a:cubicBezTo>
                  <a:cubicBezTo>
                    <a:pt x="216" y="102"/>
                    <a:pt x="217" y="103"/>
                    <a:pt x="218" y="104"/>
                  </a:cubicBezTo>
                  <a:close/>
                  <a:moveTo>
                    <a:pt x="217" y="106"/>
                  </a:moveTo>
                  <a:cubicBezTo>
                    <a:pt x="216" y="105"/>
                    <a:pt x="215" y="104"/>
                    <a:pt x="214" y="103"/>
                  </a:cubicBezTo>
                  <a:cubicBezTo>
                    <a:pt x="213" y="103"/>
                    <a:pt x="212" y="103"/>
                    <a:pt x="212" y="103"/>
                  </a:cubicBezTo>
                  <a:cubicBezTo>
                    <a:pt x="211" y="104"/>
                    <a:pt x="211" y="105"/>
                    <a:pt x="211" y="105"/>
                  </a:cubicBezTo>
                  <a:cubicBezTo>
                    <a:pt x="211" y="106"/>
                    <a:pt x="211" y="107"/>
                    <a:pt x="212" y="108"/>
                  </a:cubicBezTo>
                  <a:cubicBezTo>
                    <a:pt x="212" y="109"/>
                    <a:pt x="213" y="110"/>
                    <a:pt x="214" y="110"/>
                  </a:cubicBezTo>
                  <a:cubicBezTo>
                    <a:pt x="215" y="111"/>
                    <a:pt x="216" y="111"/>
                    <a:pt x="217" y="110"/>
                  </a:cubicBezTo>
                  <a:cubicBezTo>
                    <a:pt x="218" y="110"/>
                    <a:pt x="218" y="109"/>
                    <a:pt x="218" y="108"/>
                  </a:cubicBezTo>
                  <a:cubicBezTo>
                    <a:pt x="218" y="107"/>
                    <a:pt x="217" y="107"/>
                    <a:pt x="217" y="106"/>
                  </a:cubicBezTo>
                  <a:close/>
                  <a:moveTo>
                    <a:pt x="226" y="103"/>
                  </a:moveTo>
                  <a:cubicBezTo>
                    <a:pt x="222" y="107"/>
                    <a:pt x="222" y="107"/>
                    <a:pt x="222" y="107"/>
                  </a:cubicBezTo>
                  <a:cubicBezTo>
                    <a:pt x="222" y="106"/>
                    <a:pt x="222" y="106"/>
                    <a:pt x="222" y="106"/>
                  </a:cubicBezTo>
                  <a:cubicBezTo>
                    <a:pt x="223" y="105"/>
                    <a:pt x="223" y="105"/>
                    <a:pt x="223" y="104"/>
                  </a:cubicBezTo>
                  <a:cubicBezTo>
                    <a:pt x="216" y="97"/>
                    <a:pt x="216" y="97"/>
                    <a:pt x="216" y="97"/>
                  </a:cubicBezTo>
                  <a:cubicBezTo>
                    <a:pt x="216" y="96"/>
                    <a:pt x="216" y="96"/>
                    <a:pt x="215" y="96"/>
                  </a:cubicBezTo>
                  <a:cubicBezTo>
                    <a:pt x="215" y="96"/>
                    <a:pt x="215" y="96"/>
                    <a:pt x="214" y="97"/>
                  </a:cubicBezTo>
                  <a:cubicBezTo>
                    <a:pt x="214" y="97"/>
                    <a:pt x="214" y="97"/>
                    <a:pt x="214" y="97"/>
                  </a:cubicBezTo>
                  <a:cubicBezTo>
                    <a:pt x="214" y="97"/>
                    <a:pt x="214" y="97"/>
                    <a:pt x="214" y="97"/>
                  </a:cubicBezTo>
                  <a:cubicBezTo>
                    <a:pt x="214" y="96"/>
                    <a:pt x="215" y="95"/>
                    <a:pt x="216" y="94"/>
                  </a:cubicBezTo>
                  <a:cubicBezTo>
                    <a:pt x="224" y="103"/>
                    <a:pt x="224" y="103"/>
                    <a:pt x="224" y="103"/>
                  </a:cubicBezTo>
                  <a:cubicBezTo>
                    <a:pt x="224" y="104"/>
                    <a:pt x="225" y="104"/>
                    <a:pt x="226" y="103"/>
                  </a:cubicBezTo>
                  <a:cubicBezTo>
                    <a:pt x="226" y="103"/>
                    <a:pt x="226" y="103"/>
                    <a:pt x="226" y="103"/>
                  </a:cubicBezTo>
                  <a:close/>
                  <a:moveTo>
                    <a:pt x="231" y="93"/>
                  </a:moveTo>
                  <a:cubicBezTo>
                    <a:pt x="232" y="94"/>
                    <a:pt x="232" y="95"/>
                    <a:pt x="232" y="96"/>
                  </a:cubicBezTo>
                  <a:cubicBezTo>
                    <a:pt x="232" y="97"/>
                    <a:pt x="232" y="99"/>
                    <a:pt x="230" y="99"/>
                  </a:cubicBezTo>
                  <a:cubicBezTo>
                    <a:pt x="230" y="100"/>
                    <a:pt x="228" y="101"/>
                    <a:pt x="227" y="101"/>
                  </a:cubicBezTo>
                  <a:cubicBezTo>
                    <a:pt x="226" y="101"/>
                    <a:pt x="225" y="100"/>
                    <a:pt x="224" y="99"/>
                  </a:cubicBezTo>
                  <a:cubicBezTo>
                    <a:pt x="223" y="98"/>
                    <a:pt x="222" y="97"/>
                    <a:pt x="222" y="96"/>
                  </a:cubicBezTo>
                  <a:cubicBezTo>
                    <a:pt x="222" y="95"/>
                    <a:pt x="223" y="93"/>
                    <a:pt x="224" y="93"/>
                  </a:cubicBezTo>
                  <a:cubicBezTo>
                    <a:pt x="225" y="92"/>
                    <a:pt x="226" y="91"/>
                    <a:pt x="227" y="91"/>
                  </a:cubicBezTo>
                  <a:cubicBezTo>
                    <a:pt x="229" y="91"/>
                    <a:pt x="230" y="91"/>
                    <a:pt x="231" y="93"/>
                  </a:cubicBezTo>
                  <a:close/>
                  <a:moveTo>
                    <a:pt x="230" y="95"/>
                  </a:moveTo>
                  <a:cubicBezTo>
                    <a:pt x="229" y="94"/>
                    <a:pt x="228" y="93"/>
                    <a:pt x="227" y="93"/>
                  </a:cubicBezTo>
                  <a:cubicBezTo>
                    <a:pt x="226" y="92"/>
                    <a:pt x="225" y="92"/>
                    <a:pt x="224" y="93"/>
                  </a:cubicBezTo>
                  <a:cubicBezTo>
                    <a:pt x="224" y="93"/>
                    <a:pt x="224" y="94"/>
                    <a:pt x="224" y="95"/>
                  </a:cubicBezTo>
                  <a:cubicBezTo>
                    <a:pt x="224" y="96"/>
                    <a:pt x="224" y="96"/>
                    <a:pt x="225" y="97"/>
                  </a:cubicBezTo>
                  <a:cubicBezTo>
                    <a:pt x="226" y="98"/>
                    <a:pt x="227" y="99"/>
                    <a:pt x="228" y="99"/>
                  </a:cubicBezTo>
                  <a:cubicBezTo>
                    <a:pt x="229" y="99"/>
                    <a:pt x="230" y="99"/>
                    <a:pt x="231" y="99"/>
                  </a:cubicBezTo>
                  <a:cubicBezTo>
                    <a:pt x="232" y="98"/>
                    <a:pt x="232" y="97"/>
                    <a:pt x="231" y="97"/>
                  </a:cubicBezTo>
                  <a:cubicBezTo>
                    <a:pt x="231" y="96"/>
                    <a:pt x="231" y="95"/>
                    <a:pt x="230" y="95"/>
                  </a:cubicBezTo>
                  <a:close/>
                  <a:moveTo>
                    <a:pt x="236" y="82"/>
                  </a:moveTo>
                  <a:cubicBezTo>
                    <a:pt x="234" y="83"/>
                    <a:pt x="234" y="83"/>
                    <a:pt x="234" y="83"/>
                  </a:cubicBezTo>
                  <a:cubicBezTo>
                    <a:pt x="235" y="83"/>
                    <a:pt x="236" y="84"/>
                    <a:pt x="236" y="84"/>
                  </a:cubicBezTo>
                  <a:cubicBezTo>
                    <a:pt x="237" y="85"/>
                    <a:pt x="237" y="85"/>
                    <a:pt x="237" y="87"/>
                  </a:cubicBezTo>
                  <a:cubicBezTo>
                    <a:pt x="237" y="87"/>
                    <a:pt x="237" y="88"/>
                    <a:pt x="236" y="89"/>
                  </a:cubicBezTo>
                  <a:cubicBezTo>
                    <a:pt x="236" y="89"/>
                    <a:pt x="236" y="89"/>
                    <a:pt x="236" y="90"/>
                  </a:cubicBezTo>
                  <a:cubicBezTo>
                    <a:pt x="236" y="91"/>
                    <a:pt x="236" y="91"/>
                    <a:pt x="236" y="91"/>
                  </a:cubicBezTo>
                  <a:cubicBezTo>
                    <a:pt x="236" y="92"/>
                    <a:pt x="237" y="91"/>
                    <a:pt x="238" y="90"/>
                  </a:cubicBezTo>
                  <a:cubicBezTo>
                    <a:pt x="239" y="89"/>
                    <a:pt x="240" y="88"/>
                    <a:pt x="240" y="87"/>
                  </a:cubicBezTo>
                  <a:cubicBezTo>
                    <a:pt x="241" y="87"/>
                    <a:pt x="242" y="87"/>
                    <a:pt x="242" y="88"/>
                  </a:cubicBezTo>
                  <a:cubicBezTo>
                    <a:pt x="243" y="88"/>
                    <a:pt x="243" y="89"/>
                    <a:pt x="243" y="91"/>
                  </a:cubicBezTo>
                  <a:cubicBezTo>
                    <a:pt x="243" y="92"/>
                    <a:pt x="242" y="93"/>
                    <a:pt x="242" y="94"/>
                  </a:cubicBezTo>
                  <a:cubicBezTo>
                    <a:pt x="241" y="95"/>
                    <a:pt x="240" y="95"/>
                    <a:pt x="239" y="96"/>
                  </a:cubicBezTo>
                  <a:cubicBezTo>
                    <a:pt x="238" y="96"/>
                    <a:pt x="238" y="96"/>
                    <a:pt x="238" y="95"/>
                  </a:cubicBezTo>
                  <a:cubicBezTo>
                    <a:pt x="237" y="95"/>
                    <a:pt x="237" y="95"/>
                    <a:pt x="237" y="94"/>
                  </a:cubicBezTo>
                  <a:cubicBezTo>
                    <a:pt x="237" y="94"/>
                    <a:pt x="237" y="93"/>
                    <a:pt x="237" y="93"/>
                  </a:cubicBezTo>
                  <a:cubicBezTo>
                    <a:pt x="237" y="93"/>
                    <a:pt x="237" y="93"/>
                    <a:pt x="236" y="93"/>
                  </a:cubicBezTo>
                  <a:cubicBezTo>
                    <a:pt x="236" y="93"/>
                    <a:pt x="236" y="93"/>
                    <a:pt x="236" y="93"/>
                  </a:cubicBezTo>
                  <a:cubicBezTo>
                    <a:pt x="235" y="93"/>
                    <a:pt x="235" y="92"/>
                    <a:pt x="235" y="92"/>
                  </a:cubicBezTo>
                  <a:cubicBezTo>
                    <a:pt x="235" y="91"/>
                    <a:pt x="235" y="91"/>
                    <a:pt x="235" y="90"/>
                  </a:cubicBezTo>
                  <a:cubicBezTo>
                    <a:pt x="234" y="91"/>
                    <a:pt x="233" y="91"/>
                    <a:pt x="232" y="90"/>
                  </a:cubicBezTo>
                  <a:cubicBezTo>
                    <a:pt x="231" y="89"/>
                    <a:pt x="230" y="89"/>
                    <a:pt x="230" y="87"/>
                  </a:cubicBezTo>
                  <a:cubicBezTo>
                    <a:pt x="230" y="87"/>
                    <a:pt x="231" y="85"/>
                    <a:pt x="232" y="85"/>
                  </a:cubicBezTo>
                  <a:cubicBezTo>
                    <a:pt x="232" y="84"/>
                    <a:pt x="232" y="84"/>
                    <a:pt x="233" y="83"/>
                  </a:cubicBezTo>
                  <a:cubicBezTo>
                    <a:pt x="234" y="83"/>
                    <a:pt x="234" y="83"/>
                    <a:pt x="234" y="83"/>
                  </a:cubicBezTo>
                  <a:cubicBezTo>
                    <a:pt x="235" y="81"/>
                    <a:pt x="235" y="81"/>
                    <a:pt x="235" y="81"/>
                  </a:cubicBezTo>
                  <a:cubicBezTo>
                    <a:pt x="236" y="82"/>
                    <a:pt x="236" y="82"/>
                    <a:pt x="236" y="82"/>
                  </a:cubicBezTo>
                  <a:close/>
                  <a:moveTo>
                    <a:pt x="236" y="86"/>
                  </a:moveTo>
                  <a:cubicBezTo>
                    <a:pt x="235" y="86"/>
                    <a:pt x="234" y="85"/>
                    <a:pt x="234" y="85"/>
                  </a:cubicBezTo>
                  <a:cubicBezTo>
                    <a:pt x="233" y="85"/>
                    <a:pt x="232" y="85"/>
                    <a:pt x="232" y="85"/>
                  </a:cubicBezTo>
                  <a:cubicBezTo>
                    <a:pt x="231" y="86"/>
                    <a:pt x="231" y="86"/>
                    <a:pt x="231" y="87"/>
                  </a:cubicBezTo>
                  <a:cubicBezTo>
                    <a:pt x="231" y="87"/>
                    <a:pt x="232" y="87"/>
                    <a:pt x="232" y="88"/>
                  </a:cubicBezTo>
                  <a:cubicBezTo>
                    <a:pt x="233" y="88"/>
                    <a:pt x="233" y="89"/>
                    <a:pt x="234" y="89"/>
                  </a:cubicBezTo>
                  <a:cubicBezTo>
                    <a:pt x="235" y="89"/>
                    <a:pt x="235" y="89"/>
                    <a:pt x="236" y="89"/>
                  </a:cubicBezTo>
                  <a:cubicBezTo>
                    <a:pt x="237" y="88"/>
                    <a:pt x="236" y="87"/>
                    <a:pt x="236" y="86"/>
                  </a:cubicBezTo>
                  <a:close/>
                  <a:moveTo>
                    <a:pt x="242" y="89"/>
                  </a:moveTo>
                  <a:cubicBezTo>
                    <a:pt x="242" y="89"/>
                    <a:pt x="241" y="89"/>
                    <a:pt x="240" y="89"/>
                  </a:cubicBezTo>
                  <a:cubicBezTo>
                    <a:pt x="240" y="90"/>
                    <a:pt x="240" y="90"/>
                    <a:pt x="239" y="91"/>
                  </a:cubicBezTo>
                  <a:cubicBezTo>
                    <a:pt x="238" y="92"/>
                    <a:pt x="238" y="92"/>
                    <a:pt x="237" y="93"/>
                  </a:cubicBezTo>
                  <a:cubicBezTo>
                    <a:pt x="237" y="93"/>
                    <a:pt x="238" y="94"/>
                    <a:pt x="238" y="95"/>
                  </a:cubicBezTo>
                  <a:cubicBezTo>
                    <a:pt x="239" y="95"/>
                    <a:pt x="240" y="95"/>
                    <a:pt x="241" y="93"/>
                  </a:cubicBezTo>
                  <a:cubicBezTo>
                    <a:pt x="242" y="93"/>
                    <a:pt x="242" y="91"/>
                    <a:pt x="243" y="91"/>
                  </a:cubicBezTo>
                  <a:cubicBezTo>
                    <a:pt x="243" y="90"/>
                    <a:pt x="242" y="89"/>
                    <a:pt x="242" y="89"/>
                  </a:cubicBezTo>
                  <a:close/>
                  <a:moveTo>
                    <a:pt x="242" y="73"/>
                  </a:moveTo>
                  <a:cubicBezTo>
                    <a:pt x="242" y="73"/>
                    <a:pt x="242" y="73"/>
                    <a:pt x="242" y="74"/>
                  </a:cubicBezTo>
                  <a:cubicBezTo>
                    <a:pt x="242" y="74"/>
                    <a:pt x="242" y="74"/>
                    <a:pt x="242" y="75"/>
                  </a:cubicBezTo>
                  <a:cubicBezTo>
                    <a:pt x="247" y="83"/>
                    <a:pt x="247" y="83"/>
                    <a:pt x="247" y="83"/>
                  </a:cubicBezTo>
                  <a:cubicBezTo>
                    <a:pt x="248" y="85"/>
                    <a:pt x="248" y="86"/>
                    <a:pt x="247" y="87"/>
                  </a:cubicBezTo>
                  <a:cubicBezTo>
                    <a:pt x="246" y="88"/>
                    <a:pt x="246" y="88"/>
                    <a:pt x="245" y="87"/>
                  </a:cubicBezTo>
                  <a:cubicBezTo>
                    <a:pt x="245" y="87"/>
                    <a:pt x="245" y="87"/>
                    <a:pt x="245" y="87"/>
                  </a:cubicBezTo>
                  <a:cubicBezTo>
                    <a:pt x="245" y="86"/>
                    <a:pt x="245" y="86"/>
                    <a:pt x="245" y="86"/>
                  </a:cubicBezTo>
                  <a:cubicBezTo>
                    <a:pt x="245" y="86"/>
                    <a:pt x="246" y="85"/>
                    <a:pt x="246" y="85"/>
                  </a:cubicBezTo>
                  <a:cubicBezTo>
                    <a:pt x="246" y="85"/>
                    <a:pt x="246" y="85"/>
                    <a:pt x="246" y="85"/>
                  </a:cubicBezTo>
                  <a:cubicBezTo>
                    <a:pt x="247" y="85"/>
                    <a:pt x="246" y="83"/>
                    <a:pt x="245" y="81"/>
                  </a:cubicBezTo>
                  <a:cubicBezTo>
                    <a:pt x="238" y="80"/>
                    <a:pt x="238" y="80"/>
                    <a:pt x="238" y="80"/>
                  </a:cubicBezTo>
                  <a:cubicBezTo>
                    <a:pt x="237" y="80"/>
                    <a:pt x="237" y="80"/>
                    <a:pt x="236" y="80"/>
                  </a:cubicBezTo>
                  <a:cubicBezTo>
                    <a:pt x="236" y="80"/>
                    <a:pt x="236" y="80"/>
                    <a:pt x="236" y="80"/>
                  </a:cubicBezTo>
                  <a:cubicBezTo>
                    <a:pt x="235" y="80"/>
                    <a:pt x="235" y="80"/>
                    <a:pt x="235" y="80"/>
                  </a:cubicBezTo>
                  <a:cubicBezTo>
                    <a:pt x="238" y="77"/>
                    <a:pt x="238" y="77"/>
                    <a:pt x="238" y="77"/>
                  </a:cubicBezTo>
                  <a:cubicBezTo>
                    <a:pt x="238" y="77"/>
                    <a:pt x="238" y="77"/>
                    <a:pt x="238" y="77"/>
                  </a:cubicBezTo>
                  <a:cubicBezTo>
                    <a:pt x="238" y="78"/>
                    <a:pt x="238" y="78"/>
                    <a:pt x="238" y="78"/>
                  </a:cubicBezTo>
                  <a:cubicBezTo>
                    <a:pt x="238" y="78"/>
                    <a:pt x="238" y="79"/>
                    <a:pt x="239" y="79"/>
                  </a:cubicBezTo>
                  <a:cubicBezTo>
                    <a:pt x="244" y="80"/>
                    <a:pt x="244" y="80"/>
                    <a:pt x="244" y="80"/>
                  </a:cubicBezTo>
                  <a:cubicBezTo>
                    <a:pt x="242" y="75"/>
                    <a:pt x="242" y="75"/>
                    <a:pt x="242" y="75"/>
                  </a:cubicBezTo>
                  <a:cubicBezTo>
                    <a:pt x="241" y="75"/>
                    <a:pt x="241" y="75"/>
                    <a:pt x="241" y="75"/>
                  </a:cubicBezTo>
                  <a:cubicBezTo>
                    <a:pt x="241" y="75"/>
                    <a:pt x="241" y="75"/>
                    <a:pt x="241" y="75"/>
                  </a:cubicBezTo>
                  <a:cubicBezTo>
                    <a:pt x="240" y="75"/>
                    <a:pt x="240" y="75"/>
                    <a:pt x="240" y="75"/>
                  </a:cubicBezTo>
                  <a:cubicBezTo>
                    <a:pt x="240" y="75"/>
                    <a:pt x="240" y="75"/>
                    <a:pt x="240" y="75"/>
                  </a:cubicBezTo>
                  <a:cubicBezTo>
                    <a:pt x="242" y="73"/>
                    <a:pt x="242" y="73"/>
                    <a:pt x="242" y="73"/>
                  </a:cubicBezTo>
                  <a:cubicBezTo>
                    <a:pt x="242" y="73"/>
                    <a:pt x="242" y="73"/>
                    <a:pt x="242" y="73"/>
                  </a:cubicBezTo>
                  <a:close/>
                  <a:moveTo>
                    <a:pt x="253" y="63"/>
                  </a:moveTo>
                  <a:cubicBezTo>
                    <a:pt x="254" y="64"/>
                    <a:pt x="255" y="65"/>
                    <a:pt x="255" y="66"/>
                  </a:cubicBezTo>
                  <a:cubicBezTo>
                    <a:pt x="256" y="67"/>
                    <a:pt x="256" y="68"/>
                    <a:pt x="255" y="69"/>
                  </a:cubicBezTo>
                  <a:cubicBezTo>
                    <a:pt x="254" y="71"/>
                    <a:pt x="253" y="71"/>
                    <a:pt x="252" y="71"/>
                  </a:cubicBezTo>
                  <a:cubicBezTo>
                    <a:pt x="251" y="72"/>
                    <a:pt x="250" y="71"/>
                    <a:pt x="248" y="71"/>
                  </a:cubicBezTo>
                  <a:cubicBezTo>
                    <a:pt x="247" y="70"/>
                    <a:pt x="246" y="69"/>
                    <a:pt x="246" y="68"/>
                  </a:cubicBezTo>
                  <a:cubicBezTo>
                    <a:pt x="246" y="67"/>
                    <a:pt x="246" y="66"/>
                    <a:pt x="246" y="65"/>
                  </a:cubicBezTo>
                  <a:cubicBezTo>
                    <a:pt x="247" y="63"/>
                    <a:pt x="248" y="63"/>
                    <a:pt x="249" y="62"/>
                  </a:cubicBezTo>
                  <a:cubicBezTo>
                    <a:pt x="250" y="62"/>
                    <a:pt x="252" y="62"/>
                    <a:pt x="253" y="63"/>
                  </a:cubicBezTo>
                  <a:close/>
                  <a:moveTo>
                    <a:pt x="252" y="65"/>
                  </a:moveTo>
                  <a:cubicBezTo>
                    <a:pt x="251" y="64"/>
                    <a:pt x="250" y="64"/>
                    <a:pt x="249" y="64"/>
                  </a:cubicBezTo>
                  <a:cubicBezTo>
                    <a:pt x="248" y="64"/>
                    <a:pt x="247" y="64"/>
                    <a:pt x="247" y="65"/>
                  </a:cubicBezTo>
                  <a:cubicBezTo>
                    <a:pt x="246" y="66"/>
                    <a:pt x="246" y="66"/>
                    <a:pt x="247" y="67"/>
                  </a:cubicBezTo>
                  <a:cubicBezTo>
                    <a:pt x="247" y="68"/>
                    <a:pt x="248" y="68"/>
                    <a:pt x="249" y="69"/>
                  </a:cubicBezTo>
                  <a:cubicBezTo>
                    <a:pt x="250" y="69"/>
                    <a:pt x="251" y="69"/>
                    <a:pt x="252" y="70"/>
                  </a:cubicBezTo>
                  <a:cubicBezTo>
                    <a:pt x="253" y="70"/>
                    <a:pt x="254" y="69"/>
                    <a:pt x="254" y="69"/>
                  </a:cubicBezTo>
                  <a:cubicBezTo>
                    <a:pt x="255" y="68"/>
                    <a:pt x="255" y="67"/>
                    <a:pt x="254" y="66"/>
                  </a:cubicBezTo>
                  <a:cubicBezTo>
                    <a:pt x="254" y="66"/>
                    <a:pt x="253" y="65"/>
                    <a:pt x="252" y="65"/>
                  </a:cubicBezTo>
                  <a:close/>
                  <a:moveTo>
                    <a:pt x="266" y="40"/>
                  </a:moveTo>
                  <a:cubicBezTo>
                    <a:pt x="267" y="42"/>
                    <a:pt x="267" y="44"/>
                    <a:pt x="266" y="46"/>
                  </a:cubicBezTo>
                  <a:cubicBezTo>
                    <a:pt x="265" y="48"/>
                    <a:pt x="264" y="49"/>
                    <a:pt x="262" y="50"/>
                  </a:cubicBezTo>
                  <a:cubicBezTo>
                    <a:pt x="261" y="51"/>
                    <a:pt x="259" y="51"/>
                    <a:pt x="257" y="50"/>
                  </a:cubicBezTo>
                  <a:cubicBezTo>
                    <a:pt x="255" y="49"/>
                    <a:pt x="254" y="48"/>
                    <a:pt x="253" y="47"/>
                  </a:cubicBezTo>
                  <a:cubicBezTo>
                    <a:pt x="252" y="45"/>
                    <a:pt x="252" y="43"/>
                    <a:pt x="253" y="41"/>
                  </a:cubicBezTo>
                  <a:cubicBezTo>
                    <a:pt x="254" y="41"/>
                    <a:pt x="254" y="40"/>
                    <a:pt x="254" y="39"/>
                  </a:cubicBezTo>
                  <a:cubicBezTo>
                    <a:pt x="255" y="39"/>
                    <a:pt x="255" y="38"/>
                    <a:pt x="255" y="38"/>
                  </a:cubicBezTo>
                  <a:cubicBezTo>
                    <a:pt x="255" y="38"/>
                    <a:pt x="255" y="37"/>
                    <a:pt x="255" y="37"/>
                  </a:cubicBezTo>
                  <a:cubicBezTo>
                    <a:pt x="255" y="37"/>
                    <a:pt x="255" y="37"/>
                    <a:pt x="255" y="37"/>
                  </a:cubicBezTo>
                  <a:cubicBezTo>
                    <a:pt x="259" y="38"/>
                    <a:pt x="259" y="38"/>
                    <a:pt x="259" y="38"/>
                  </a:cubicBezTo>
                  <a:cubicBezTo>
                    <a:pt x="259" y="39"/>
                    <a:pt x="259" y="39"/>
                    <a:pt x="259" y="39"/>
                  </a:cubicBezTo>
                  <a:cubicBezTo>
                    <a:pt x="258" y="39"/>
                    <a:pt x="257" y="39"/>
                    <a:pt x="256" y="39"/>
                  </a:cubicBezTo>
                  <a:cubicBezTo>
                    <a:pt x="255" y="39"/>
                    <a:pt x="254" y="40"/>
                    <a:pt x="254" y="41"/>
                  </a:cubicBezTo>
                  <a:cubicBezTo>
                    <a:pt x="254" y="43"/>
                    <a:pt x="254" y="44"/>
                    <a:pt x="254" y="45"/>
                  </a:cubicBezTo>
                  <a:cubicBezTo>
                    <a:pt x="255" y="47"/>
                    <a:pt x="256" y="47"/>
                    <a:pt x="258" y="48"/>
                  </a:cubicBezTo>
                  <a:cubicBezTo>
                    <a:pt x="260" y="49"/>
                    <a:pt x="261" y="49"/>
                    <a:pt x="263" y="49"/>
                  </a:cubicBezTo>
                  <a:cubicBezTo>
                    <a:pt x="264" y="48"/>
                    <a:pt x="265" y="47"/>
                    <a:pt x="266" y="46"/>
                  </a:cubicBezTo>
                  <a:cubicBezTo>
                    <a:pt x="266" y="45"/>
                    <a:pt x="266" y="43"/>
                    <a:pt x="266" y="42"/>
                  </a:cubicBezTo>
                  <a:cubicBezTo>
                    <a:pt x="266" y="42"/>
                    <a:pt x="266" y="41"/>
                    <a:pt x="266" y="40"/>
                  </a:cubicBezTo>
                  <a:cubicBezTo>
                    <a:pt x="266" y="40"/>
                    <a:pt x="266" y="40"/>
                    <a:pt x="266" y="40"/>
                  </a:cubicBezTo>
                  <a:close/>
                  <a:moveTo>
                    <a:pt x="270" y="30"/>
                  </a:moveTo>
                  <a:cubicBezTo>
                    <a:pt x="269" y="34"/>
                    <a:pt x="269" y="34"/>
                    <a:pt x="269" y="34"/>
                  </a:cubicBezTo>
                  <a:cubicBezTo>
                    <a:pt x="269" y="34"/>
                    <a:pt x="269" y="34"/>
                    <a:pt x="269" y="34"/>
                  </a:cubicBezTo>
                  <a:cubicBezTo>
                    <a:pt x="269" y="33"/>
                    <a:pt x="269" y="33"/>
                    <a:pt x="268" y="32"/>
                  </a:cubicBezTo>
                  <a:cubicBezTo>
                    <a:pt x="263" y="31"/>
                    <a:pt x="263" y="31"/>
                    <a:pt x="263" y="31"/>
                  </a:cubicBezTo>
                  <a:cubicBezTo>
                    <a:pt x="262" y="31"/>
                    <a:pt x="261" y="31"/>
                    <a:pt x="261" y="32"/>
                  </a:cubicBezTo>
                  <a:cubicBezTo>
                    <a:pt x="260" y="33"/>
                    <a:pt x="261" y="33"/>
                    <a:pt x="261" y="34"/>
                  </a:cubicBezTo>
                  <a:cubicBezTo>
                    <a:pt x="266" y="36"/>
                    <a:pt x="266" y="36"/>
                    <a:pt x="266" y="36"/>
                  </a:cubicBezTo>
                  <a:cubicBezTo>
                    <a:pt x="267" y="36"/>
                    <a:pt x="268" y="36"/>
                    <a:pt x="268" y="35"/>
                  </a:cubicBezTo>
                  <a:cubicBezTo>
                    <a:pt x="268" y="35"/>
                    <a:pt x="268" y="35"/>
                    <a:pt x="268" y="35"/>
                  </a:cubicBezTo>
                  <a:cubicBezTo>
                    <a:pt x="267" y="39"/>
                    <a:pt x="267" y="39"/>
                    <a:pt x="267" y="39"/>
                  </a:cubicBezTo>
                  <a:cubicBezTo>
                    <a:pt x="267" y="39"/>
                    <a:pt x="267" y="39"/>
                    <a:pt x="267" y="39"/>
                  </a:cubicBezTo>
                  <a:cubicBezTo>
                    <a:pt x="267" y="38"/>
                    <a:pt x="267" y="38"/>
                    <a:pt x="266" y="37"/>
                  </a:cubicBezTo>
                  <a:cubicBezTo>
                    <a:pt x="256" y="35"/>
                    <a:pt x="256" y="35"/>
                    <a:pt x="256" y="35"/>
                  </a:cubicBezTo>
                  <a:cubicBezTo>
                    <a:pt x="256" y="35"/>
                    <a:pt x="255" y="35"/>
                    <a:pt x="255" y="35"/>
                  </a:cubicBezTo>
                  <a:cubicBezTo>
                    <a:pt x="255" y="35"/>
                    <a:pt x="255" y="35"/>
                    <a:pt x="255" y="35"/>
                  </a:cubicBezTo>
                  <a:cubicBezTo>
                    <a:pt x="254" y="35"/>
                    <a:pt x="254" y="35"/>
                    <a:pt x="254" y="35"/>
                  </a:cubicBezTo>
                  <a:cubicBezTo>
                    <a:pt x="254" y="35"/>
                    <a:pt x="254" y="34"/>
                    <a:pt x="254" y="32"/>
                  </a:cubicBezTo>
                  <a:cubicBezTo>
                    <a:pt x="260" y="34"/>
                    <a:pt x="260" y="34"/>
                    <a:pt x="260" y="34"/>
                  </a:cubicBezTo>
                  <a:cubicBezTo>
                    <a:pt x="260" y="33"/>
                    <a:pt x="259" y="31"/>
                    <a:pt x="260" y="31"/>
                  </a:cubicBezTo>
                  <a:cubicBezTo>
                    <a:pt x="260" y="29"/>
                    <a:pt x="261" y="28"/>
                    <a:pt x="263" y="29"/>
                  </a:cubicBezTo>
                  <a:cubicBezTo>
                    <a:pt x="268" y="30"/>
                    <a:pt x="268" y="30"/>
                    <a:pt x="268" y="30"/>
                  </a:cubicBezTo>
                  <a:cubicBezTo>
                    <a:pt x="270" y="31"/>
                    <a:pt x="270" y="31"/>
                    <a:pt x="270" y="30"/>
                  </a:cubicBezTo>
                  <a:cubicBezTo>
                    <a:pt x="270" y="30"/>
                    <a:pt x="270" y="30"/>
                    <a:pt x="270" y="30"/>
                  </a:cubicBezTo>
                  <a:close/>
                  <a:moveTo>
                    <a:pt x="259" y="22"/>
                  </a:moveTo>
                  <a:cubicBezTo>
                    <a:pt x="259" y="22"/>
                    <a:pt x="259" y="22"/>
                    <a:pt x="260" y="23"/>
                  </a:cubicBezTo>
                  <a:cubicBezTo>
                    <a:pt x="260" y="23"/>
                    <a:pt x="260" y="23"/>
                    <a:pt x="260" y="23"/>
                  </a:cubicBezTo>
                  <a:cubicBezTo>
                    <a:pt x="259" y="24"/>
                    <a:pt x="260" y="24"/>
                    <a:pt x="259" y="24"/>
                  </a:cubicBezTo>
                  <a:cubicBezTo>
                    <a:pt x="259" y="24"/>
                    <a:pt x="259" y="25"/>
                    <a:pt x="258" y="24"/>
                  </a:cubicBezTo>
                  <a:cubicBezTo>
                    <a:pt x="258" y="24"/>
                    <a:pt x="258" y="24"/>
                    <a:pt x="258" y="24"/>
                  </a:cubicBezTo>
                  <a:cubicBezTo>
                    <a:pt x="258" y="23"/>
                    <a:pt x="257" y="23"/>
                    <a:pt x="258" y="23"/>
                  </a:cubicBezTo>
                  <a:cubicBezTo>
                    <a:pt x="258" y="23"/>
                    <a:pt x="258" y="23"/>
                    <a:pt x="258" y="22"/>
                  </a:cubicBezTo>
                  <a:cubicBezTo>
                    <a:pt x="258" y="22"/>
                    <a:pt x="258" y="22"/>
                    <a:pt x="259" y="22"/>
                  </a:cubicBezTo>
                  <a:close/>
                  <a:moveTo>
                    <a:pt x="272" y="23"/>
                  </a:moveTo>
                  <a:cubicBezTo>
                    <a:pt x="271" y="28"/>
                    <a:pt x="271" y="28"/>
                    <a:pt x="271" y="28"/>
                  </a:cubicBezTo>
                  <a:cubicBezTo>
                    <a:pt x="270" y="28"/>
                    <a:pt x="270" y="28"/>
                    <a:pt x="270" y="28"/>
                  </a:cubicBezTo>
                  <a:cubicBezTo>
                    <a:pt x="270" y="27"/>
                    <a:pt x="270" y="26"/>
                    <a:pt x="269" y="26"/>
                  </a:cubicBezTo>
                  <a:cubicBezTo>
                    <a:pt x="264" y="25"/>
                    <a:pt x="264" y="25"/>
                    <a:pt x="264" y="25"/>
                  </a:cubicBezTo>
                  <a:cubicBezTo>
                    <a:pt x="263" y="25"/>
                    <a:pt x="262" y="25"/>
                    <a:pt x="262" y="26"/>
                  </a:cubicBezTo>
                  <a:cubicBezTo>
                    <a:pt x="262" y="26"/>
                    <a:pt x="262" y="26"/>
                    <a:pt x="262" y="27"/>
                  </a:cubicBezTo>
                  <a:cubicBezTo>
                    <a:pt x="262" y="27"/>
                    <a:pt x="262" y="27"/>
                    <a:pt x="262" y="27"/>
                  </a:cubicBezTo>
                  <a:cubicBezTo>
                    <a:pt x="262" y="23"/>
                    <a:pt x="262" y="23"/>
                    <a:pt x="262" y="23"/>
                  </a:cubicBezTo>
                  <a:cubicBezTo>
                    <a:pt x="269" y="24"/>
                    <a:pt x="269" y="24"/>
                    <a:pt x="269" y="24"/>
                  </a:cubicBezTo>
                  <a:cubicBezTo>
                    <a:pt x="271" y="25"/>
                    <a:pt x="271" y="24"/>
                    <a:pt x="272" y="23"/>
                  </a:cubicBezTo>
                  <a:cubicBezTo>
                    <a:pt x="272" y="23"/>
                    <a:pt x="272" y="23"/>
                    <a:pt x="272" y="23"/>
                  </a:cubicBezTo>
                  <a:close/>
                  <a:moveTo>
                    <a:pt x="273" y="12"/>
                  </a:moveTo>
                  <a:cubicBezTo>
                    <a:pt x="273" y="16"/>
                    <a:pt x="273" y="16"/>
                    <a:pt x="273" y="16"/>
                  </a:cubicBezTo>
                  <a:cubicBezTo>
                    <a:pt x="272" y="16"/>
                    <a:pt x="272" y="16"/>
                    <a:pt x="272" y="16"/>
                  </a:cubicBezTo>
                  <a:cubicBezTo>
                    <a:pt x="272" y="15"/>
                    <a:pt x="272" y="15"/>
                    <a:pt x="271" y="15"/>
                  </a:cubicBezTo>
                  <a:cubicBezTo>
                    <a:pt x="266" y="14"/>
                    <a:pt x="266" y="14"/>
                    <a:pt x="266" y="14"/>
                  </a:cubicBezTo>
                  <a:cubicBezTo>
                    <a:pt x="266" y="14"/>
                    <a:pt x="266" y="14"/>
                    <a:pt x="265" y="14"/>
                  </a:cubicBezTo>
                  <a:cubicBezTo>
                    <a:pt x="265" y="15"/>
                    <a:pt x="265" y="15"/>
                    <a:pt x="265" y="15"/>
                  </a:cubicBezTo>
                  <a:cubicBezTo>
                    <a:pt x="265" y="16"/>
                    <a:pt x="265" y="17"/>
                    <a:pt x="266" y="18"/>
                  </a:cubicBezTo>
                  <a:cubicBezTo>
                    <a:pt x="271" y="19"/>
                    <a:pt x="271" y="19"/>
                    <a:pt x="271" y="19"/>
                  </a:cubicBezTo>
                  <a:cubicBezTo>
                    <a:pt x="272" y="19"/>
                    <a:pt x="272" y="18"/>
                    <a:pt x="273" y="17"/>
                  </a:cubicBezTo>
                  <a:cubicBezTo>
                    <a:pt x="273" y="17"/>
                    <a:pt x="273" y="17"/>
                    <a:pt x="273" y="17"/>
                  </a:cubicBezTo>
                  <a:cubicBezTo>
                    <a:pt x="273" y="22"/>
                    <a:pt x="273" y="22"/>
                    <a:pt x="273" y="22"/>
                  </a:cubicBezTo>
                  <a:cubicBezTo>
                    <a:pt x="272" y="22"/>
                    <a:pt x="272" y="22"/>
                    <a:pt x="272" y="22"/>
                  </a:cubicBezTo>
                  <a:cubicBezTo>
                    <a:pt x="272" y="21"/>
                    <a:pt x="272" y="21"/>
                    <a:pt x="271" y="20"/>
                  </a:cubicBezTo>
                  <a:cubicBezTo>
                    <a:pt x="265" y="19"/>
                    <a:pt x="265" y="19"/>
                    <a:pt x="265" y="19"/>
                  </a:cubicBezTo>
                  <a:cubicBezTo>
                    <a:pt x="265" y="19"/>
                    <a:pt x="264" y="19"/>
                    <a:pt x="264" y="19"/>
                  </a:cubicBezTo>
                  <a:cubicBezTo>
                    <a:pt x="264" y="19"/>
                    <a:pt x="264" y="20"/>
                    <a:pt x="264" y="21"/>
                  </a:cubicBezTo>
                  <a:cubicBezTo>
                    <a:pt x="264" y="21"/>
                    <a:pt x="264" y="21"/>
                    <a:pt x="264" y="21"/>
                  </a:cubicBezTo>
                  <a:cubicBezTo>
                    <a:pt x="263" y="17"/>
                    <a:pt x="263" y="17"/>
                    <a:pt x="263" y="17"/>
                  </a:cubicBezTo>
                  <a:cubicBezTo>
                    <a:pt x="265" y="18"/>
                    <a:pt x="265" y="18"/>
                    <a:pt x="265" y="18"/>
                  </a:cubicBezTo>
                  <a:cubicBezTo>
                    <a:pt x="264" y="17"/>
                    <a:pt x="263" y="16"/>
                    <a:pt x="264" y="15"/>
                  </a:cubicBezTo>
                  <a:cubicBezTo>
                    <a:pt x="264" y="13"/>
                    <a:pt x="265" y="12"/>
                    <a:pt x="267" y="13"/>
                  </a:cubicBezTo>
                  <a:cubicBezTo>
                    <a:pt x="272" y="13"/>
                    <a:pt x="272" y="13"/>
                    <a:pt x="272" y="13"/>
                  </a:cubicBezTo>
                  <a:cubicBezTo>
                    <a:pt x="272" y="13"/>
                    <a:pt x="273" y="13"/>
                    <a:pt x="273" y="12"/>
                  </a:cubicBezTo>
                  <a:cubicBezTo>
                    <a:pt x="273" y="12"/>
                    <a:pt x="273" y="12"/>
                    <a:pt x="273" y="12"/>
                  </a:cubicBezTo>
                  <a:close/>
                  <a:moveTo>
                    <a:pt x="273" y="1"/>
                  </a:moveTo>
                  <a:cubicBezTo>
                    <a:pt x="273" y="2"/>
                    <a:pt x="273" y="2"/>
                    <a:pt x="274" y="2"/>
                  </a:cubicBezTo>
                  <a:cubicBezTo>
                    <a:pt x="274" y="3"/>
                    <a:pt x="274" y="3"/>
                    <a:pt x="274" y="3"/>
                  </a:cubicBezTo>
                  <a:cubicBezTo>
                    <a:pt x="274" y="4"/>
                    <a:pt x="274" y="4"/>
                    <a:pt x="272" y="5"/>
                  </a:cubicBezTo>
                  <a:cubicBezTo>
                    <a:pt x="273" y="5"/>
                    <a:pt x="273" y="5"/>
                    <a:pt x="274" y="6"/>
                  </a:cubicBezTo>
                  <a:cubicBezTo>
                    <a:pt x="274" y="7"/>
                    <a:pt x="274" y="7"/>
                    <a:pt x="274" y="7"/>
                  </a:cubicBezTo>
                  <a:cubicBezTo>
                    <a:pt x="274" y="8"/>
                    <a:pt x="274" y="9"/>
                    <a:pt x="273" y="9"/>
                  </a:cubicBezTo>
                  <a:cubicBezTo>
                    <a:pt x="273" y="9"/>
                    <a:pt x="272" y="10"/>
                    <a:pt x="272" y="10"/>
                  </a:cubicBezTo>
                  <a:cubicBezTo>
                    <a:pt x="270" y="10"/>
                    <a:pt x="270" y="9"/>
                    <a:pt x="269" y="8"/>
                  </a:cubicBezTo>
                  <a:cubicBezTo>
                    <a:pt x="268" y="7"/>
                    <a:pt x="268" y="6"/>
                    <a:pt x="268" y="5"/>
                  </a:cubicBezTo>
                  <a:cubicBezTo>
                    <a:pt x="267" y="5"/>
                    <a:pt x="267" y="5"/>
                    <a:pt x="267" y="5"/>
                  </a:cubicBezTo>
                  <a:cubicBezTo>
                    <a:pt x="265" y="5"/>
                    <a:pt x="264" y="5"/>
                    <a:pt x="264" y="6"/>
                  </a:cubicBezTo>
                  <a:cubicBezTo>
                    <a:pt x="264" y="7"/>
                    <a:pt x="265" y="7"/>
                    <a:pt x="265" y="7"/>
                  </a:cubicBezTo>
                  <a:cubicBezTo>
                    <a:pt x="266" y="7"/>
                    <a:pt x="266" y="7"/>
                    <a:pt x="266" y="7"/>
                  </a:cubicBezTo>
                  <a:cubicBezTo>
                    <a:pt x="266" y="7"/>
                    <a:pt x="266" y="7"/>
                    <a:pt x="266" y="7"/>
                  </a:cubicBezTo>
                  <a:cubicBezTo>
                    <a:pt x="266" y="7"/>
                    <a:pt x="266" y="7"/>
                    <a:pt x="267" y="8"/>
                  </a:cubicBezTo>
                  <a:cubicBezTo>
                    <a:pt x="267" y="8"/>
                    <a:pt x="267" y="8"/>
                    <a:pt x="267" y="9"/>
                  </a:cubicBezTo>
                  <a:cubicBezTo>
                    <a:pt x="267" y="9"/>
                    <a:pt x="267" y="9"/>
                    <a:pt x="267" y="9"/>
                  </a:cubicBezTo>
                  <a:cubicBezTo>
                    <a:pt x="266" y="10"/>
                    <a:pt x="266" y="10"/>
                    <a:pt x="266" y="10"/>
                  </a:cubicBezTo>
                  <a:cubicBezTo>
                    <a:pt x="266" y="10"/>
                    <a:pt x="265" y="9"/>
                    <a:pt x="265" y="9"/>
                  </a:cubicBezTo>
                  <a:cubicBezTo>
                    <a:pt x="264" y="8"/>
                    <a:pt x="264" y="7"/>
                    <a:pt x="264" y="7"/>
                  </a:cubicBezTo>
                  <a:cubicBezTo>
                    <a:pt x="264" y="5"/>
                    <a:pt x="265" y="5"/>
                    <a:pt x="265" y="4"/>
                  </a:cubicBezTo>
                  <a:cubicBezTo>
                    <a:pt x="266" y="4"/>
                    <a:pt x="266" y="3"/>
                    <a:pt x="268" y="3"/>
                  </a:cubicBezTo>
                  <a:cubicBezTo>
                    <a:pt x="272" y="3"/>
                    <a:pt x="272" y="3"/>
                    <a:pt x="272" y="3"/>
                  </a:cubicBezTo>
                  <a:cubicBezTo>
                    <a:pt x="272" y="3"/>
                    <a:pt x="273" y="3"/>
                    <a:pt x="273" y="3"/>
                  </a:cubicBezTo>
                  <a:cubicBezTo>
                    <a:pt x="273" y="3"/>
                    <a:pt x="273" y="3"/>
                    <a:pt x="272" y="2"/>
                  </a:cubicBezTo>
                  <a:cubicBezTo>
                    <a:pt x="273" y="1"/>
                    <a:pt x="273" y="1"/>
                    <a:pt x="273" y="1"/>
                  </a:cubicBezTo>
                  <a:close/>
                  <a:moveTo>
                    <a:pt x="272" y="5"/>
                  </a:moveTo>
                  <a:cubicBezTo>
                    <a:pt x="268" y="5"/>
                    <a:pt x="268" y="5"/>
                    <a:pt x="268" y="5"/>
                  </a:cubicBezTo>
                  <a:cubicBezTo>
                    <a:pt x="269" y="6"/>
                    <a:pt x="269" y="7"/>
                    <a:pt x="269" y="7"/>
                  </a:cubicBezTo>
                  <a:cubicBezTo>
                    <a:pt x="270" y="8"/>
                    <a:pt x="270" y="8"/>
                    <a:pt x="271" y="8"/>
                  </a:cubicBezTo>
                  <a:cubicBezTo>
                    <a:pt x="272" y="8"/>
                    <a:pt x="272" y="8"/>
                    <a:pt x="272" y="7"/>
                  </a:cubicBezTo>
                  <a:cubicBezTo>
                    <a:pt x="273" y="6"/>
                    <a:pt x="272" y="5"/>
                    <a:pt x="272"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 name="Freeform 41"/>
            <p:cNvSpPr>
              <a:spLocks/>
            </p:cNvSpPr>
            <p:nvPr userDrawn="1"/>
          </p:nvSpPr>
          <p:spPr bwMode="auto">
            <a:xfrm>
              <a:off x="8913891" y="4711981"/>
              <a:ext cx="161925" cy="150812"/>
            </a:xfrm>
            <a:custGeom>
              <a:avLst/>
              <a:gdLst>
                <a:gd name="T0" fmla="*/ 86 w 108"/>
                <a:gd name="T1" fmla="*/ 99 h 100"/>
                <a:gd name="T2" fmla="*/ 46 w 108"/>
                <a:gd name="T3" fmla="*/ 0 h 100"/>
                <a:gd name="T4" fmla="*/ 56 w 108"/>
                <a:gd name="T5" fmla="*/ 58 h 100"/>
                <a:gd name="T6" fmla="*/ 0 w 108"/>
                <a:gd name="T7" fmla="*/ 100 h 100"/>
                <a:gd name="T8" fmla="*/ 57 w 108"/>
                <a:gd name="T9" fmla="*/ 59 h 100"/>
                <a:gd name="T10" fmla="*/ 65 w 108"/>
                <a:gd name="T11" fmla="*/ 18 h 100"/>
                <a:gd name="T12" fmla="*/ 41 w 108"/>
                <a:gd name="T13" fmla="*/ 97 h 100"/>
                <a:gd name="T14" fmla="*/ 64 w 108"/>
                <a:gd name="T15" fmla="*/ 14 h 100"/>
                <a:gd name="T16" fmla="*/ 65 w 108"/>
                <a:gd name="T17" fmla="*/ 98 h 100"/>
                <a:gd name="T18" fmla="*/ 62 w 108"/>
                <a:gd name="T19" fmla="*/ 9 h 100"/>
                <a:gd name="T20" fmla="*/ 86 w 108"/>
                <a:gd name="T21" fmla="*/ 99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8" h="100">
                  <a:moveTo>
                    <a:pt x="86" y="99"/>
                  </a:moveTo>
                  <a:cubicBezTo>
                    <a:pt x="108" y="48"/>
                    <a:pt x="88" y="16"/>
                    <a:pt x="46" y="0"/>
                  </a:cubicBezTo>
                  <a:cubicBezTo>
                    <a:pt x="71" y="10"/>
                    <a:pt x="66" y="42"/>
                    <a:pt x="56" y="58"/>
                  </a:cubicBezTo>
                  <a:cubicBezTo>
                    <a:pt x="45" y="74"/>
                    <a:pt x="28" y="87"/>
                    <a:pt x="0" y="100"/>
                  </a:cubicBezTo>
                  <a:cubicBezTo>
                    <a:pt x="30" y="88"/>
                    <a:pt x="48" y="73"/>
                    <a:pt x="57" y="59"/>
                  </a:cubicBezTo>
                  <a:cubicBezTo>
                    <a:pt x="65" y="44"/>
                    <a:pt x="67" y="32"/>
                    <a:pt x="65" y="18"/>
                  </a:cubicBezTo>
                  <a:cubicBezTo>
                    <a:pt x="78" y="47"/>
                    <a:pt x="67" y="72"/>
                    <a:pt x="41" y="97"/>
                  </a:cubicBezTo>
                  <a:cubicBezTo>
                    <a:pt x="71" y="71"/>
                    <a:pt x="81" y="43"/>
                    <a:pt x="64" y="14"/>
                  </a:cubicBezTo>
                  <a:cubicBezTo>
                    <a:pt x="89" y="42"/>
                    <a:pt x="82" y="72"/>
                    <a:pt x="65" y="98"/>
                  </a:cubicBezTo>
                  <a:cubicBezTo>
                    <a:pt x="86" y="68"/>
                    <a:pt x="90" y="36"/>
                    <a:pt x="62" y="9"/>
                  </a:cubicBezTo>
                  <a:cubicBezTo>
                    <a:pt x="96" y="30"/>
                    <a:pt x="101" y="59"/>
                    <a:pt x="86" y="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 name="Freeform 42"/>
            <p:cNvSpPr>
              <a:spLocks/>
            </p:cNvSpPr>
            <p:nvPr userDrawn="1"/>
          </p:nvSpPr>
          <p:spPr bwMode="auto">
            <a:xfrm>
              <a:off x="8942467" y="4694517"/>
              <a:ext cx="49213" cy="20638"/>
            </a:xfrm>
            <a:custGeom>
              <a:avLst/>
              <a:gdLst>
                <a:gd name="T0" fmla="*/ 19 w 33"/>
                <a:gd name="T1" fmla="*/ 14 h 14"/>
                <a:gd name="T2" fmla="*/ 0 w 33"/>
                <a:gd name="T3" fmla="*/ 0 h 14"/>
                <a:gd name="T4" fmla="*/ 33 w 33"/>
                <a:gd name="T5" fmla="*/ 5 h 14"/>
                <a:gd name="T6" fmla="*/ 18 w 33"/>
                <a:gd name="T7" fmla="*/ 6 h 14"/>
                <a:gd name="T8" fmla="*/ 19 w 33"/>
                <a:gd name="T9" fmla="*/ 14 h 14"/>
              </a:gdLst>
              <a:ahLst/>
              <a:cxnLst>
                <a:cxn ang="0">
                  <a:pos x="T0" y="T1"/>
                </a:cxn>
                <a:cxn ang="0">
                  <a:pos x="T2" y="T3"/>
                </a:cxn>
                <a:cxn ang="0">
                  <a:pos x="T4" y="T5"/>
                </a:cxn>
                <a:cxn ang="0">
                  <a:pos x="T6" y="T7"/>
                </a:cxn>
                <a:cxn ang="0">
                  <a:pos x="T8" y="T9"/>
                </a:cxn>
              </a:cxnLst>
              <a:rect l="0" t="0" r="r" b="b"/>
              <a:pathLst>
                <a:path w="33" h="14">
                  <a:moveTo>
                    <a:pt x="19" y="14"/>
                  </a:moveTo>
                  <a:cubicBezTo>
                    <a:pt x="13" y="8"/>
                    <a:pt x="8" y="4"/>
                    <a:pt x="0" y="0"/>
                  </a:cubicBezTo>
                  <a:cubicBezTo>
                    <a:pt x="11" y="0"/>
                    <a:pt x="25" y="3"/>
                    <a:pt x="33" y="5"/>
                  </a:cubicBezTo>
                  <a:cubicBezTo>
                    <a:pt x="24" y="4"/>
                    <a:pt x="20" y="5"/>
                    <a:pt x="18" y="6"/>
                  </a:cubicBezTo>
                  <a:cubicBezTo>
                    <a:pt x="16" y="8"/>
                    <a:pt x="17" y="10"/>
                    <a:pt x="19"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 name="Freeform 43"/>
            <p:cNvSpPr>
              <a:spLocks/>
            </p:cNvSpPr>
            <p:nvPr userDrawn="1"/>
          </p:nvSpPr>
          <p:spPr bwMode="auto">
            <a:xfrm>
              <a:off x="8867855" y="4856442"/>
              <a:ext cx="195263" cy="30163"/>
            </a:xfrm>
            <a:custGeom>
              <a:avLst/>
              <a:gdLst>
                <a:gd name="T0" fmla="*/ 70 w 131"/>
                <a:gd name="T1" fmla="*/ 20 h 20"/>
                <a:gd name="T2" fmla="*/ 77 w 131"/>
                <a:gd name="T3" fmla="*/ 12 h 20"/>
                <a:gd name="T4" fmla="*/ 100 w 131"/>
                <a:gd name="T5" fmla="*/ 12 h 20"/>
                <a:gd name="T6" fmla="*/ 131 w 131"/>
                <a:gd name="T7" fmla="*/ 14 h 20"/>
                <a:gd name="T8" fmla="*/ 124 w 131"/>
                <a:gd name="T9" fmla="*/ 8 h 20"/>
                <a:gd name="T10" fmla="*/ 101 w 131"/>
                <a:gd name="T11" fmla="*/ 5 h 20"/>
                <a:gd name="T12" fmla="*/ 77 w 131"/>
                <a:gd name="T13" fmla="*/ 0 h 20"/>
                <a:gd name="T14" fmla="*/ 65 w 131"/>
                <a:gd name="T15" fmla="*/ 12 h 20"/>
                <a:gd name="T16" fmla="*/ 53 w 131"/>
                <a:gd name="T17" fmla="*/ 0 h 20"/>
                <a:gd name="T18" fmla="*/ 30 w 131"/>
                <a:gd name="T19" fmla="*/ 5 h 20"/>
                <a:gd name="T20" fmla="*/ 7 w 131"/>
                <a:gd name="T21" fmla="*/ 8 h 20"/>
                <a:gd name="T22" fmla="*/ 0 w 131"/>
                <a:gd name="T23" fmla="*/ 14 h 20"/>
                <a:gd name="T24" fmla="*/ 31 w 131"/>
                <a:gd name="T25" fmla="*/ 12 h 20"/>
                <a:gd name="T26" fmla="*/ 54 w 131"/>
                <a:gd name="T27" fmla="*/ 12 h 20"/>
                <a:gd name="T28" fmla="*/ 61 w 131"/>
                <a:gd name="T29" fmla="*/ 20 h 20"/>
                <a:gd name="T30" fmla="*/ 70 w 131"/>
                <a:gd name="T31"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1" h="20">
                  <a:moveTo>
                    <a:pt x="70" y="20"/>
                  </a:moveTo>
                  <a:cubicBezTo>
                    <a:pt x="70" y="16"/>
                    <a:pt x="71" y="14"/>
                    <a:pt x="77" y="12"/>
                  </a:cubicBezTo>
                  <a:cubicBezTo>
                    <a:pt x="83" y="10"/>
                    <a:pt x="89" y="11"/>
                    <a:pt x="100" y="12"/>
                  </a:cubicBezTo>
                  <a:cubicBezTo>
                    <a:pt x="111" y="14"/>
                    <a:pt x="120" y="15"/>
                    <a:pt x="131" y="14"/>
                  </a:cubicBezTo>
                  <a:cubicBezTo>
                    <a:pt x="127" y="12"/>
                    <a:pt x="126" y="10"/>
                    <a:pt x="124" y="8"/>
                  </a:cubicBezTo>
                  <a:cubicBezTo>
                    <a:pt x="115" y="8"/>
                    <a:pt x="109" y="7"/>
                    <a:pt x="101" y="5"/>
                  </a:cubicBezTo>
                  <a:cubicBezTo>
                    <a:pt x="93" y="2"/>
                    <a:pt x="83" y="0"/>
                    <a:pt x="77" y="0"/>
                  </a:cubicBezTo>
                  <a:cubicBezTo>
                    <a:pt x="71" y="1"/>
                    <a:pt x="67" y="4"/>
                    <a:pt x="65" y="12"/>
                  </a:cubicBezTo>
                  <a:cubicBezTo>
                    <a:pt x="63" y="4"/>
                    <a:pt x="59" y="1"/>
                    <a:pt x="53" y="0"/>
                  </a:cubicBezTo>
                  <a:cubicBezTo>
                    <a:pt x="47" y="0"/>
                    <a:pt x="38" y="2"/>
                    <a:pt x="30" y="5"/>
                  </a:cubicBezTo>
                  <a:cubicBezTo>
                    <a:pt x="22" y="7"/>
                    <a:pt x="16" y="8"/>
                    <a:pt x="7" y="8"/>
                  </a:cubicBezTo>
                  <a:cubicBezTo>
                    <a:pt x="5" y="10"/>
                    <a:pt x="4" y="12"/>
                    <a:pt x="0" y="14"/>
                  </a:cubicBezTo>
                  <a:cubicBezTo>
                    <a:pt x="11" y="15"/>
                    <a:pt x="20" y="14"/>
                    <a:pt x="31" y="12"/>
                  </a:cubicBezTo>
                  <a:cubicBezTo>
                    <a:pt x="41" y="11"/>
                    <a:pt x="48" y="10"/>
                    <a:pt x="54" y="12"/>
                  </a:cubicBezTo>
                  <a:cubicBezTo>
                    <a:pt x="60" y="14"/>
                    <a:pt x="61" y="16"/>
                    <a:pt x="61" y="20"/>
                  </a:cubicBezTo>
                  <a:cubicBezTo>
                    <a:pt x="70" y="20"/>
                    <a:pt x="70" y="20"/>
                    <a:pt x="70"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 name="Freeform 44"/>
            <p:cNvSpPr>
              <a:spLocks noEditPoints="1"/>
            </p:cNvSpPr>
            <p:nvPr userDrawn="1"/>
          </p:nvSpPr>
          <p:spPr bwMode="auto">
            <a:xfrm>
              <a:off x="8840867" y="4681823"/>
              <a:ext cx="252414" cy="257174"/>
            </a:xfrm>
            <a:custGeom>
              <a:avLst/>
              <a:gdLst>
                <a:gd name="T0" fmla="*/ 85 w 170"/>
                <a:gd name="T1" fmla="*/ 0 h 171"/>
                <a:gd name="T2" fmla="*/ 0 w 170"/>
                <a:gd name="T3" fmla="*/ 86 h 171"/>
                <a:gd name="T4" fmla="*/ 85 w 170"/>
                <a:gd name="T5" fmla="*/ 171 h 171"/>
                <a:gd name="T6" fmla="*/ 170 w 170"/>
                <a:gd name="T7" fmla="*/ 86 h 171"/>
                <a:gd name="T8" fmla="*/ 85 w 170"/>
                <a:gd name="T9" fmla="*/ 0 h 171"/>
                <a:gd name="T10" fmla="*/ 85 w 170"/>
                <a:gd name="T11" fmla="*/ 168 h 171"/>
                <a:gd name="T12" fmla="*/ 2 w 170"/>
                <a:gd name="T13" fmla="*/ 85 h 171"/>
                <a:gd name="T14" fmla="*/ 85 w 170"/>
                <a:gd name="T15" fmla="*/ 3 h 171"/>
                <a:gd name="T16" fmla="*/ 167 w 170"/>
                <a:gd name="T17" fmla="*/ 85 h 171"/>
                <a:gd name="T18" fmla="*/ 85 w 170"/>
                <a:gd name="T19" fmla="*/ 168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0" h="171">
                  <a:moveTo>
                    <a:pt x="85" y="0"/>
                  </a:moveTo>
                  <a:cubicBezTo>
                    <a:pt x="38" y="0"/>
                    <a:pt x="0" y="38"/>
                    <a:pt x="0" y="86"/>
                  </a:cubicBezTo>
                  <a:cubicBezTo>
                    <a:pt x="0" y="132"/>
                    <a:pt x="38" y="171"/>
                    <a:pt x="85" y="171"/>
                  </a:cubicBezTo>
                  <a:cubicBezTo>
                    <a:pt x="132" y="171"/>
                    <a:pt x="170" y="133"/>
                    <a:pt x="170" y="86"/>
                  </a:cubicBezTo>
                  <a:cubicBezTo>
                    <a:pt x="170" y="38"/>
                    <a:pt x="132" y="0"/>
                    <a:pt x="85" y="0"/>
                  </a:cubicBezTo>
                  <a:close/>
                  <a:moveTo>
                    <a:pt x="85" y="168"/>
                  </a:moveTo>
                  <a:cubicBezTo>
                    <a:pt x="39" y="168"/>
                    <a:pt x="2" y="131"/>
                    <a:pt x="2" y="85"/>
                  </a:cubicBezTo>
                  <a:cubicBezTo>
                    <a:pt x="2" y="40"/>
                    <a:pt x="39" y="3"/>
                    <a:pt x="85" y="3"/>
                  </a:cubicBezTo>
                  <a:cubicBezTo>
                    <a:pt x="130" y="3"/>
                    <a:pt x="167" y="40"/>
                    <a:pt x="167" y="85"/>
                  </a:cubicBezTo>
                  <a:cubicBezTo>
                    <a:pt x="167" y="131"/>
                    <a:pt x="130" y="168"/>
                    <a:pt x="85" y="1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 name="Freeform 45"/>
            <p:cNvSpPr>
              <a:spLocks noEditPoints="1"/>
            </p:cNvSpPr>
            <p:nvPr userDrawn="1"/>
          </p:nvSpPr>
          <p:spPr bwMode="auto">
            <a:xfrm>
              <a:off x="9091692" y="4667536"/>
              <a:ext cx="39688" cy="36513"/>
            </a:xfrm>
            <a:custGeom>
              <a:avLst/>
              <a:gdLst>
                <a:gd name="T0" fmla="*/ 13 w 26"/>
                <a:gd name="T1" fmla="*/ 16 h 25"/>
                <a:gd name="T2" fmla="*/ 11 w 26"/>
                <a:gd name="T3" fmla="*/ 25 h 25"/>
                <a:gd name="T4" fmla="*/ 7 w 26"/>
                <a:gd name="T5" fmla="*/ 24 h 25"/>
                <a:gd name="T6" fmla="*/ 9 w 26"/>
                <a:gd name="T7" fmla="*/ 19 h 25"/>
                <a:gd name="T8" fmla="*/ 10 w 26"/>
                <a:gd name="T9" fmla="*/ 14 h 25"/>
                <a:gd name="T10" fmla="*/ 10 w 26"/>
                <a:gd name="T11" fmla="*/ 14 h 25"/>
                <a:gd name="T12" fmla="*/ 13 w 26"/>
                <a:gd name="T13" fmla="*/ 16 h 25"/>
                <a:gd name="T14" fmla="*/ 25 w 26"/>
                <a:gd name="T15" fmla="*/ 0 h 25"/>
                <a:gd name="T16" fmla="*/ 26 w 26"/>
                <a:gd name="T17" fmla="*/ 2 h 25"/>
                <a:gd name="T18" fmla="*/ 21 w 26"/>
                <a:gd name="T19" fmla="*/ 7 h 25"/>
                <a:gd name="T20" fmla="*/ 18 w 26"/>
                <a:gd name="T21" fmla="*/ 9 h 25"/>
                <a:gd name="T22" fmla="*/ 22 w 26"/>
                <a:gd name="T23" fmla="*/ 11 h 25"/>
                <a:gd name="T24" fmla="*/ 22 w 26"/>
                <a:gd name="T25" fmla="*/ 11 h 25"/>
                <a:gd name="T26" fmla="*/ 23 w 26"/>
                <a:gd name="T27" fmla="*/ 9 h 25"/>
                <a:gd name="T28" fmla="*/ 23 w 26"/>
                <a:gd name="T29" fmla="*/ 9 h 25"/>
                <a:gd name="T30" fmla="*/ 24 w 26"/>
                <a:gd name="T31" fmla="*/ 9 h 25"/>
                <a:gd name="T32" fmla="*/ 25 w 26"/>
                <a:gd name="T33" fmla="*/ 14 h 25"/>
                <a:gd name="T34" fmla="*/ 26 w 26"/>
                <a:gd name="T35" fmla="*/ 15 h 25"/>
                <a:gd name="T36" fmla="*/ 26 w 26"/>
                <a:gd name="T37" fmla="*/ 16 h 25"/>
                <a:gd name="T38" fmla="*/ 25 w 26"/>
                <a:gd name="T39" fmla="*/ 16 h 25"/>
                <a:gd name="T40" fmla="*/ 23 w 26"/>
                <a:gd name="T41" fmla="*/ 16 h 25"/>
                <a:gd name="T42" fmla="*/ 22 w 26"/>
                <a:gd name="T43" fmla="*/ 15 h 25"/>
                <a:gd name="T44" fmla="*/ 13 w 26"/>
                <a:gd name="T45" fmla="*/ 11 h 25"/>
                <a:gd name="T46" fmla="*/ 4 w 26"/>
                <a:gd name="T47" fmla="*/ 13 h 25"/>
                <a:gd name="T48" fmla="*/ 2 w 26"/>
                <a:gd name="T49" fmla="*/ 8 h 25"/>
                <a:gd name="T50" fmla="*/ 2 w 26"/>
                <a:gd name="T51" fmla="*/ 8 h 25"/>
                <a:gd name="T52" fmla="*/ 3 w 26"/>
                <a:gd name="T53" fmla="*/ 8 h 25"/>
                <a:gd name="T54" fmla="*/ 5 w 26"/>
                <a:gd name="T55" fmla="*/ 10 h 25"/>
                <a:gd name="T56" fmla="*/ 11 w 26"/>
                <a:gd name="T57" fmla="*/ 10 h 25"/>
                <a:gd name="T58" fmla="*/ 11 w 26"/>
                <a:gd name="T59" fmla="*/ 9 h 25"/>
                <a:gd name="T60" fmla="*/ 8 w 26"/>
                <a:gd name="T61" fmla="*/ 3 h 25"/>
                <a:gd name="T62" fmla="*/ 9 w 26"/>
                <a:gd name="T63" fmla="*/ 2 h 25"/>
                <a:gd name="T64" fmla="*/ 10 w 26"/>
                <a:gd name="T65" fmla="*/ 2 h 25"/>
                <a:gd name="T66" fmla="*/ 11 w 26"/>
                <a:gd name="T67" fmla="*/ 5 h 25"/>
                <a:gd name="T68" fmla="*/ 12 w 26"/>
                <a:gd name="T69" fmla="*/ 6 h 25"/>
                <a:gd name="T70" fmla="*/ 15 w 26"/>
                <a:gd name="T71" fmla="*/ 8 h 25"/>
                <a:gd name="T72" fmla="*/ 22 w 26"/>
                <a:gd name="T73" fmla="*/ 2 h 25"/>
                <a:gd name="T74" fmla="*/ 24 w 26"/>
                <a:gd name="T75" fmla="*/ 0 h 25"/>
                <a:gd name="T76" fmla="*/ 25 w 26"/>
                <a:gd name="T7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6" h="25">
                  <a:moveTo>
                    <a:pt x="13" y="16"/>
                  </a:moveTo>
                  <a:cubicBezTo>
                    <a:pt x="14" y="18"/>
                    <a:pt x="13" y="24"/>
                    <a:pt x="11" y="25"/>
                  </a:cubicBezTo>
                  <a:cubicBezTo>
                    <a:pt x="10" y="25"/>
                    <a:pt x="7" y="25"/>
                    <a:pt x="7" y="24"/>
                  </a:cubicBezTo>
                  <a:cubicBezTo>
                    <a:pt x="7" y="22"/>
                    <a:pt x="8" y="21"/>
                    <a:pt x="9" y="19"/>
                  </a:cubicBezTo>
                  <a:cubicBezTo>
                    <a:pt x="10" y="18"/>
                    <a:pt x="9" y="16"/>
                    <a:pt x="10" y="14"/>
                  </a:cubicBezTo>
                  <a:cubicBezTo>
                    <a:pt x="10" y="14"/>
                    <a:pt x="10" y="14"/>
                    <a:pt x="10" y="14"/>
                  </a:cubicBezTo>
                  <a:cubicBezTo>
                    <a:pt x="11" y="15"/>
                    <a:pt x="12" y="15"/>
                    <a:pt x="13" y="16"/>
                  </a:cubicBezTo>
                  <a:close/>
                  <a:moveTo>
                    <a:pt x="25" y="0"/>
                  </a:moveTo>
                  <a:cubicBezTo>
                    <a:pt x="25" y="0"/>
                    <a:pt x="26" y="1"/>
                    <a:pt x="26" y="2"/>
                  </a:cubicBezTo>
                  <a:cubicBezTo>
                    <a:pt x="26" y="3"/>
                    <a:pt x="23" y="6"/>
                    <a:pt x="21" y="7"/>
                  </a:cubicBezTo>
                  <a:cubicBezTo>
                    <a:pt x="20" y="8"/>
                    <a:pt x="19" y="8"/>
                    <a:pt x="18" y="9"/>
                  </a:cubicBezTo>
                  <a:cubicBezTo>
                    <a:pt x="19" y="10"/>
                    <a:pt x="20" y="11"/>
                    <a:pt x="22" y="11"/>
                  </a:cubicBezTo>
                  <a:cubicBezTo>
                    <a:pt x="22" y="11"/>
                    <a:pt x="22" y="11"/>
                    <a:pt x="22" y="11"/>
                  </a:cubicBezTo>
                  <a:cubicBezTo>
                    <a:pt x="23" y="10"/>
                    <a:pt x="23" y="10"/>
                    <a:pt x="23" y="9"/>
                  </a:cubicBezTo>
                  <a:cubicBezTo>
                    <a:pt x="23" y="9"/>
                    <a:pt x="23" y="9"/>
                    <a:pt x="23" y="9"/>
                  </a:cubicBezTo>
                  <a:cubicBezTo>
                    <a:pt x="23" y="9"/>
                    <a:pt x="23" y="9"/>
                    <a:pt x="24" y="9"/>
                  </a:cubicBezTo>
                  <a:cubicBezTo>
                    <a:pt x="23" y="11"/>
                    <a:pt x="24" y="12"/>
                    <a:pt x="25" y="14"/>
                  </a:cubicBezTo>
                  <a:cubicBezTo>
                    <a:pt x="26" y="14"/>
                    <a:pt x="25" y="15"/>
                    <a:pt x="26" y="15"/>
                  </a:cubicBezTo>
                  <a:cubicBezTo>
                    <a:pt x="26" y="16"/>
                    <a:pt x="26" y="15"/>
                    <a:pt x="26" y="16"/>
                  </a:cubicBezTo>
                  <a:cubicBezTo>
                    <a:pt x="25" y="16"/>
                    <a:pt x="25" y="16"/>
                    <a:pt x="25" y="16"/>
                  </a:cubicBezTo>
                  <a:cubicBezTo>
                    <a:pt x="24" y="16"/>
                    <a:pt x="24" y="16"/>
                    <a:pt x="23" y="16"/>
                  </a:cubicBezTo>
                  <a:cubicBezTo>
                    <a:pt x="23" y="16"/>
                    <a:pt x="22" y="15"/>
                    <a:pt x="22" y="15"/>
                  </a:cubicBezTo>
                  <a:cubicBezTo>
                    <a:pt x="19" y="13"/>
                    <a:pt x="16" y="11"/>
                    <a:pt x="13" y="11"/>
                  </a:cubicBezTo>
                  <a:cubicBezTo>
                    <a:pt x="11" y="12"/>
                    <a:pt x="6" y="14"/>
                    <a:pt x="4" y="13"/>
                  </a:cubicBezTo>
                  <a:cubicBezTo>
                    <a:pt x="2" y="13"/>
                    <a:pt x="0" y="9"/>
                    <a:pt x="2" y="8"/>
                  </a:cubicBezTo>
                  <a:cubicBezTo>
                    <a:pt x="2" y="8"/>
                    <a:pt x="2" y="8"/>
                    <a:pt x="2" y="8"/>
                  </a:cubicBezTo>
                  <a:cubicBezTo>
                    <a:pt x="2" y="8"/>
                    <a:pt x="3" y="8"/>
                    <a:pt x="3" y="8"/>
                  </a:cubicBezTo>
                  <a:cubicBezTo>
                    <a:pt x="4" y="9"/>
                    <a:pt x="5" y="10"/>
                    <a:pt x="5" y="10"/>
                  </a:cubicBezTo>
                  <a:cubicBezTo>
                    <a:pt x="7" y="10"/>
                    <a:pt x="10" y="10"/>
                    <a:pt x="11" y="10"/>
                  </a:cubicBezTo>
                  <a:cubicBezTo>
                    <a:pt x="11" y="9"/>
                    <a:pt x="11" y="9"/>
                    <a:pt x="11" y="9"/>
                  </a:cubicBezTo>
                  <a:cubicBezTo>
                    <a:pt x="9" y="6"/>
                    <a:pt x="7" y="6"/>
                    <a:pt x="8" y="3"/>
                  </a:cubicBezTo>
                  <a:cubicBezTo>
                    <a:pt x="8" y="2"/>
                    <a:pt x="9" y="2"/>
                    <a:pt x="9" y="2"/>
                  </a:cubicBezTo>
                  <a:cubicBezTo>
                    <a:pt x="9" y="2"/>
                    <a:pt x="10" y="2"/>
                    <a:pt x="10" y="2"/>
                  </a:cubicBezTo>
                  <a:cubicBezTo>
                    <a:pt x="10" y="3"/>
                    <a:pt x="11" y="4"/>
                    <a:pt x="11" y="5"/>
                  </a:cubicBezTo>
                  <a:cubicBezTo>
                    <a:pt x="12" y="5"/>
                    <a:pt x="12" y="6"/>
                    <a:pt x="12" y="6"/>
                  </a:cubicBezTo>
                  <a:cubicBezTo>
                    <a:pt x="13" y="6"/>
                    <a:pt x="14" y="8"/>
                    <a:pt x="15" y="8"/>
                  </a:cubicBezTo>
                  <a:cubicBezTo>
                    <a:pt x="16" y="8"/>
                    <a:pt x="21" y="4"/>
                    <a:pt x="22" y="2"/>
                  </a:cubicBezTo>
                  <a:cubicBezTo>
                    <a:pt x="23" y="2"/>
                    <a:pt x="23" y="0"/>
                    <a:pt x="24" y="0"/>
                  </a:cubicBezTo>
                  <a:cubicBezTo>
                    <a:pt x="25" y="0"/>
                    <a:pt x="25" y="0"/>
                    <a:pt x="2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 name="Freeform 46"/>
            <p:cNvSpPr>
              <a:spLocks noEditPoints="1"/>
            </p:cNvSpPr>
            <p:nvPr userDrawn="1"/>
          </p:nvSpPr>
          <p:spPr bwMode="auto">
            <a:xfrm>
              <a:off x="9120267" y="4715161"/>
              <a:ext cx="53975" cy="44450"/>
            </a:xfrm>
            <a:custGeom>
              <a:avLst/>
              <a:gdLst>
                <a:gd name="T0" fmla="*/ 32 w 36"/>
                <a:gd name="T1" fmla="*/ 11 h 30"/>
                <a:gd name="T2" fmla="*/ 36 w 36"/>
                <a:gd name="T3" fmla="*/ 16 h 30"/>
                <a:gd name="T4" fmla="*/ 30 w 36"/>
                <a:gd name="T5" fmla="*/ 16 h 30"/>
                <a:gd name="T6" fmla="*/ 26 w 36"/>
                <a:gd name="T7" fmla="*/ 13 h 30"/>
                <a:gd name="T8" fmla="*/ 27 w 36"/>
                <a:gd name="T9" fmla="*/ 16 h 30"/>
                <a:gd name="T10" fmla="*/ 23 w 36"/>
                <a:gd name="T11" fmla="*/ 22 h 30"/>
                <a:gd name="T12" fmla="*/ 14 w 36"/>
                <a:gd name="T13" fmla="*/ 21 h 30"/>
                <a:gd name="T14" fmla="*/ 14 w 36"/>
                <a:gd name="T15" fmla="*/ 24 h 30"/>
                <a:gd name="T16" fmla="*/ 14 w 36"/>
                <a:gd name="T17" fmla="*/ 30 h 30"/>
                <a:gd name="T18" fmla="*/ 10 w 36"/>
                <a:gd name="T19" fmla="*/ 24 h 30"/>
                <a:gd name="T20" fmla="*/ 1 w 36"/>
                <a:gd name="T21" fmla="*/ 18 h 30"/>
                <a:gd name="T22" fmla="*/ 3 w 36"/>
                <a:gd name="T23" fmla="*/ 19 h 30"/>
                <a:gd name="T24" fmla="*/ 9 w 36"/>
                <a:gd name="T25" fmla="*/ 24 h 30"/>
                <a:gd name="T26" fmla="*/ 9 w 36"/>
                <a:gd name="T27" fmla="*/ 23 h 30"/>
                <a:gd name="T28" fmla="*/ 6 w 36"/>
                <a:gd name="T29" fmla="*/ 20 h 30"/>
                <a:gd name="T30" fmla="*/ 4 w 36"/>
                <a:gd name="T31" fmla="*/ 12 h 30"/>
                <a:gd name="T32" fmla="*/ 8 w 36"/>
                <a:gd name="T33" fmla="*/ 18 h 30"/>
                <a:gd name="T34" fmla="*/ 12 w 36"/>
                <a:gd name="T35" fmla="*/ 20 h 30"/>
                <a:gd name="T36" fmla="*/ 17 w 36"/>
                <a:gd name="T37" fmla="*/ 19 h 30"/>
                <a:gd name="T38" fmla="*/ 14 w 36"/>
                <a:gd name="T39" fmla="*/ 16 h 30"/>
                <a:gd name="T40" fmla="*/ 21 w 36"/>
                <a:gd name="T41" fmla="*/ 20 h 30"/>
                <a:gd name="T42" fmla="*/ 24 w 36"/>
                <a:gd name="T43" fmla="*/ 18 h 30"/>
                <a:gd name="T44" fmla="*/ 14 w 36"/>
                <a:gd name="T45" fmla="*/ 12 h 30"/>
                <a:gd name="T46" fmla="*/ 10 w 36"/>
                <a:gd name="T47" fmla="*/ 14 h 30"/>
                <a:gd name="T48" fmla="*/ 10 w 36"/>
                <a:gd name="T49" fmla="*/ 12 h 30"/>
                <a:gd name="T50" fmla="*/ 14 w 36"/>
                <a:gd name="T51" fmla="*/ 6 h 30"/>
                <a:gd name="T52" fmla="*/ 21 w 36"/>
                <a:gd name="T53" fmla="*/ 10 h 30"/>
                <a:gd name="T54" fmla="*/ 32 w 36"/>
                <a:gd name="T55" fmla="*/ 14 h 30"/>
                <a:gd name="T56" fmla="*/ 32 w 36"/>
                <a:gd name="T57" fmla="*/ 14 h 30"/>
                <a:gd name="T58" fmla="*/ 29 w 36"/>
                <a:gd name="T59" fmla="*/ 6 h 30"/>
                <a:gd name="T60" fmla="*/ 32 w 36"/>
                <a:gd name="T61" fmla="*/ 6 h 30"/>
                <a:gd name="T62" fmla="*/ 34 w 36"/>
                <a:gd name="T63" fmla="*/ 0 h 30"/>
                <a:gd name="T64" fmla="*/ 29 w 36"/>
                <a:gd name="T65"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6" h="30">
                  <a:moveTo>
                    <a:pt x="32" y="6"/>
                  </a:moveTo>
                  <a:cubicBezTo>
                    <a:pt x="33" y="8"/>
                    <a:pt x="31" y="10"/>
                    <a:pt x="32" y="11"/>
                  </a:cubicBezTo>
                  <a:cubicBezTo>
                    <a:pt x="32" y="11"/>
                    <a:pt x="32" y="12"/>
                    <a:pt x="32" y="12"/>
                  </a:cubicBezTo>
                  <a:cubicBezTo>
                    <a:pt x="34" y="12"/>
                    <a:pt x="36" y="14"/>
                    <a:pt x="36" y="16"/>
                  </a:cubicBezTo>
                  <a:cubicBezTo>
                    <a:pt x="36" y="17"/>
                    <a:pt x="34" y="19"/>
                    <a:pt x="33" y="19"/>
                  </a:cubicBezTo>
                  <a:cubicBezTo>
                    <a:pt x="32" y="18"/>
                    <a:pt x="30" y="16"/>
                    <a:pt x="30" y="16"/>
                  </a:cubicBezTo>
                  <a:cubicBezTo>
                    <a:pt x="29" y="14"/>
                    <a:pt x="27" y="14"/>
                    <a:pt x="26" y="13"/>
                  </a:cubicBezTo>
                  <a:cubicBezTo>
                    <a:pt x="26" y="13"/>
                    <a:pt x="26" y="13"/>
                    <a:pt x="26" y="13"/>
                  </a:cubicBezTo>
                  <a:cubicBezTo>
                    <a:pt x="26" y="13"/>
                    <a:pt x="26" y="13"/>
                    <a:pt x="26" y="13"/>
                  </a:cubicBezTo>
                  <a:cubicBezTo>
                    <a:pt x="26" y="14"/>
                    <a:pt x="27" y="14"/>
                    <a:pt x="27" y="16"/>
                  </a:cubicBezTo>
                  <a:cubicBezTo>
                    <a:pt x="27" y="18"/>
                    <a:pt x="28" y="21"/>
                    <a:pt x="24" y="23"/>
                  </a:cubicBezTo>
                  <a:cubicBezTo>
                    <a:pt x="24" y="22"/>
                    <a:pt x="24" y="22"/>
                    <a:pt x="23" y="22"/>
                  </a:cubicBezTo>
                  <a:cubicBezTo>
                    <a:pt x="22" y="22"/>
                    <a:pt x="21" y="20"/>
                    <a:pt x="20" y="20"/>
                  </a:cubicBezTo>
                  <a:cubicBezTo>
                    <a:pt x="19" y="22"/>
                    <a:pt x="16" y="21"/>
                    <a:pt x="14" y="21"/>
                  </a:cubicBezTo>
                  <a:cubicBezTo>
                    <a:pt x="13" y="21"/>
                    <a:pt x="13" y="22"/>
                    <a:pt x="13" y="22"/>
                  </a:cubicBezTo>
                  <a:cubicBezTo>
                    <a:pt x="14" y="22"/>
                    <a:pt x="14" y="23"/>
                    <a:pt x="14" y="24"/>
                  </a:cubicBezTo>
                  <a:cubicBezTo>
                    <a:pt x="15" y="24"/>
                    <a:pt x="18" y="26"/>
                    <a:pt x="18" y="28"/>
                  </a:cubicBezTo>
                  <a:cubicBezTo>
                    <a:pt x="18" y="29"/>
                    <a:pt x="16" y="30"/>
                    <a:pt x="14" y="30"/>
                  </a:cubicBezTo>
                  <a:cubicBezTo>
                    <a:pt x="14" y="28"/>
                    <a:pt x="13" y="26"/>
                    <a:pt x="11" y="25"/>
                  </a:cubicBezTo>
                  <a:cubicBezTo>
                    <a:pt x="10" y="25"/>
                    <a:pt x="11" y="24"/>
                    <a:pt x="10" y="24"/>
                  </a:cubicBezTo>
                  <a:cubicBezTo>
                    <a:pt x="9" y="25"/>
                    <a:pt x="8" y="26"/>
                    <a:pt x="7" y="26"/>
                  </a:cubicBezTo>
                  <a:cubicBezTo>
                    <a:pt x="3" y="25"/>
                    <a:pt x="0" y="22"/>
                    <a:pt x="1" y="18"/>
                  </a:cubicBezTo>
                  <a:cubicBezTo>
                    <a:pt x="2" y="17"/>
                    <a:pt x="2" y="16"/>
                    <a:pt x="2" y="15"/>
                  </a:cubicBezTo>
                  <a:cubicBezTo>
                    <a:pt x="3" y="16"/>
                    <a:pt x="3" y="18"/>
                    <a:pt x="3" y="19"/>
                  </a:cubicBezTo>
                  <a:cubicBezTo>
                    <a:pt x="3" y="19"/>
                    <a:pt x="3" y="20"/>
                    <a:pt x="4" y="20"/>
                  </a:cubicBezTo>
                  <a:cubicBezTo>
                    <a:pt x="5" y="22"/>
                    <a:pt x="7" y="23"/>
                    <a:pt x="9" y="24"/>
                  </a:cubicBezTo>
                  <a:cubicBezTo>
                    <a:pt x="9" y="24"/>
                    <a:pt x="9" y="24"/>
                    <a:pt x="9" y="23"/>
                  </a:cubicBezTo>
                  <a:cubicBezTo>
                    <a:pt x="9" y="23"/>
                    <a:pt x="9" y="23"/>
                    <a:pt x="9" y="23"/>
                  </a:cubicBezTo>
                  <a:cubicBezTo>
                    <a:pt x="9" y="22"/>
                    <a:pt x="8" y="22"/>
                    <a:pt x="8" y="21"/>
                  </a:cubicBezTo>
                  <a:cubicBezTo>
                    <a:pt x="8" y="21"/>
                    <a:pt x="7" y="20"/>
                    <a:pt x="6" y="20"/>
                  </a:cubicBezTo>
                  <a:cubicBezTo>
                    <a:pt x="5" y="19"/>
                    <a:pt x="3" y="14"/>
                    <a:pt x="4" y="13"/>
                  </a:cubicBezTo>
                  <a:cubicBezTo>
                    <a:pt x="4" y="13"/>
                    <a:pt x="4" y="12"/>
                    <a:pt x="4" y="12"/>
                  </a:cubicBezTo>
                  <a:cubicBezTo>
                    <a:pt x="5" y="12"/>
                    <a:pt x="5" y="12"/>
                    <a:pt x="5" y="13"/>
                  </a:cubicBezTo>
                  <a:cubicBezTo>
                    <a:pt x="6" y="14"/>
                    <a:pt x="7" y="16"/>
                    <a:pt x="8" y="18"/>
                  </a:cubicBezTo>
                  <a:cubicBezTo>
                    <a:pt x="9" y="18"/>
                    <a:pt x="10" y="19"/>
                    <a:pt x="11" y="20"/>
                  </a:cubicBezTo>
                  <a:cubicBezTo>
                    <a:pt x="11" y="20"/>
                    <a:pt x="11" y="20"/>
                    <a:pt x="12" y="20"/>
                  </a:cubicBezTo>
                  <a:cubicBezTo>
                    <a:pt x="13" y="19"/>
                    <a:pt x="14" y="19"/>
                    <a:pt x="16" y="19"/>
                  </a:cubicBezTo>
                  <a:cubicBezTo>
                    <a:pt x="16" y="19"/>
                    <a:pt x="17" y="19"/>
                    <a:pt x="17" y="19"/>
                  </a:cubicBezTo>
                  <a:cubicBezTo>
                    <a:pt x="17" y="18"/>
                    <a:pt x="15" y="17"/>
                    <a:pt x="15" y="17"/>
                  </a:cubicBezTo>
                  <a:cubicBezTo>
                    <a:pt x="14" y="16"/>
                    <a:pt x="14" y="16"/>
                    <a:pt x="14" y="16"/>
                  </a:cubicBezTo>
                  <a:cubicBezTo>
                    <a:pt x="16" y="14"/>
                    <a:pt x="17" y="16"/>
                    <a:pt x="19" y="18"/>
                  </a:cubicBezTo>
                  <a:cubicBezTo>
                    <a:pt x="20" y="19"/>
                    <a:pt x="20" y="19"/>
                    <a:pt x="21" y="20"/>
                  </a:cubicBezTo>
                  <a:cubicBezTo>
                    <a:pt x="22" y="20"/>
                    <a:pt x="23" y="21"/>
                    <a:pt x="24" y="20"/>
                  </a:cubicBezTo>
                  <a:cubicBezTo>
                    <a:pt x="24" y="19"/>
                    <a:pt x="24" y="19"/>
                    <a:pt x="24" y="18"/>
                  </a:cubicBezTo>
                  <a:cubicBezTo>
                    <a:pt x="24" y="15"/>
                    <a:pt x="20" y="12"/>
                    <a:pt x="17" y="12"/>
                  </a:cubicBezTo>
                  <a:cubicBezTo>
                    <a:pt x="16" y="11"/>
                    <a:pt x="14" y="10"/>
                    <a:pt x="14" y="12"/>
                  </a:cubicBezTo>
                  <a:cubicBezTo>
                    <a:pt x="14" y="12"/>
                    <a:pt x="13" y="14"/>
                    <a:pt x="13" y="14"/>
                  </a:cubicBezTo>
                  <a:cubicBezTo>
                    <a:pt x="12" y="14"/>
                    <a:pt x="11" y="14"/>
                    <a:pt x="10" y="14"/>
                  </a:cubicBezTo>
                  <a:cubicBezTo>
                    <a:pt x="10" y="14"/>
                    <a:pt x="10" y="14"/>
                    <a:pt x="10" y="14"/>
                  </a:cubicBezTo>
                  <a:cubicBezTo>
                    <a:pt x="10" y="13"/>
                    <a:pt x="10" y="13"/>
                    <a:pt x="10" y="12"/>
                  </a:cubicBezTo>
                  <a:cubicBezTo>
                    <a:pt x="10" y="12"/>
                    <a:pt x="9" y="12"/>
                    <a:pt x="9" y="11"/>
                  </a:cubicBezTo>
                  <a:cubicBezTo>
                    <a:pt x="9" y="10"/>
                    <a:pt x="13" y="6"/>
                    <a:pt x="14" y="6"/>
                  </a:cubicBezTo>
                  <a:cubicBezTo>
                    <a:pt x="16" y="8"/>
                    <a:pt x="17" y="8"/>
                    <a:pt x="19" y="9"/>
                  </a:cubicBezTo>
                  <a:cubicBezTo>
                    <a:pt x="20" y="9"/>
                    <a:pt x="21" y="10"/>
                    <a:pt x="21" y="10"/>
                  </a:cubicBezTo>
                  <a:cubicBezTo>
                    <a:pt x="23" y="11"/>
                    <a:pt x="24" y="11"/>
                    <a:pt x="26" y="12"/>
                  </a:cubicBezTo>
                  <a:cubicBezTo>
                    <a:pt x="28" y="12"/>
                    <a:pt x="30" y="14"/>
                    <a:pt x="32" y="14"/>
                  </a:cubicBezTo>
                  <a:cubicBezTo>
                    <a:pt x="32" y="14"/>
                    <a:pt x="32" y="14"/>
                    <a:pt x="32" y="14"/>
                  </a:cubicBezTo>
                  <a:cubicBezTo>
                    <a:pt x="32" y="14"/>
                    <a:pt x="32" y="14"/>
                    <a:pt x="32" y="14"/>
                  </a:cubicBezTo>
                  <a:cubicBezTo>
                    <a:pt x="30" y="13"/>
                    <a:pt x="27" y="12"/>
                    <a:pt x="28" y="10"/>
                  </a:cubicBezTo>
                  <a:cubicBezTo>
                    <a:pt x="28" y="8"/>
                    <a:pt x="30" y="8"/>
                    <a:pt x="29" y="6"/>
                  </a:cubicBezTo>
                  <a:cubicBezTo>
                    <a:pt x="30" y="6"/>
                    <a:pt x="30" y="6"/>
                    <a:pt x="30" y="6"/>
                  </a:cubicBezTo>
                  <a:cubicBezTo>
                    <a:pt x="31" y="6"/>
                    <a:pt x="31" y="6"/>
                    <a:pt x="32" y="6"/>
                  </a:cubicBezTo>
                  <a:close/>
                  <a:moveTo>
                    <a:pt x="34" y="0"/>
                  </a:moveTo>
                  <a:cubicBezTo>
                    <a:pt x="34" y="0"/>
                    <a:pt x="34" y="0"/>
                    <a:pt x="34" y="0"/>
                  </a:cubicBezTo>
                  <a:cubicBezTo>
                    <a:pt x="33" y="2"/>
                    <a:pt x="29" y="6"/>
                    <a:pt x="26" y="6"/>
                  </a:cubicBezTo>
                  <a:cubicBezTo>
                    <a:pt x="25" y="4"/>
                    <a:pt x="27" y="2"/>
                    <a:pt x="29" y="0"/>
                  </a:cubicBezTo>
                  <a:cubicBezTo>
                    <a:pt x="30" y="1"/>
                    <a:pt x="32" y="0"/>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 name="Freeform 47"/>
            <p:cNvSpPr>
              <a:spLocks noEditPoints="1"/>
            </p:cNvSpPr>
            <p:nvPr userDrawn="1"/>
          </p:nvSpPr>
          <p:spPr bwMode="auto">
            <a:xfrm>
              <a:off x="9037717" y="4621498"/>
              <a:ext cx="53975" cy="46038"/>
            </a:xfrm>
            <a:custGeom>
              <a:avLst/>
              <a:gdLst>
                <a:gd name="T0" fmla="*/ 13 w 36"/>
                <a:gd name="T1" fmla="*/ 14 h 30"/>
                <a:gd name="T2" fmla="*/ 10 w 36"/>
                <a:gd name="T3" fmla="*/ 17 h 30"/>
                <a:gd name="T4" fmla="*/ 10 w 36"/>
                <a:gd name="T5" fmla="*/ 17 h 30"/>
                <a:gd name="T6" fmla="*/ 13 w 36"/>
                <a:gd name="T7" fmla="*/ 14 h 30"/>
                <a:gd name="T8" fmla="*/ 13 w 36"/>
                <a:gd name="T9" fmla="*/ 14 h 30"/>
                <a:gd name="T10" fmla="*/ 26 w 36"/>
                <a:gd name="T11" fmla="*/ 1 h 30"/>
                <a:gd name="T12" fmla="*/ 27 w 36"/>
                <a:gd name="T13" fmla="*/ 1 h 30"/>
                <a:gd name="T14" fmla="*/ 25 w 36"/>
                <a:gd name="T15" fmla="*/ 7 h 30"/>
                <a:gd name="T16" fmla="*/ 22 w 36"/>
                <a:gd name="T17" fmla="*/ 10 h 30"/>
                <a:gd name="T18" fmla="*/ 22 w 36"/>
                <a:gd name="T19" fmla="*/ 11 h 30"/>
                <a:gd name="T20" fmla="*/ 25 w 36"/>
                <a:gd name="T21" fmla="*/ 11 h 30"/>
                <a:gd name="T22" fmla="*/ 26 w 36"/>
                <a:gd name="T23" fmla="*/ 10 h 30"/>
                <a:gd name="T24" fmla="*/ 29 w 36"/>
                <a:gd name="T25" fmla="*/ 13 h 30"/>
                <a:gd name="T26" fmla="*/ 28 w 36"/>
                <a:gd name="T27" fmla="*/ 14 h 30"/>
                <a:gd name="T28" fmla="*/ 21 w 36"/>
                <a:gd name="T29" fmla="*/ 14 h 30"/>
                <a:gd name="T30" fmla="*/ 19 w 36"/>
                <a:gd name="T31" fmla="*/ 13 h 30"/>
                <a:gd name="T32" fmla="*/ 16 w 36"/>
                <a:gd name="T33" fmla="*/ 18 h 30"/>
                <a:gd name="T34" fmla="*/ 16 w 36"/>
                <a:gd name="T35" fmla="*/ 18 h 30"/>
                <a:gd name="T36" fmla="*/ 21 w 36"/>
                <a:gd name="T37" fmla="*/ 20 h 30"/>
                <a:gd name="T38" fmla="*/ 20 w 36"/>
                <a:gd name="T39" fmla="*/ 24 h 30"/>
                <a:gd name="T40" fmla="*/ 20 w 36"/>
                <a:gd name="T41" fmla="*/ 27 h 30"/>
                <a:gd name="T42" fmla="*/ 14 w 36"/>
                <a:gd name="T43" fmla="*/ 27 h 30"/>
                <a:gd name="T44" fmla="*/ 15 w 36"/>
                <a:gd name="T45" fmla="*/ 21 h 30"/>
                <a:gd name="T46" fmla="*/ 14 w 36"/>
                <a:gd name="T47" fmla="*/ 21 h 30"/>
                <a:gd name="T48" fmla="*/ 9 w 36"/>
                <a:gd name="T49" fmla="*/ 28 h 30"/>
                <a:gd name="T50" fmla="*/ 9 w 36"/>
                <a:gd name="T51" fmla="*/ 28 h 30"/>
                <a:gd name="T52" fmla="*/ 9 w 36"/>
                <a:gd name="T53" fmla="*/ 22 h 30"/>
                <a:gd name="T54" fmla="*/ 11 w 36"/>
                <a:gd name="T55" fmla="*/ 20 h 30"/>
                <a:gd name="T56" fmla="*/ 8 w 36"/>
                <a:gd name="T57" fmla="*/ 20 h 30"/>
                <a:gd name="T58" fmla="*/ 6 w 36"/>
                <a:gd name="T59" fmla="*/ 21 h 30"/>
                <a:gd name="T60" fmla="*/ 1 w 36"/>
                <a:gd name="T61" fmla="*/ 23 h 30"/>
                <a:gd name="T62" fmla="*/ 0 w 36"/>
                <a:gd name="T63" fmla="*/ 22 h 30"/>
                <a:gd name="T64" fmla="*/ 1 w 36"/>
                <a:gd name="T65" fmla="*/ 19 h 30"/>
                <a:gd name="T66" fmla="*/ 3 w 36"/>
                <a:gd name="T67" fmla="*/ 15 h 30"/>
                <a:gd name="T68" fmla="*/ 13 w 36"/>
                <a:gd name="T69" fmla="*/ 13 h 30"/>
                <a:gd name="T70" fmla="*/ 16 w 36"/>
                <a:gd name="T71" fmla="*/ 14 h 30"/>
                <a:gd name="T72" fmla="*/ 16 w 36"/>
                <a:gd name="T73" fmla="*/ 14 h 30"/>
                <a:gd name="T74" fmla="*/ 16 w 36"/>
                <a:gd name="T75" fmla="*/ 13 h 30"/>
                <a:gd name="T76" fmla="*/ 15 w 36"/>
                <a:gd name="T77" fmla="*/ 13 h 30"/>
                <a:gd name="T78" fmla="*/ 13 w 36"/>
                <a:gd name="T79" fmla="*/ 8 h 30"/>
                <a:gd name="T80" fmla="*/ 13 w 36"/>
                <a:gd name="T81" fmla="*/ 8 h 30"/>
                <a:gd name="T82" fmla="*/ 18 w 36"/>
                <a:gd name="T83" fmla="*/ 11 h 30"/>
                <a:gd name="T84" fmla="*/ 20 w 36"/>
                <a:gd name="T85" fmla="*/ 9 h 30"/>
                <a:gd name="T86" fmla="*/ 21 w 36"/>
                <a:gd name="T87" fmla="*/ 7 h 30"/>
                <a:gd name="T88" fmla="*/ 24 w 36"/>
                <a:gd name="T89" fmla="*/ 4 h 30"/>
                <a:gd name="T90" fmla="*/ 26 w 36"/>
                <a:gd name="T91" fmla="*/ 1 h 30"/>
                <a:gd name="T92" fmla="*/ 26 w 36"/>
                <a:gd name="T93" fmla="*/ 1 h 30"/>
                <a:gd name="T94" fmla="*/ 31 w 36"/>
                <a:gd name="T95" fmla="*/ 3 h 30"/>
                <a:gd name="T96" fmla="*/ 35 w 36"/>
                <a:gd name="T97" fmla="*/ 7 h 30"/>
                <a:gd name="T98" fmla="*/ 36 w 36"/>
                <a:gd name="T99" fmla="*/ 9 h 30"/>
                <a:gd name="T100" fmla="*/ 31 w 36"/>
                <a:gd name="T101" fmla="*/ 10 h 30"/>
                <a:gd name="T102" fmla="*/ 31 w 36"/>
                <a:gd name="T103" fmla="*/ 8 h 30"/>
                <a:gd name="T104" fmla="*/ 30 w 36"/>
                <a:gd name="T105" fmla="*/ 8 h 30"/>
                <a:gd name="T106" fmla="*/ 31 w 36"/>
                <a:gd name="T107" fmla="*/ 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6" h="30">
                  <a:moveTo>
                    <a:pt x="13" y="14"/>
                  </a:moveTo>
                  <a:cubicBezTo>
                    <a:pt x="13" y="14"/>
                    <a:pt x="10" y="16"/>
                    <a:pt x="10" y="17"/>
                  </a:cubicBezTo>
                  <a:cubicBezTo>
                    <a:pt x="10" y="17"/>
                    <a:pt x="10" y="17"/>
                    <a:pt x="10" y="17"/>
                  </a:cubicBezTo>
                  <a:cubicBezTo>
                    <a:pt x="13" y="19"/>
                    <a:pt x="14" y="17"/>
                    <a:pt x="13" y="14"/>
                  </a:cubicBezTo>
                  <a:cubicBezTo>
                    <a:pt x="13" y="14"/>
                    <a:pt x="13" y="14"/>
                    <a:pt x="13" y="14"/>
                  </a:cubicBezTo>
                  <a:close/>
                  <a:moveTo>
                    <a:pt x="26" y="1"/>
                  </a:moveTo>
                  <a:cubicBezTo>
                    <a:pt x="26" y="1"/>
                    <a:pt x="26" y="1"/>
                    <a:pt x="27" y="1"/>
                  </a:cubicBezTo>
                  <a:cubicBezTo>
                    <a:pt x="27" y="2"/>
                    <a:pt x="25" y="6"/>
                    <a:pt x="25" y="7"/>
                  </a:cubicBezTo>
                  <a:cubicBezTo>
                    <a:pt x="24" y="8"/>
                    <a:pt x="22" y="10"/>
                    <a:pt x="22" y="10"/>
                  </a:cubicBezTo>
                  <a:cubicBezTo>
                    <a:pt x="22" y="10"/>
                    <a:pt x="22" y="10"/>
                    <a:pt x="22" y="11"/>
                  </a:cubicBezTo>
                  <a:cubicBezTo>
                    <a:pt x="23" y="12"/>
                    <a:pt x="25" y="12"/>
                    <a:pt x="25" y="11"/>
                  </a:cubicBezTo>
                  <a:cubicBezTo>
                    <a:pt x="26" y="10"/>
                    <a:pt x="25" y="10"/>
                    <a:pt x="26" y="10"/>
                  </a:cubicBezTo>
                  <a:cubicBezTo>
                    <a:pt x="27" y="10"/>
                    <a:pt x="29" y="12"/>
                    <a:pt x="29" y="13"/>
                  </a:cubicBezTo>
                  <a:cubicBezTo>
                    <a:pt x="29" y="13"/>
                    <a:pt x="29" y="14"/>
                    <a:pt x="28" y="14"/>
                  </a:cubicBezTo>
                  <a:cubicBezTo>
                    <a:pt x="25" y="13"/>
                    <a:pt x="23" y="14"/>
                    <a:pt x="21" y="14"/>
                  </a:cubicBezTo>
                  <a:cubicBezTo>
                    <a:pt x="20" y="14"/>
                    <a:pt x="20" y="13"/>
                    <a:pt x="19" y="13"/>
                  </a:cubicBezTo>
                  <a:cubicBezTo>
                    <a:pt x="18" y="14"/>
                    <a:pt x="16" y="17"/>
                    <a:pt x="16" y="18"/>
                  </a:cubicBezTo>
                  <a:cubicBezTo>
                    <a:pt x="16" y="18"/>
                    <a:pt x="16" y="18"/>
                    <a:pt x="16" y="18"/>
                  </a:cubicBezTo>
                  <a:cubicBezTo>
                    <a:pt x="18" y="19"/>
                    <a:pt x="19" y="17"/>
                    <a:pt x="21" y="20"/>
                  </a:cubicBezTo>
                  <a:cubicBezTo>
                    <a:pt x="21" y="22"/>
                    <a:pt x="20" y="22"/>
                    <a:pt x="20" y="24"/>
                  </a:cubicBezTo>
                  <a:cubicBezTo>
                    <a:pt x="19" y="25"/>
                    <a:pt x="20" y="26"/>
                    <a:pt x="20" y="27"/>
                  </a:cubicBezTo>
                  <a:cubicBezTo>
                    <a:pt x="19" y="30"/>
                    <a:pt x="15" y="29"/>
                    <a:pt x="14" y="27"/>
                  </a:cubicBezTo>
                  <a:cubicBezTo>
                    <a:pt x="13" y="26"/>
                    <a:pt x="15" y="22"/>
                    <a:pt x="15" y="21"/>
                  </a:cubicBezTo>
                  <a:cubicBezTo>
                    <a:pt x="14" y="21"/>
                    <a:pt x="14" y="21"/>
                    <a:pt x="14" y="21"/>
                  </a:cubicBezTo>
                  <a:cubicBezTo>
                    <a:pt x="11" y="22"/>
                    <a:pt x="11" y="26"/>
                    <a:pt x="9" y="28"/>
                  </a:cubicBezTo>
                  <a:cubicBezTo>
                    <a:pt x="9" y="28"/>
                    <a:pt x="9" y="28"/>
                    <a:pt x="9" y="28"/>
                  </a:cubicBezTo>
                  <a:cubicBezTo>
                    <a:pt x="8" y="27"/>
                    <a:pt x="9" y="24"/>
                    <a:pt x="9" y="22"/>
                  </a:cubicBezTo>
                  <a:cubicBezTo>
                    <a:pt x="10" y="22"/>
                    <a:pt x="11" y="21"/>
                    <a:pt x="11" y="20"/>
                  </a:cubicBezTo>
                  <a:cubicBezTo>
                    <a:pt x="10" y="20"/>
                    <a:pt x="9" y="19"/>
                    <a:pt x="8" y="20"/>
                  </a:cubicBezTo>
                  <a:cubicBezTo>
                    <a:pt x="7" y="20"/>
                    <a:pt x="7" y="21"/>
                    <a:pt x="6" y="21"/>
                  </a:cubicBezTo>
                  <a:cubicBezTo>
                    <a:pt x="5" y="22"/>
                    <a:pt x="3" y="23"/>
                    <a:pt x="1" y="23"/>
                  </a:cubicBezTo>
                  <a:cubicBezTo>
                    <a:pt x="1" y="23"/>
                    <a:pt x="1" y="22"/>
                    <a:pt x="0" y="22"/>
                  </a:cubicBezTo>
                  <a:cubicBezTo>
                    <a:pt x="1" y="20"/>
                    <a:pt x="1" y="20"/>
                    <a:pt x="1" y="19"/>
                  </a:cubicBezTo>
                  <a:cubicBezTo>
                    <a:pt x="1" y="18"/>
                    <a:pt x="3" y="17"/>
                    <a:pt x="3" y="15"/>
                  </a:cubicBezTo>
                  <a:cubicBezTo>
                    <a:pt x="7" y="15"/>
                    <a:pt x="9" y="13"/>
                    <a:pt x="13" y="13"/>
                  </a:cubicBezTo>
                  <a:cubicBezTo>
                    <a:pt x="14" y="13"/>
                    <a:pt x="15" y="15"/>
                    <a:pt x="16" y="14"/>
                  </a:cubicBezTo>
                  <a:cubicBezTo>
                    <a:pt x="16" y="14"/>
                    <a:pt x="16" y="14"/>
                    <a:pt x="16" y="14"/>
                  </a:cubicBezTo>
                  <a:cubicBezTo>
                    <a:pt x="16" y="14"/>
                    <a:pt x="16" y="14"/>
                    <a:pt x="16" y="13"/>
                  </a:cubicBezTo>
                  <a:cubicBezTo>
                    <a:pt x="15" y="13"/>
                    <a:pt x="15" y="13"/>
                    <a:pt x="15" y="13"/>
                  </a:cubicBezTo>
                  <a:cubicBezTo>
                    <a:pt x="12" y="12"/>
                    <a:pt x="12" y="10"/>
                    <a:pt x="13" y="8"/>
                  </a:cubicBezTo>
                  <a:cubicBezTo>
                    <a:pt x="13" y="8"/>
                    <a:pt x="13" y="8"/>
                    <a:pt x="13" y="8"/>
                  </a:cubicBezTo>
                  <a:cubicBezTo>
                    <a:pt x="14" y="10"/>
                    <a:pt x="17" y="11"/>
                    <a:pt x="18" y="11"/>
                  </a:cubicBezTo>
                  <a:cubicBezTo>
                    <a:pt x="19" y="10"/>
                    <a:pt x="19" y="10"/>
                    <a:pt x="20" y="9"/>
                  </a:cubicBezTo>
                  <a:cubicBezTo>
                    <a:pt x="20" y="8"/>
                    <a:pt x="21" y="8"/>
                    <a:pt x="21" y="7"/>
                  </a:cubicBezTo>
                  <a:cubicBezTo>
                    <a:pt x="22" y="6"/>
                    <a:pt x="23" y="5"/>
                    <a:pt x="24" y="4"/>
                  </a:cubicBezTo>
                  <a:cubicBezTo>
                    <a:pt x="24" y="4"/>
                    <a:pt x="25" y="1"/>
                    <a:pt x="26" y="1"/>
                  </a:cubicBezTo>
                  <a:cubicBezTo>
                    <a:pt x="25" y="0"/>
                    <a:pt x="26" y="1"/>
                    <a:pt x="26" y="1"/>
                  </a:cubicBezTo>
                  <a:close/>
                  <a:moveTo>
                    <a:pt x="31" y="3"/>
                  </a:moveTo>
                  <a:cubicBezTo>
                    <a:pt x="32" y="4"/>
                    <a:pt x="34" y="5"/>
                    <a:pt x="35" y="7"/>
                  </a:cubicBezTo>
                  <a:cubicBezTo>
                    <a:pt x="35" y="8"/>
                    <a:pt x="36" y="9"/>
                    <a:pt x="36" y="9"/>
                  </a:cubicBezTo>
                  <a:cubicBezTo>
                    <a:pt x="35" y="12"/>
                    <a:pt x="32" y="12"/>
                    <a:pt x="31" y="10"/>
                  </a:cubicBezTo>
                  <a:cubicBezTo>
                    <a:pt x="31" y="10"/>
                    <a:pt x="31" y="9"/>
                    <a:pt x="31" y="8"/>
                  </a:cubicBezTo>
                  <a:cubicBezTo>
                    <a:pt x="30" y="8"/>
                    <a:pt x="30" y="8"/>
                    <a:pt x="30" y="8"/>
                  </a:cubicBezTo>
                  <a:cubicBezTo>
                    <a:pt x="31" y="6"/>
                    <a:pt x="29" y="4"/>
                    <a:pt x="3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 name="Freeform 48"/>
            <p:cNvSpPr>
              <a:spLocks noEditPoints="1"/>
            </p:cNvSpPr>
            <p:nvPr userDrawn="1"/>
          </p:nvSpPr>
          <p:spPr bwMode="auto">
            <a:xfrm>
              <a:off x="8913891" y="4588168"/>
              <a:ext cx="36513" cy="52388"/>
            </a:xfrm>
            <a:custGeom>
              <a:avLst/>
              <a:gdLst>
                <a:gd name="T0" fmla="*/ 14 w 24"/>
                <a:gd name="T1" fmla="*/ 5 h 34"/>
                <a:gd name="T2" fmla="*/ 14 w 24"/>
                <a:gd name="T3" fmla="*/ 5 h 34"/>
                <a:gd name="T4" fmla="*/ 14 w 24"/>
                <a:gd name="T5" fmla="*/ 5 h 34"/>
                <a:gd name="T6" fmla="*/ 14 w 24"/>
                <a:gd name="T7" fmla="*/ 4 h 34"/>
                <a:gd name="T8" fmla="*/ 14 w 24"/>
                <a:gd name="T9" fmla="*/ 4 h 34"/>
                <a:gd name="T10" fmla="*/ 14 w 24"/>
                <a:gd name="T11" fmla="*/ 4 h 34"/>
                <a:gd name="T12" fmla="*/ 14 w 24"/>
                <a:gd name="T13" fmla="*/ 4 h 34"/>
                <a:gd name="T14" fmla="*/ 20 w 24"/>
                <a:gd name="T15" fmla="*/ 2 h 34"/>
                <a:gd name="T16" fmla="*/ 14 w 24"/>
                <a:gd name="T17" fmla="*/ 7 h 34"/>
                <a:gd name="T18" fmla="*/ 22 w 24"/>
                <a:gd name="T19" fmla="*/ 15 h 34"/>
                <a:gd name="T20" fmla="*/ 16 w 24"/>
                <a:gd name="T21" fmla="*/ 18 h 34"/>
                <a:gd name="T22" fmla="*/ 15 w 24"/>
                <a:gd name="T23" fmla="*/ 23 h 34"/>
                <a:gd name="T24" fmla="*/ 17 w 24"/>
                <a:gd name="T25" fmla="*/ 22 h 34"/>
                <a:gd name="T26" fmla="*/ 24 w 24"/>
                <a:gd name="T27" fmla="*/ 24 h 34"/>
                <a:gd name="T28" fmla="*/ 18 w 24"/>
                <a:gd name="T29" fmla="*/ 26 h 34"/>
                <a:gd name="T30" fmla="*/ 9 w 24"/>
                <a:gd name="T31" fmla="*/ 32 h 34"/>
                <a:gd name="T32" fmla="*/ 16 w 24"/>
                <a:gd name="T33" fmla="*/ 27 h 34"/>
                <a:gd name="T34" fmla="*/ 10 w 24"/>
                <a:gd name="T35" fmla="*/ 29 h 34"/>
                <a:gd name="T36" fmla="*/ 7 w 24"/>
                <a:gd name="T37" fmla="*/ 28 h 34"/>
                <a:gd name="T38" fmla="*/ 14 w 24"/>
                <a:gd name="T39" fmla="*/ 25 h 34"/>
                <a:gd name="T40" fmla="*/ 13 w 24"/>
                <a:gd name="T41" fmla="*/ 24 h 34"/>
                <a:gd name="T42" fmla="*/ 14 w 24"/>
                <a:gd name="T43" fmla="*/ 19 h 34"/>
                <a:gd name="T44" fmla="*/ 9 w 24"/>
                <a:gd name="T45" fmla="*/ 22 h 34"/>
                <a:gd name="T46" fmla="*/ 9 w 24"/>
                <a:gd name="T47" fmla="*/ 20 h 34"/>
                <a:gd name="T48" fmla="*/ 17 w 24"/>
                <a:gd name="T49" fmla="*/ 16 h 34"/>
                <a:gd name="T50" fmla="*/ 14 w 24"/>
                <a:gd name="T51" fmla="*/ 10 h 34"/>
                <a:gd name="T52" fmla="*/ 7 w 24"/>
                <a:gd name="T53" fmla="*/ 17 h 34"/>
                <a:gd name="T54" fmla="*/ 4 w 24"/>
                <a:gd name="T55" fmla="*/ 26 h 34"/>
                <a:gd name="T56" fmla="*/ 2 w 24"/>
                <a:gd name="T57" fmla="*/ 19 h 34"/>
                <a:gd name="T58" fmla="*/ 6 w 24"/>
                <a:gd name="T59" fmla="*/ 12 h 34"/>
                <a:gd name="T60" fmla="*/ 12 w 24"/>
                <a:gd name="T61" fmla="*/ 7 h 34"/>
                <a:gd name="T62" fmla="*/ 8 w 24"/>
                <a:gd name="T63" fmla="*/ 6 h 34"/>
                <a:gd name="T64" fmla="*/ 1 w 24"/>
                <a:gd name="T65" fmla="*/ 3 h 34"/>
                <a:gd name="T66" fmla="*/ 4 w 24"/>
                <a:gd name="T67" fmla="*/ 7 h 34"/>
                <a:gd name="T68" fmla="*/ 0 w 24"/>
                <a:gd name="T69" fmla="*/ 5 h 34"/>
                <a:gd name="T70" fmla="*/ 1 w 24"/>
                <a:gd name="T71" fmla="*/ 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4" h="34">
                  <a:moveTo>
                    <a:pt x="14" y="5"/>
                  </a:moveTo>
                  <a:cubicBezTo>
                    <a:pt x="14" y="5"/>
                    <a:pt x="14" y="5"/>
                    <a:pt x="14" y="5"/>
                  </a:cubicBezTo>
                  <a:cubicBezTo>
                    <a:pt x="14" y="5"/>
                    <a:pt x="14" y="5"/>
                    <a:pt x="14" y="5"/>
                  </a:cubicBezTo>
                  <a:cubicBezTo>
                    <a:pt x="14" y="5"/>
                    <a:pt x="14" y="5"/>
                    <a:pt x="14" y="5"/>
                  </a:cubicBezTo>
                  <a:cubicBezTo>
                    <a:pt x="14" y="5"/>
                    <a:pt x="14" y="5"/>
                    <a:pt x="14" y="5"/>
                  </a:cubicBezTo>
                  <a:cubicBezTo>
                    <a:pt x="14" y="5"/>
                    <a:pt x="14" y="5"/>
                    <a:pt x="14" y="5"/>
                  </a:cubicBezTo>
                  <a:cubicBezTo>
                    <a:pt x="14" y="5"/>
                    <a:pt x="14" y="5"/>
                    <a:pt x="14" y="5"/>
                  </a:cubicBezTo>
                  <a:close/>
                  <a:moveTo>
                    <a:pt x="14" y="4"/>
                  </a:moveTo>
                  <a:cubicBezTo>
                    <a:pt x="14" y="4"/>
                    <a:pt x="14" y="4"/>
                    <a:pt x="14" y="4"/>
                  </a:cubicBezTo>
                  <a:cubicBezTo>
                    <a:pt x="14" y="4"/>
                    <a:pt x="14" y="4"/>
                    <a:pt x="14" y="4"/>
                  </a:cubicBezTo>
                  <a:cubicBezTo>
                    <a:pt x="14" y="4"/>
                    <a:pt x="14" y="4"/>
                    <a:pt x="14" y="4"/>
                  </a:cubicBezTo>
                  <a:cubicBezTo>
                    <a:pt x="14" y="4"/>
                    <a:pt x="14" y="4"/>
                    <a:pt x="14" y="4"/>
                  </a:cubicBezTo>
                  <a:cubicBezTo>
                    <a:pt x="14" y="4"/>
                    <a:pt x="14" y="4"/>
                    <a:pt x="14" y="4"/>
                  </a:cubicBezTo>
                  <a:cubicBezTo>
                    <a:pt x="14" y="4"/>
                    <a:pt x="14" y="4"/>
                    <a:pt x="14" y="4"/>
                  </a:cubicBezTo>
                  <a:close/>
                  <a:moveTo>
                    <a:pt x="16" y="1"/>
                  </a:moveTo>
                  <a:cubicBezTo>
                    <a:pt x="17" y="0"/>
                    <a:pt x="19" y="1"/>
                    <a:pt x="20" y="2"/>
                  </a:cubicBezTo>
                  <a:cubicBezTo>
                    <a:pt x="20" y="2"/>
                    <a:pt x="21" y="2"/>
                    <a:pt x="20" y="2"/>
                  </a:cubicBezTo>
                  <a:cubicBezTo>
                    <a:pt x="20" y="4"/>
                    <a:pt x="16" y="5"/>
                    <a:pt x="14" y="7"/>
                  </a:cubicBezTo>
                  <a:cubicBezTo>
                    <a:pt x="15" y="8"/>
                    <a:pt x="16" y="7"/>
                    <a:pt x="18" y="8"/>
                  </a:cubicBezTo>
                  <a:cubicBezTo>
                    <a:pt x="20" y="8"/>
                    <a:pt x="24" y="12"/>
                    <a:pt x="22" y="15"/>
                  </a:cubicBezTo>
                  <a:cubicBezTo>
                    <a:pt x="21" y="16"/>
                    <a:pt x="20" y="16"/>
                    <a:pt x="19" y="16"/>
                  </a:cubicBezTo>
                  <a:cubicBezTo>
                    <a:pt x="18" y="17"/>
                    <a:pt x="17" y="16"/>
                    <a:pt x="16" y="18"/>
                  </a:cubicBezTo>
                  <a:cubicBezTo>
                    <a:pt x="16" y="18"/>
                    <a:pt x="16" y="19"/>
                    <a:pt x="17" y="20"/>
                  </a:cubicBezTo>
                  <a:cubicBezTo>
                    <a:pt x="16" y="21"/>
                    <a:pt x="16" y="22"/>
                    <a:pt x="15" y="23"/>
                  </a:cubicBezTo>
                  <a:cubicBezTo>
                    <a:pt x="16" y="24"/>
                    <a:pt x="16" y="24"/>
                    <a:pt x="17" y="24"/>
                  </a:cubicBezTo>
                  <a:cubicBezTo>
                    <a:pt x="17" y="23"/>
                    <a:pt x="17" y="23"/>
                    <a:pt x="17" y="22"/>
                  </a:cubicBezTo>
                  <a:cubicBezTo>
                    <a:pt x="18" y="22"/>
                    <a:pt x="21" y="22"/>
                    <a:pt x="22" y="22"/>
                  </a:cubicBezTo>
                  <a:cubicBezTo>
                    <a:pt x="23" y="22"/>
                    <a:pt x="23" y="24"/>
                    <a:pt x="24" y="24"/>
                  </a:cubicBezTo>
                  <a:cubicBezTo>
                    <a:pt x="23" y="25"/>
                    <a:pt x="23" y="25"/>
                    <a:pt x="23" y="26"/>
                  </a:cubicBezTo>
                  <a:cubicBezTo>
                    <a:pt x="21" y="27"/>
                    <a:pt x="20" y="24"/>
                    <a:pt x="18" y="26"/>
                  </a:cubicBezTo>
                  <a:cubicBezTo>
                    <a:pt x="17" y="27"/>
                    <a:pt x="19" y="29"/>
                    <a:pt x="19" y="31"/>
                  </a:cubicBezTo>
                  <a:cubicBezTo>
                    <a:pt x="18" y="34"/>
                    <a:pt x="11" y="34"/>
                    <a:pt x="9" y="32"/>
                  </a:cubicBezTo>
                  <a:cubicBezTo>
                    <a:pt x="9" y="32"/>
                    <a:pt x="9" y="32"/>
                    <a:pt x="9" y="32"/>
                  </a:cubicBezTo>
                  <a:cubicBezTo>
                    <a:pt x="12" y="30"/>
                    <a:pt x="16" y="30"/>
                    <a:pt x="16" y="27"/>
                  </a:cubicBezTo>
                  <a:cubicBezTo>
                    <a:pt x="16" y="27"/>
                    <a:pt x="16" y="27"/>
                    <a:pt x="16" y="27"/>
                  </a:cubicBezTo>
                  <a:cubicBezTo>
                    <a:pt x="14" y="27"/>
                    <a:pt x="12" y="29"/>
                    <a:pt x="10" y="29"/>
                  </a:cubicBezTo>
                  <a:cubicBezTo>
                    <a:pt x="10" y="29"/>
                    <a:pt x="8" y="29"/>
                    <a:pt x="8" y="29"/>
                  </a:cubicBezTo>
                  <a:cubicBezTo>
                    <a:pt x="8" y="28"/>
                    <a:pt x="7" y="28"/>
                    <a:pt x="7" y="28"/>
                  </a:cubicBezTo>
                  <a:cubicBezTo>
                    <a:pt x="7" y="28"/>
                    <a:pt x="7" y="28"/>
                    <a:pt x="7" y="28"/>
                  </a:cubicBezTo>
                  <a:cubicBezTo>
                    <a:pt x="9" y="27"/>
                    <a:pt x="14" y="26"/>
                    <a:pt x="14" y="25"/>
                  </a:cubicBezTo>
                  <a:cubicBezTo>
                    <a:pt x="14" y="24"/>
                    <a:pt x="14" y="24"/>
                    <a:pt x="14" y="24"/>
                  </a:cubicBezTo>
                  <a:cubicBezTo>
                    <a:pt x="14" y="24"/>
                    <a:pt x="13" y="24"/>
                    <a:pt x="13" y="24"/>
                  </a:cubicBezTo>
                  <a:cubicBezTo>
                    <a:pt x="13" y="23"/>
                    <a:pt x="13" y="22"/>
                    <a:pt x="13" y="22"/>
                  </a:cubicBezTo>
                  <a:cubicBezTo>
                    <a:pt x="13" y="21"/>
                    <a:pt x="14" y="20"/>
                    <a:pt x="14" y="19"/>
                  </a:cubicBezTo>
                  <a:cubicBezTo>
                    <a:pt x="14" y="19"/>
                    <a:pt x="14" y="19"/>
                    <a:pt x="13" y="19"/>
                  </a:cubicBezTo>
                  <a:cubicBezTo>
                    <a:pt x="12" y="18"/>
                    <a:pt x="10" y="21"/>
                    <a:pt x="9" y="22"/>
                  </a:cubicBezTo>
                  <a:cubicBezTo>
                    <a:pt x="9" y="22"/>
                    <a:pt x="9" y="22"/>
                    <a:pt x="9" y="22"/>
                  </a:cubicBezTo>
                  <a:cubicBezTo>
                    <a:pt x="9" y="22"/>
                    <a:pt x="9" y="21"/>
                    <a:pt x="9" y="20"/>
                  </a:cubicBezTo>
                  <a:cubicBezTo>
                    <a:pt x="9" y="18"/>
                    <a:pt x="12" y="16"/>
                    <a:pt x="14" y="17"/>
                  </a:cubicBezTo>
                  <a:cubicBezTo>
                    <a:pt x="15" y="17"/>
                    <a:pt x="16" y="16"/>
                    <a:pt x="17" y="16"/>
                  </a:cubicBezTo>
                  <a:cubicBezTo>
                    <a:pt x="17" y="15"/>
                    <a:pt x="18" y="14"/>
                    <a:pt x="18" y="14"/>
                  </a:cubicBezTo>
                  <a:cubicBezTo>
                    <a:pt x="19" y="11"/>
                    <a:pt x="16" y="10"/>
                    <a:pt x="14" y="10"/>
                  </a:cubicBezTo>
                  <a:cubicBezTo>
                    <a:pt x="12" y="10"/>
                    <a:pt x="10" y="12"/>
                    <a:pt x="10" y="13"/>
                  </a:cubicBezTo>
                  <a:cubicBezTo>
                    <a:pt x="9" y="14"/>
                    <a:pt x="8" y="16"/>
                    <a:pt x="7" y="17"/>
                  </a:cubicBezTo>
                  <a:cubicBezTo>
                    <a:pt x="6" y="18"/>
                    <a:pt x="6" y="19"/>
                    <a:pt x="5" y="20"/>
                  </a:cubicBezTo>
                  <a:cubicBezTo>
                    <a:pt x="4" y="22"/>
                    <a:pt x="5" y="24"/>
                    <a:pt x="4" y="26"/>
                  </a:cubicBezTo>
                  <a:cubicBezTo>
                    <a:pt x="1" y="26"/>
                    <a:pt x="0" y="24"/>
                    <a:pt x="0" y="21"/>
                  </a:cubicBezTo>
                  <a:cubicBezTo>
                    <a:pt x="0" y="21"/>
                    <a:pt x="1" y="20"/>
                    <a:pt x="2" y="19"/>
                  </a:cubicBezTo>
                  <a:cubicBezTo>
                    <a:pt x="2" y="18"/>
                    <a:pt x="3" y="17"/>
                    <a:pt x="3" y="16"/>
                  </a:cubicBezTo>
                  <a:cubicBezTo>
                    <a:pt x="4" y="15"/>
                    <a:pt x="5" y="14"/>
                    <a:pt x="6" y="12"/>
                  </a:cubicBezTo>
                  <a:cubicBezTo>
                    <a:pt x="8" y="11"/>
                    <a:pt x="11" y="9"/>
                    <a:pt x="12" y="7"/>
                  </a:cubicBezTo>
                  <a:cubicBezTo>
                    <a:pt x="12" y="7"/>
                    <a:pt x="12" y="7"/>
                    <a:pt x="12" y="7"/>
                  </a:cubicBezTo>
                  <a:cubicBezTo>
                    <a:pt x="10" y="7"/>
                    <a:pt x="8" y="7"/>
                    <a:pt x="8" y="6"/>
                  </a:cubicBezTo>
                  <a:cubicBezTo>
                    <a:pt x="8" y="6"/>
                    <a:pt x="8" y="6"/>
                    <a:pt x="8" y="6"/>
                  </a:cubicBezTo>
                  <a:cubicBezTo>
                    <a:pt x="12" y="4"/>
                    <a:pt x="14" y="2"/>
                    <a:pt x="16" y="1"/>
                  </a:cubicBezTo>
                  <a:close/>
                  <a:moveTo>
                    <a:pt x="1" y="3"/>
                  </a:moveTo>
                  <a:cubicBezTo>
                    <a:pt x="2" y="3"/>
                    <a:pt x="2" y="3"/>
                    <a:pt x="2" y="3"/>
                  </a:cubicBezTo>
                  <a:cubicBezTo>
                    <a:pt x="2" y="4"/>
                    <a:pt x="4" y="7"/>
                    <a:pt x="4" y="7"/>
                  </a:cubicBezTo>
                  <a:cubicBezTo>
                    <a:pt x="4" y="9"/>
                    <a:pt x="5" y="9"/>
                    <a:pt x="4" y="10"/>
                  </a:cubicBezTo>
                  <a:cubicBezTo>
                    <a:pt x="1" y="10"/>
                    <a:pt x="0" y="9"/>
                    <a:pt x="0" y="5"/>
                  </a:cubicBezTo>
                  <a:cubicBezTo>
                    <a:pt x="0" y="4"/>
                    <a:pt x="0" y="4"/>
                    <a:pt x="0" y="3"/>
                  </a:cubicBezTo>
                  <a:cubicBezTo>
                    <a:pt x="0" y="3"/>
                    <a:pt x="1" y="3"/>
                    <a:pt x="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 name="Freeform 49"/>
            <p:cNvSpPr>
              <a:spLocks noEditPoints="1"/>
            </p:cNvSpPr>
            <p:nvPr userDrawn="1"/>
          </p:nvSpPr>
          <p:spPr bwMode="auto">
            <a:xfrm>
              <a:off x="8971042" y="4589759"/>
              <a:ext cx="50800" cy="52388"/>
            </a:xfrm>
            <a:custGeom>
              <a:avLst/>
              <a:gdLst>
                <a:gd name="T0" fmla="*/ 17 w 34"/>
                <a:gd name="T1" fmla="*/ 16 h 34"/>
                <a:gd name="T2" fmla="*/ 20 w 34"/>
                <a:gd name="T3" fmla="*/ 27 h 34"/>
                <a:gd name="T4" fmla="*/ 18 w 34"/>
                <a:gd name="T5" fmla="*/ 21 h 34"/>
                <a:gd name="T6" fmla="*/ 20 w 34"/>
                <a:gd name="T7" fmla="*/ 21 h 34"/>
                <a:gd name="T8" fmla="*/ 25 w 34"/>
                <a:gd name="T9" fmla="*/ 18 h 34"/>
                <a:gd name="T10" fmla="*/ 22 w 34"/>
                <a:gd name="T11" fmla="*/ 20 h 34"/>
                <a:gd name="T12" fmla="*/ 21 w 34"/>
                <a:gd name="T13" fmla="*/ 14 h 34"/>
                <a:gd name="T14" fmla="*/ 28 w 34"/>
                <a:gd name="T15" fmla="*/ 6 h 34"/>
                <a:gd name="T16" fmla="*/ 26 w 34"/>
                <a:gd name="T17" fmla="*/ 10 h 34"/>
                <a:gd name="T18" fmla="*/ 28 w 34"/>
                <a:gd name="T19" fmla="*/ 6 h 34"/>
                <a:gd name="T20" fmla="*/ 26 w 34"/>
                <a:gd name="T21" fmla="*/ 0 h 34"/>
                <a:gd name="T22" fmla="*/ 28 w 34"/>
                <a:gd name="T23" fmla="*/ 5 h 34"/>
                <a:gd name="T24" fmla="*/ 34 w 34"/>
                <a:gd name="T25" fmla="*/ 9 h 34"/>
                <a:gd name="T26" fmla="*/ 28 w 34"/>
                <a:gd name="T27" fmla="*/ 13 h 34"/>
                <a:gd name="T28" fmla="*/ 28 w 34"/>
                <a:gd name="T29" fmla="*/ 17 h 34"/>
                <a:gd name="T30" fmla="*/ 27 w 34"/>
                <a:gd name="T31" fmla="*/ 25 h 34"/>
                <a:gd name="T32" fmla="*/ 32 w 34"/>
                <a:gd name="T33" fmla="*/ 31 h 34"/>
                <a:gd name="T34" fmla="*/ 26 w 34"/>
                <a:gd name="T35" fmla="*/ 30 h 34"/>
                <a:gd name="T36" fmla="*/ 22 w 34"/>
                <a:gd name="T37" fmla="*/ 30 h 34"/>
                <a:gd name="T38" fmla="*/ 15 w 34"/>
                <a:gd name="T39" fmla="*/ 29 h 34"/>
                <a:gd name="T40" fmla="*/ 13 w 34"/>
                <a:gd name="T41" fmla="*/ 26 h 34"/>
                <a:gd name="T42" fmla="*/ 13 w 34"/>
                <a:gd name="T43" fmla="*/ 31 h 34"/>
                <a:gd name="T44" fmla="*/ 10 w 34"/>
                <a:gd name="T45" fmla="*/ 27 h 34"/>
                <a:gd name="T46" fmla="*/ 8 w 34"/>
                <a:gd name="T47" fmla="*/ 23 h 34"/>
                <a:gd name="T48" fmla="*/ 2 w 34"/>
                <a:gd name="T49" fmla="*/ 19 h 34"/>
                <a:gd name="T50" fmla="*/ 4 w 34"/>
                <a:gd name="T51" fmla="*/ 16 h 34"/>
                <a:gd name="T52" fmla="*/ 13 w 34"/>
                <a:gd name="T53" fmla="*/ 15 h 34"/>
                <a:gd name="T54" fmla="*/ 16 w 34"/>
                <a:gd name="T55" fmla="*/ 9 h 34"/>
                <a:gd name="T56" fmla="*/ 11 w 34"/>
                <a:gd name="T57" fmla="*/ 7 h 34"/>
                <a:gd name="T58" fmla="*/ 10 w 34"/>
                <a:gd name="T59" fmla="*/ 5 h 34"/>
                <a:gd name="T60" fmla="*/ 12 w 34"/>
                <a:gd name="T61" fmla="*/ 6 h 34"/>
                <a:gd name="T62" fmla="*/ 20 w 34"/>
                <a:gd name="T63" fmla="*/ 0 h 34"/>
                <a:gd name="T64" fmla="*/ 23 w 34"/>
                <a:gd name="T65" fmla="*/ 1 h 34"/>
                <a:gd name="T66" fmla="*/ 17 w 34"/>
                <a:gd name="T67" fmla="*/ 11 h 34"/>
                <a:gd name="T68" fmla="*/ 19 w 34"/>
                <a:gd name="T69" fmla="*/ 11 h 34"/>
                <a:gd name="T70" fmla="*/ 23 w 34"/>
                <a:gd name="T71" fmla="*/ 7 h 34"/>
                <a:gd name="T72" fmla="*/ 26 w 34"/>
                <a:gd name="T73"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4" h="34">
                  <a:moveTo>
                    <a:pt x="21" y="13"/>
                  </a:moveTo>
                  <a:cubicBezTo>
                    <a:pt x="19" y="14"/>
                    <a:pt x="18" y="15"/>
                    <a:pt x="17" y="16"/>
                  </a:cubicBezTo>
                  <a:cubicBezTo>
                    <a:pt x="16" y="18"/>
                    <a:pt x="12" y="21"/>
                    <a:pt x="14" y="24"/>
                  </a:cubicBezTo>
                  <a:cubicBezTo>
                    <a:pt x="15" y="26"/>
                    <a:pt x="17" y="28"/>
                    <a:pt x="20" y="27"/>
                  </a:cubicBezTo>
                  <a:cubicBezTo>
                    <a:pt x="20" y="27"/>
                    <a:pt x="20" y="27"/>
                    <a:pt x="21" y="27"/>
                  </a:cubicBezTo>
                  <a:cubicBezTo>
                    <a:pt x="20" y="25"/>
                    <a:pt x="19" y="22"/>
                    <a:pt x="18" y="21"/>
                  </a:cubicBezTo>
                  <a:cubicBezTo>
                    <a:pt x="18" y="21"/>
                    <a:pt x="18" y="21"/>
                    <a:pt x="18" y="21"/>
                  </a:cubicBezTo>
                  <a:cubicBezTo>
                    <a:pt x="19" y="21"/>
                    <a:pt x="20" y="21"/>
                    <a:pt x="20" y="21"/>
                  </a:cubicBezTo>
                  <a:cubicBezTo>
                    <a:pt x="21" y="22"/>
                    <a:pt x="24" y="24"/>
                    <a:pt x="24" y="23"/>
                  </a:cubicBezTo>
                  <a:cubicBezTo>
                    <a:pt x="25" y="22"/>
                    <a:pt x="26" y="19"/>
                    <a:pt x="25" y="18"/>
                  </a:cubicBezTo>
                  <a:cubicBezTo>
                    <a:pt x="25" y="18"/>
                    <a:pt x="25" y="18"/>
                    <a:pt x="24" y="18"/>
                  </a:cubicBezTo>
                  <a:cubicBezTo>
                    <a:pt x="24" y="18"/>
                    <a:pt x="23" y="19"/>
                    <a:pt x="22" y="20"/>
                  </a:cubicBezTo>
                  <a:cubicBezTo>
                    <a:pt x="22" y="20"/>
                    <a:pt x="22" y="19"/>
                    <a:pt x="21" y="19"/>
                  </a:cubicBezTo>
                  <a:cubicBezTo>
                    <a:pt x="21" y="17"/>
                    <a:pt x="21" y="16"/>
                    <a:pt x="21" y="14"/>
                  </a:cubicBezTo>
                  <a:cubicBezTo>
                    <a:pt x="22" y="13"/>
                    <a:pt x="21" y="13"/>
                    <a:pt x="21" y="13"/>
                  </a:cubicBezTo>
                  <a:close/>
                  <a:moveTo>
                    <a:pt x="28" y="6"/>
                  </a:moveTo>
                  <a:cubicBezTo>
                    <a:pt x="28" y="7"/>
                    <a:pt x="26" y="9"/>
                    <a:pt x="26" y="10"/>
                  </a:cubicBezTo>
                  <a:cubicBezTo>
                    <a:pt x="26" y="10"/>
                    <a:pt x="26" y="10"/>
                    <a:pt x="26" y="10"/>
                  </a:cubicBezTo>
                  <a:cubicBezTo>
                    <a:pt x="27" y="10"/>
                    <a:pt x="30" y="9"/>
                    <a:pt x="30" y="9"/>
                  </a:cubicBezTo>
                  <a:cubicBezTo>
                    <a:pt x="30" y="8"/>
                    <a:pt x="29" y="7"/>
                    <a:pt x="28" y="6"/>
                  </a:cubicBezTo>
                  <a:cubicBezTo>
                    <a:pt x="28" y="6"/>
                    <a:pt x="28" y="6"/>
                    <a:pt x="28" y="6"/>
                  </a:cubicBezTo>
                  <a:close/>
                  <a:moveTo>
                    <a:pt x="26" y="0"/>
                  </a:moveTo>
                  <a:cubicBezTo>
                    <a:pt x="28" y="1"/>
                    <a:pt x="29" y="1"/>
                    <a:pt x="29" y="3"/>
                  </a:cubicBezTo>
                  <a:cubicBezTo>
                    <a:pt x="29" y="3"/>
                    <a:pt x="28" y="4"/>
                    <a:pt x="28" y="5"/>
                  </a:cubicBezTo>
                  <a:cubicBezTo>
                    <a:pt x="29" y="7"/>
                    <a:pt x="32" y="7"/>
                    <a:pt x="34" y="8"/>
                  </a:cubicBezTo>
                  <a:cubicBezTo>
                    <a:pt x="34" y="9"/>
                    <a:pt x="34" y="9"/>
                    <a:pt x="34" y="9"/>
                  </a:cubicBezTo>
                  <a:cubicBezTo>
                    <a:pt x="32" y="11"/>
                    <a:pt x="30" y="11"/>
                    <a:pt x="29" y="11"/>
                  </a:cubicBezTo>
                  <a:cubicBezTo>
                    <a:pt x="28" y="12"/>
                    <a:pt x="28" y="12"/>
                    <a:pt x="28" y="13"/>
                  </a:cubicBezTo>
                  <a:cubicBezTo>
                    <a:pt x="26" y="13"/>
                    <a:pt x="25" y="13"/>
                    <a:pt x="24" y="15"/>
                  </a:cubicBezTo>
                  <a:cubicBezTo>
                    <a:pt x="25" y="16"/>
                    <a:pt x="28" y="16"/>
                    <a:pt x="28" y="17"/>
                  </a:cubicBezTo>
                  <a:cubicBezTo>
                    <a:pt x="28" y="18"/>
                    <a:pt x="28" y="21"/>
                    <a:pt x="28" y="22"/>
                  </a:cubicBezTo>
                  <a:cubicBezTo>
                    <a:pt x="27" y="23"/>
                    <a:pt x="26" y="24"/>
                    <a:pt x="27" y="25"/>
                  </a:cubicBezTo>
                  <a:cubicBezTo>
                    <a:pt x="27" y="26"/>
                    <a:pt x="29" y="26"/>
                    <a:pt x="30" y="27"/>
                  </a:cubicBezTo>
                  <a:cubicBezTo>
                    <a:pt x="31" y="28"/>
                    <a:pt x="32" y="29"/>
                    <a:pt x="32" y="31"/>
                  </a:cubicBezTo>
                  <a:cubicBezTo>
                    <a:pt x="32" y="32"/>
                    <a:pt x="30" y="34"/>
                    <a:pt x="28" y="33"/>
                  </a:cubicBezTo>
                  <a:cubicBezTo>
                    <a:pt x="27" y="33"/>
                    <a:pt x="26" y="31"/>
                    <a:pt x="26" y="30"/>
                  </a:cubicBezTo>
                  <a:cubicBezTo>
                    <a:pt x="25" y="30"/>
                    <a:pt x="25" y="30"/>
                    <a:pt x="24" y="29"/>
                  </a:cubicBezTo>
                  <a:cubicBezTo>
                    <a:pt x="24" y="29"/>
                    <a:pt x="22" y="30"/>
                    <a:pt x="22" y="30"/>
                  </a:cubicBezTo>
                  <a:cubicBezTo>
                    <a:pt x="21" y="30"/>
                    <a:pt x="21" y="30"/>
                    <a:pt x="20" y="30"/>
                  </a:cubicBezTo>
                  <a:cubicBezTo>
                    <a:pt x="19" y="30"/>
                    <a:pt x="17" y="30"/>
                    <a:pt x="15" y="29"/>
                  </a:cubicBezTo>
                  <a:cubicBezTo>
                    <a:pt x="15" y="28"/>
                    <a:pt x="14" y="27"/>
                    <a:pt x="14" y="26"/>
                  </a:cubicBezTo>
                  <a:cubicBezTo>
                    <a:pt x="14" y="26"/>
                    <a:pt x="14" y="26"/>
                    <a:pt x="13" y="26"/>
                  </a:cubicBezTo>
                  <a:cubicBezTo>
                    <a:pt x="13" y="26"/>
                    <a:pt x="13" y="26"/>
                    <a:pt x="13" y="26"/>
                  </a:cubicBezTo>
                  <a:cubicBezTo>
                    <a:pt x="13" y="27"/>
                    <a:pt x="14" y="31"/>
                    <a:pt x="13" y="31"/>
                  </a:cubicBezTo>
                  <a:cubicBezTo>
                    <a:pt x="12" y="31"/>
                    <a:pt x="12" y="30"/>
                    <a:pt x="11" y="30"/>
                  </a:cubicBezTo>
                  <a:cubicBezTo>
                    <a:pt x="10" y="29"/>
                    <a:pt x="11" y="28"/>
                    <a:pt x="10" y="27"/>
                  </a:cubicBezTo>
                  <a:cubicBezTo>
                    <a:pt x="10" y="26"/>
                    <a:pt x="9" y="25"/>
                    <a:pt x="9" y="25"/>
                  </a:cubicBezTo>
                  <a:cubicBezTo>
                    <a:pt x="8" y="24"/>
                    <a:pt x="9" y="23"/>
                    <a:pt x="8" y="23"/>
                  </a:cubicBezTo>
                  <a:cubicBezTo>
                    <a:pt x="8" y="23"/>
                    <a:pt x="4" y="24"/>
                    <a:pt x="3" y="23"/>
                  </a:cubicBezTo>
                  <a:cubicBezTo>
                    <a:pt x="2" y="23"/>
                    <a:pt x="0" y="21"/>
                    <a:pt x="2" y="19"/>
                  </a:cubicBezTo>
                  <a:cubicBezTo>
                    <a:pt x="2" y="19"/>
                    <a:pt x="3" y="19"/>
                    <a:pt x="3" y="18"/>
                  </a:cubicBezTo>
                  <a:cubicBezTo>
                    <a:pt x="4" y="18"/>
                    <a:pt x="3" y="17"/>
                    <a:pt x="4" y="16"/>
                  </a:cubicBezTo>
                  <a:cubicBezTo>
                    <a:pt x="4" y="16"/>
                    <a:pt x="6" y="17"/>
                    <a:pt x="6" y="17"/>
                  </a:cubicBezTo>
                  <a:cubicBezTo>
                    <a:pt x="8" y="17"/>
                    <a:pt x="12" y="16"/>
                    <a:pt x="13" y="15"/>
                  </a:cubicBezTo>
                  <a:cubicBezTo>
                    <a:pt x="13" y="14"/>
                    <a:pt x="14" y="12"/>
                    <a:pt x="14" y="11"/>
                  </a:cubicBezTo>
                  <a:cubicBezTo>
                    <a:pt x="14" y="10"/>
                    <a:pt x="15" y="10"/>
                    <a:pt x="16" y="9"/>
                  </a:cubicBezTo>
                  <a:cubicBezTo>
                    <a:pt x="16" y="9"/>
                    <a:pt x="16" y="9"/>
                    <a:pt x="15" y="8"/>
                  </a:cubicBezTo>
                  <a:cubicBezTo>
                    <a:pt x="14" y="8"/>
                    <a:pt x="13" y="8"/>
                    <a:pt x="11" y="7"/>
                  </a:cubicBezTo>
                  <a:cubicBezTo>
                    <a:pt x="11" y="7"/>
                    <a:pt x="11" y="7"/>
                    <a:pt x="10" y="6"/>
                  </a:cubicBezTo>
                  <a:cubicBezTo>
                    <a:pt x="10" y="6"/>
                    <a:pt x="10" y="6"/>
                    <a:pt x="10" y="5"/>
                  </a:cubicBezTo>
                  <a:cubicBezTo>
                    <a:pt x="10" y="5"/>
                    <a:pt x="10" y="5"/>
                    <a:pt x="11" y="5"/>
                  </a:cubicBezTo>
                  <a:cubicBezTo>
                    <a:pt x="12" y="5"/>
                    <a:pt x="12" y="6"/>
                    <a:pt x="12" y="6"/>
                  </a:cubicBezTo>
                  <a:cubicBezTo>
                    <a:pt x="13" y="6"/>
                    <a:pt x="17" y="5"/>
                    <a:pt x="17" y="4"/>
                  </a:cubicBezTo>
                  <a:cubicBezTo>
                    <a:pt x="18" y="3"/>
                    <a:pt x="18" y="1"/>
                    <a:pt x="20" y="0"/>
                  </a:cubicBezTo>
                  <a:cubicBezTo>
                    <a:pt x="21" y="0"/>
                    <a:pt x="22" y="0"/>
                    <a:pt x="23" y="1"/>
                  </a:cubicBezTo>
                  <a:cubicBezTo>
                    <a:pt x="23" y="1"/>
                    <a:pt x="23" y="1"/>
                    <a:pt x="23" y="1"/>
                  </a:cubicBezTo>
                  <a:cubicBezTo>
                    <a:pt x="22" y="3"/>
                    <a:pt x="21" y="3"/>
                    <a:pt x="20" y="5"/>
                  </a:cubicBezTo>
                  <a:cubicBezTo>
                    <a:pt x="18" y="6"/>
                    <a:pt x="18" y="9"/>
                    <a:pt x="17" y="11"/>
                  </a:cubicBezTo>
                  <a:cubicBezTo>
                    <a:pt x="17" y="11"/>
                    <a:pt x="16" y="12"/>
                    <a:pt x="16" y="13"/>
                  </a:cubicBezTo>
                  <a:cubicBezTo>
                    <a:pt x="18" y="13"/>
                    <a:pt x="18" y="11"/>
                    <a:pt x="19" y="11"/>
                  </a:cubicBezTo>
                  <a:cubicBezTo>
                    <a:pt x="20" y="11"/>
                    <a:pt x="22" y="11"/>
                    <a:pt x="22" y="10"/>
                  </a:cubicBezTo>
                  <a:cubicBezTo>
                    <a:pt x="23" y="9"/>
                    <a:pt x="22" y="8"/>
                    <a:pt x="23" y="7"/>
                  </a:cubicBezTo>
                  <a:cubicBezTo>
                    <a:pt x="24" y="6"/>
                    <a:pt x="24" y="4"/>
                    <a:pt x="25" y="3"/>
                  </a:cubicBezTo>
                  <a:cubicBezTo>
                    <a:pt x="26" y="2"/>
                    <a:pt x="25" y="1"/>
                    <a:pt x="2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 name="Freeform 50"/>
            <p:cNvSpPr>
              <a:spLocks noEditPoints="1"/>
            </p:cNvSpPr>
            <p:nvPr userDrawn="1"/>
          </p:nvSpPr>
          <p:spPr bwMode="auto">
            <a:xfrm>
              <a:off x="8756730" y="4715171"/>
              <a:ext cx="52389" cy="44450"/>
            </a:xfrm>
            <a:custGeom>
              <a:avLst/>
              <a:gdLst>
                <a:gd name="T0" fmla="*/ 15 w 35"/>
                <a:gd name="T1" fmla="*/ 20 h 30"/>
                <a:gd name="T2" fmla="*/ 16 w 35"/>
                <a:gd name="T3" fmla="*/ 24 h 30"/>
                <a:gd name="T4" fmla="*/ 18 w 35"/>
                <a:gd name="T5" fmla="*/ 23 h 30"/>
                <a:gd name="T6" fmla="*/ 20 w 35"/>
                <a:gd name="T7" fmla="*/ 24 h 30"/>
                <a:gd name="T8" fmla="*/ 20 w 35"/>
                <a:gd name="T9" fmla="*/ 24 h 30"/>
                <a:gd name="T10" fmla="*/ 21 w 35"/>
                <a:gd name="T11" fmla="*/ 22 h 30"/>
                <a:gd name="T12" fmla="*/ 16 w 35"/>
                <a:gd name="T13" fmla="*/ 20 h 30"/>
                <a:gd name="T14" fmla="*/ 15 w 35"/>
                <a:gd name="T15" fmla="*/ 20 h 30"/>
                <a:gd name="T16" fmla="*/ 14 w 35"/>
                <a:gd name="T17" fmla="*/ 7 h 30"/>
                <a:gd name="T18" fmla="*/ 16 w 35"/>
                <a:gd name="T19" fmla="*/ 13 h 30"/>
                <a:gd name="T20" fmla="*/ 18 w 35"/>
                <a:gd name="T21" fmla="*/ 13 h 30"/>
                <a:gd name="T22" fmla="*/ 18 w 35"/>
                <a:gd name="T23" fmla="*/ 13 h 30"/>
                <a:gd name="T24" fmla="*/ 14 w 35"/>
                <a:gd name="T25" fmla="*/ 6 h 30"/>
                <a:gd name="T26" fmla="*/ 14 w 35"/>
                <a:gd name="T27" fmla="*/ 6 h 30"/>
                <a:gd name="T28" fmla="*/ 14 w 35"/>
                <a:gd name="T29" fmla="*/ 7 h 30"/>
                <a:gd name="T30" fmla="*/ 0 w 35"/>
                <a:gd name="T31" fmla="*/ 14 h 30"/>
                <a:gd name="T32" fmla="*/ 6 w 35"/>
                <a:gd name="T33" fmla="*/ 9 h 30"/>
                <a:gd name="T34" fmla="*/ 11 w 35"/>
                <a:gd name="T35" fmla="*/ 10 h 30"/>
                <a:gd name="T36" fmla="*/ 12 w 35"/>
                <a:gd name="T37" fmla="*/ 3 h 30"/>
                <a:gd name="T38" fmla="*/ 15 w 35"/>
                <a:gd name="T39" fmla="*/ 0 h 30"/>
                <a:gd name="T40" fmla="*/ 18 w 35"/>
                <a:gd name="T41" fmla="*/ 6 h 30"/>
                <a:gd name="T42" fmla="*/ 20 w 35"/>
                <a:gd name="T43" fmla="*/ 10 h 30"/>
                <a:gd name="T44" fmla="*/ 20 w 35"/>
                <a:gd name="T45" fmla="*/ 9 h 30"/>
                <a:gd name="T46" fmla="*/ 22 w 35"/>
                <a:gd name="T47" fmla="*/ 5 h 30"/>
                <a:gd name="T48" fmla="*/ 24 w 35"/>
                <a:gd name="T49" fmla="*/ 5 h 30"/>
                <a:gd name="T50" fmla="*/ 24 w 35"/>
                <a:gd name="T51" fmla="*/ 9 h 30"/>
                <a:gd name="T52" fmla="*/ 25 w 35"/>
                <a:gd name="T53" fmla="*/ 14 h 30"/>
                <a:gd name="T54" fmla="*/ 25 w 35"/>
                <a:gd name="T55" fmla="*/ 16 h 30"/>
                <a:gd name="T56" fmla="*/ 30 w 35"/>
                <a:gd name="T57" fmla="*/ 18 h 30"/>
                <a:gd name="T58" fmla="*/ 31 w 35"/>
                <a:gd name="T59" fmla="*/ 20 h 30"/>
                <a:gd name="T60" fmla="*/ 34 w 35"/>
                <a:gd name="T61" fmla="*/ 22 h 30"/>
                <a:gd name="T62" fmla="*/ 35 w 35"/>
                <a:gd name="T63" fmla="*/ 23 h 30"/>
                <a:gd name="T64" fmla="*/ 35 w 35"/>
                <a:gd name="T65" fmla="*/ 23 h 30"/>
                <a:gd name="T66" fmla="*/ 29 w 35"/>
                <a:gd name="T67" fmla="*/ 23 h 30"/>
                <a:gd name="T68" fmla="*/ 26 w 35"/>
                <a:gd name="T69" fmla="*/ 23 h 30"/>
                <a:gd name="T70" fmla="*/ 25 w 35"/>
                <a:gd name="T71" fmla="*/ 24 h 30"/>
                <a:gd name="T72" fmla="*/ 21 w 35"/>
                <a:gd name="T73" fmla="*/ 26 h 30"/>
                <a:gd name="T74" fmla="*/ 21 w 35"/>
                <a:gd name="T75" fmla="*/ 28 h 30"/>
                <a:gd name="T76" fmla="*/ 19 w 35"/>
                <a:gd name="T77" fmla="*/ 28 h 30"/>
                <a:gd name="T78" fmla="*/ 17 w 35"/>
                <a:gd name="T79" fmla="*/ 30 h 30"/>
                <a:gd name="T80" fmla="*/ 14 w 35"/>
                <a:gd name="T81" fmla="*/ 30 h 30"/>
                <a:gd name="T82" fmla="*/ 14 w 35"/>
                <a:gd name="T83" fmla="*/ 30 h 30"/>
                <a:gd name="T84" fmla="*/ 9 w 35"/>
                <a:gd name="T85" fmla="*/ 28 h 30"/>
                <a:gd name="T86" fmla="*/ 11 w 35"/>
                <a:gd name="T87" fmla="*/ 26 h 30"/>
                <a:gd name="T88" fmla="*/ 11 w 35"/>
                <a:gd name="T89" fmla="*/ 23 h 30"/>
                <a:gd name="T90" fmla="*/ 10 w 35"/>
                <a:gd name="T91" fmla="*/ 17 h 30"/>
                <a:gd name="T92" fmla="*/ 8 w 35"/>
                <a:gd name="T93" fmla="*/ 16 h 30"/>
                <a:gd name="T94" fmla="*/ 6 w 35"/>
                <a:gd name="T95" fmla="*/ 16 h 30"/>
                <a:gd name="T96" fmla="*/ 4 w 35"/>
                <a:gd name="T97" fmla="*/ 15 h 30"/>
                <a:gd name="T98" fmla="*/ 0 w 35"/>
                <a:gd name="T99" fmla="*/ 14 h 30"/>
                <a:gd name="T100" fmla="*/ 0 w 35"/>
                <a:gd name="T101" fmla="*/ 1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5" h="30">
                  <a:moveTo>
                    <a:pt x="15" y="20"/>
                  </a:moveTo>
                  <a:cubicBezTo>
                    <a:pt x="15" y="22"/>
                    <a:pt x="16" y="22"/>
                    <a:pt x="16" y="24"/>
                  </a:cubicBezTo>
                  <a:cubicBezTo>
                    <a:pt x="18" y="24"/>
                    <a:pt x="18" y="23"/>
                    <a:pt x="18" y="23"/>
                  </a:cubicBezTo>
                  <a:cubicBezTo>
                    <a:pt x="19" y="23"/>
                    <a:pt x="20" y="24"/>
                    <a:pt x="20" y="24"/>
                  </a:cubicBezTo>
                  <a:cubicBezTo>
                    <a:pt x="20" y="24"/>
                    <a:pt x="20" y="24"/>
                    <a:pt x="20" y="24"/>
                  </a:cubicBezTo>
                  <a:cubicBezTo>
                    <a:pt x="20" y="24"/>
                    <a:pt x="21" y="23"/>
                    <a:pt x="21" y="22"/>
                  </a:cubicBezTo>
                  <a:cubicBezTo>
                    <a:pt x="20" y="21"/>
                    <a:pt x="18" y="20"/>
                    <a:pt x="16" y="20"/>
                  </a:cubicBezTo>
                  <a:cubicBezTo>
                    <a:pt x="15" y="20"/>
                    <a:pt x="15" y="20"/>
                    <a:pt x="15" y="20"/>
                  </a:cubicBezTo>
                  <a:close/>
                  <a:moveTo>
                    <a:pt x="14" y="7"/>
                  </a:moveTo>
                  <a:cubicBezTo>
                    <a:pt x="14" y="10"/>
                    <a:pt x="12" y="12"/>
                    <a:pt x="16" y="13"/>
                  </a:cubicBezTo>
                  <a:cubicBezTo>
                    <a:pt x="17" y="13"/>
                    <a:pt x="17" y="13"/>
                    <a:pt x="18" y="13"/>
                  </a:cubicBezTo>
                  <a:cubicBezTo>
                    <a:pt x="18" y="13"/>
                    <a:pt x="18" y="13"/>
                    <a:pt x="18" y="13"/>
                  </a:cubicBezTo>
                  <a:cubicBezTo>
                    <a:pt x="16" y="11"/>
                    <a:pt x="16" y="8"/>
                    <a:pt x="14" y="6"/>
                  </a:cubicBezTo>
                  <a:cubicBezTo>
                    <a:pt x="14" y="6"/>
                    <a:pt x="14" y="6"/>
                    <a:pt x="14" y="6"/>
                  </a:cubicBezTo>
                  <a:cubicBezTo>
                    <a:pt x="14" y="6"/>
                    <a:pt x="14" y="6"/>
                    <a:pt x="14" y="7"/>
                  </a:cubicBezTo>
                  <a:close/>
                  <a:moveTo>
                    <a:pt x="0" y="14"/>
                  </a:moveTo>
                  <a:cubicBezTo>
                    <a:pt x="1" y="13"/>
                    <a:pt x="5" y="9"/>
                    <a:pt x="6" y="9"/>
                  </a:cubicBezTo>
                  <a:cubicBezTo>
                    <a:pt x="8" y="9"/>
                    <a:pt x="9" y="10"/>
                    <a:pt x="11" y="10"/>
                  </a:cubicBezTo>
                  <a:cubicBezTo>
                    <a:pt x="12" y="8"/>
                    <a:pt x="12" y="6"/>
                    <a:pt x="12" y="3"/>
                  </a:cubicBezTo>
                  <a:cubicBezTo>
                    <a:pt x="12" y="2"/>
                    <a:pt x="14" y="0"/>
                    <a:pt x="15" y="0"/>
                  </a:cubicBezTo>
                  <a:cubicBezTo>
                    <a:pt x="16" y="2"/>
                    <a:pt x="17" y="4"/>
                    <a:pt x="18" y="6"/>
                  </a:cubicBezTo>
                  <a:cubicBezTo>
                    <a:pt x="18" y="7"/>
                    <a:pt x="18" y="9"/>
                    <a:pt x="20" y="10"/>
                  </a:cubicBezTo>
                  <a:cubicBezTo>
                    <a:pt x="20" y="10"/>
                    <a:pt x="20" y="10"/>
                    <a:pt x="20" y="9"/>
                  </a:cubicBezTo>
                  <a:cubicBezTo>
                    <a:pt x="21" y="9"/>
                    <a:pt x="21" y="6"/>
                    <a:pt x="22" y="5"/>
                  </a:cubicBezTo>
                  <a:cubicBezTo>
                    <a:pt x="22" y="5"/>
                    <a:pt x="23" y="5"/>
                    <a:pt x="24" y="5"/>
                  </a:cubicBezTo>
                  <a:cubicBezTo>
                    <a:pt x="25" y="6"/>
                    <a:pt x="24" y="8"/>
                    <a:pt x="24" y="9"/>
                  </a:cubicBezTo>
                  <a:cubicBezTo>
                    <a:pt x="24" y="11"/>
                    <a:pt x="25" y="12"/>
                    <a:pt x="25" y="14"/>
                  </a:cubicBezTo>
                  <a:cubicBezTo>
                    <a:pt x="26" y="15"/>
                    <a:pt x="25" y="15"/>
                    <a:pt x="25" y="16"/>
                  </a:cubicBezTo>
                  <a:cubicBezTo>
                    <a:pt x="26" y="18"/>
                    <a:pt x="29" y="17"/>
                    <a:pt x="30" y="18"/>
                  </a:cubicBezTo>
                  <a:cubicBezTo>
                    <a:pt x="31" y="19"/>
                    <a:pt x="31" y="20"/>
                    <a:pt x="31" y="20"/>
                  </a:cubicBezTo>
                  <a:cubicBezTo>
                    <a:pt x="32" y="21"/>
                    <a:pt x="33" y="21"/>
                    <a:pt x="34" y="22"/>
                  </a:cubicBezTo>
                  <a:cubicBezTo>
                    <a:pt x="34" y="22"/>
                    <a:pt x="35" y="22"/>
                    <a:pt x="35" y="23"/>
                  </a:cubicBezTo>
                  <a:cubicBezTo>
                    <a:pt x="35" y="23"/>
                    <a:pt x="35" y="23"/>
                    <a:pt x="35" y="23"/>
                  </a:cubicBezTo>
                  <a:cubicBezTo>
                    <a:pt x="33" y="22"/>
                    <a:pt x="31" y="23"/>
                    <a:pt x="29" y="23"/>
                  </a:cubicBezTo>
                  <a:cubicBezTo>
                    <a:pt x="28" y="23"/>
                    <a:pt x="27" y="22"/>
                    <a:pt x="26" y="23"/>
                  </a:cubicBezTo>
                  <a:cubicBezTo>
                    <a:pt x="26" y="23"/>
                    <a:pt x="25" y="24"/>
                    <a:pt x="25" y="24"/>
                  </a:cubicBezTo>
                  <a:cubicBezTo>
                    <a:pt x="24" y="25"/>
                    <a:pt x="22" y="24"/>
                    <a:pt x="21" y="26"/>
                  </a:cubicBezTo>
                  <a:cubicBezTo>
                    <a:pt x="21" y="26"/>
                    <a:pt x="21" y="27"/>
                    <a:pt x="21" y="28"/>
                  </a:cubicBezTo>
                  <a:cubicBezTo>
                    <a:pt x="20" y="28"/>
                    <a:pt x="20" y="28"/>
                    <a:pt x="19" y="28"/>
                  </a:cubicBezTo>
                  <a:cubicBezTo>
                    <a:pt x="18" y="28"/>
                    <a:pt x="18" y="29"/>
                    <a:pt x="17" y="30"/>
                  </a:cubicBezTo>
                  <a:cubicBezTo>
                    <a:pt x="16" y="30"/>
                    <a:pt x="15" y="28"/>
                    <a:pt x="14" y="30"/>
                  </a:cubicBezTo>
                  <a:cubicBezTo>
                    <a:pt x="14" y="30"/>
                    <a:pt x="14" y="30"/>
                    <a:pt x="14" y="30"/>
                  </a:cubicBezTo>
                  <a:cubicBezTo>
                    <a:pt x="13" y="28"/>
                    <a:pt x="11" y="28"/>
                    <a:pt x="9" y="28"/>
                  </a:cubicBezTo>
                  <a:cubicBezTo>
                    <a:pt x="10" y="26"/>
                    <a:pt x="11" y="26"/>
                    <a:pt x="11" y="26"/>
                  </a:cubicBezTo>
                  <a:cubicBezTo>
                    <a:pt x="12" y="25"/>
                    <a:pt x="11" y="24"/>
                    <a:pt x="11" y="23"/>
                  </a:cubicBezTo>
                  <a:cubicBezTo>
                    <a:pt x="10" y="21"/>
                    <a:pt x="10" y="19"/>
                    <a:pt x="10" y="17"/>
                  </a:cubicBezTo>
                  <a:cubicBezTo>
                    <a:pt x="9" y="17"/>
                    <a:pt x="9" y="17"/>
                    <a:pt x="8" y="16"/>
                  </a:cubicBezTo>
                  <a:cubicBezTo>
                    <a:pt x="7" y="16"/>
                    <a:pt x="6" y="16"/>
                    <a:pt x="6" y="16"/>
                  </a:cubicBezTo>
                  <a:cubicBezTo>
                    <a:pt x="5" y="16"/>
                    <a:pt x="4" y="15"/>
                    <a:pt x="4" y="15"/>
                  </a:cubicBezTo>
                  <a:cubicBezTo>
                    <a:pt x="2" y="14"/>
                    <a:pt x="1" y="15"/>
                    <a:pt x="0" y="14"/>
                  </a:cubicBezTo>
                  <a:cubicBezTo>
                    <a:pt x="0" y="14"/>
                    <a:pt x="0" y="14"/>
                    <a:pt x="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 name="Freeform 51"/>
            <p:cNvSpPr>
              <a:spLocks noEditPoints="1"/>
            </p:cNvSpPr>
            <p:nvPr userDrawn="1"/>
          </p:nvSpPr>
          <p:spPr bwMode="auto">
            <a:xfrm>
              <a:off x="8791655" y="4653259"/>
              <a:ext cx="50800" cy="55563"/>
            </a:xfrm>
            <a:custGeom>
              <a:avLst/>
              <a:gdLst>
                <a:gd name="T0" fmla="*/ 20 w 34"/>
                <a:gd name="T1" fmla="*/ 18 h 37"/>
                <a:gd name="T2" fmla="*/ 22 w 34"/>
                <a:gd name="T3" fmla="*/ 19 h 37"/>
                <a:gd name="T4" fmla="*/ 20 w 34"/>
                <a:gd name="T5" fmla="*/ 17 h 37"/>
                <a:gd name="T6" fmla="*/ 14 w 34"/>
                <a:gd name="T7" fmla="*/ 22 h 37"/>
                <a:gd name="T8" fmla="*/ 14 w 34"/>
                <a:gd name="T9" fmla="*/ 24 h 37"/>
                <a:gd name="T10" fmla="*/ 15 w 34"/>
                <a:gd name="T11" fmla="*/ 22 h 37"/>
                <a:gd name="T12" fmla="*/ 14 w 34"/>
                <a:gd name="T13" fmla="*/ 22 h 37"/>
                <a:gd name="T14" fmla="*/ 16 w 34"/>
                <a:gd name="T15" fmla="*/ 20 h 37"/>
                <a:gd name="T16" fmla="*/ 16 w 34"/>
                <a:gd name="T17" fmla="*/ 20 h 37"/>
                <a:gd name="T18" fmla="*/ 16 w 34"/>
                <a:gd name="T19" fmla="*/ 19 h 37"/>
                <a:gd name="T20" fmla="*/ 10 w 34"/>
                <a:gd name="T21" fmla="*/ 5 h 37"/>
                <a:gd name="T22" fmla="*/ 6 w 34"/>
                <a:gd name="T23" fmla="*/ 17 h 37"/>
                <a:gd name="T24" fmla="*/ 8 w 34"/>
                <a:gd name="T25" fmla="*/ 20 h 37"/>
                <a:gd name="T26" fmla="*/ 15 w 34"/>
                <a:gd name="T27" fmla="*/ 16 h 37"/>
                <a:gd name="T28" fmla="*/ 20 w 34"/>
                <a:gd name="T29" fmla="*/ 14 h 37"/>
                <a:gd name="T30" fmla="*/ 25 w 34"/>
                <a:gd name="T31" fmla="*/ 15 h 37"/>
                <a:gd name="T32" fmla="*/ 23 w 34"/>
                <a:gd name="T33" fmla="*/ 27 h 37"/>
                <a:gd name="T34" fmla="*/ 18 w 34"/>
                <a:gd name="T35" fmla="*/ 27 h 37"/>
                <a:gd name="T36" fmla="*/ 17 w 34"/>
                <a:gd name="T37" fmla="*/ 24 h 37"/>
                <a:gd name="T38" fmla="*/ 13 w 34"/>
                <a:gd name="T39" fmla="*/ 25 h 37"/>
                <a:gd name="T40" fmla="*/ 12 w 34"/>
                <a:gd name="T41" fmla="*/ 17 h 37"/>
                <a:gd name="T42" fmla="*/ 10 w 34"/>
                <a:gd name="T43" fmla="*/ 22 h 37"/>
                <a:gd name="T44" fmla="*/ 17 w 34"/>
                <a:gd name="T45" fmla="*/ 32 h 37"/>
                <a:gd name="T46" fmla="*/ 20 w 34"/>
                <a:gd name="T47" fmla="*/ 33 h 37"/>
                <a:gd name="T48" fmla="*/ 24 w 34"/>
                <a:gd name="T49" fmla="*/ 29 h 37"/>
                <a:gd name="T50" fmla="*/ 23 w 34"/>
                <a:gd name="T51" fmla="*/ 28 h 37"/>
                <a:gd name="T52" fmla="*/ 26 w 34"/>
                <a:gd name="T53" fmla="*/ 25 h 37"/>
                <a:gd name="T54" fmla="*/ 21 w 34"/>
                <a:gd name="T55" fmla="*/ 10 h 37"/>
                <a:gd name="T56" fmla="*/ 17 w 34"/>
                <a:gd name="T57" fmla="*/ 6 h 37"/>
                <a:gd name="T58" fmla="*/ 10 w 34"/>
                <a:gd name="T59" fmla="*/ 5 h 37"/>
                <a:gd name="T60" fmla="*/ 12 w 34"/>
                <a:gd name="T61" fmla="*/ 1 h 37"/>
                <a:gd name="T62" fmla="*/ 27 w 34"/>
                <a:gd name="T63" fmla="*/ 12 h 37"/>
                <a:gd name="T64" fmla="*/ 31 w 34"/>
                <a:gd name="T65" fmla="*/ 27 h 37"/>
                <a:gd name="T66" fmla="*/ 26 w 34"/>
                <a:gd name="T67" fmla="*/ 30 h 37"/>
                <a:gd name="T68" fmla="*/ 20 w 34"/>
                <a:gd name="T69" fmla="*/ 35 h 37"/>
                <a:gd name="T70" fmla="*/ 19 w 34"/>
                <a:gd name="T71" fmla="*/ 37 h 37"/>
                <a:gd name="T72" fmla="*/ 14 w 34"/>
                <a:gd name="T73" fmla="*/ 35 h 37"/>
                <a:gd name="T74" fmla="*/ 8 w 34"/>
                <a:gd name="T75" fmla="*/ 27 h 37"/>
                <a:gd name="T76" fmla="*/ 3 w 34"/>
                <a:gd name="T77" fmla="*/ 23 h 37"/>
                <a:gd name="T78" fmla="*/ 4 w 34"/>
                <a:gd name="T79" fmla="*/ 8 h 37"/>
                <a:gd name="T80" fmla="*/ 5 w 34"/>
                <a:gd name="T81" fmla="*/ 5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 h="37">
                  <a:moveTo>
                    <a:pt x="20" y="17"/>
                  </a:moveTo>
                  <a:cubicBezTo>
                    <a:pt x="20" y="17"/>
                    <a:pt x="20" y="18"/>
                    <a:pt x="20" y="18"/>
                  </a:cubicBezTo>
                  <a:cubicBezTo>
                    <a:pt x="20" y="18"/>
                    <a:pt x="21" y="19"/>
                    <a:pt x="22" y="19"/>
                  </a:cubicBezTo>
                  <a:cubicBezTo>
                    <a:pt x="22" y="19"/>
                    <a:pt x="22" y="19"/>
                    <a:pt x="22" y="19"/>
                  </a:cubicBezTo>
                  <a:cubicBezTo>
                    <a:pt x="22" y="18"/>
                    <a:pt x="22" y="18"/>
                    <a:pt x="22" y="18"/>
                  </a:cubicBezTo>
                  <a:cubicBezTo>
                    <a:pt x="21" y="17"/>
                    <a:pt x="21" y="17"/>
                    <a:pt x="20" y="17"/>
                  </a:cubicBezTo>
                  <a:cubicBezTo>
                    <a:pt x="20" y="17"/>
                    <a:pt x="20" y="17"/>
                    <a:pt x="20" y="17"/>
                  </a:cubicBezTo>
                  <a:close/>
                  <a:moveTo>
                    <a:pt x="14" y="22"/>
                  </a:moveTo>
                  <a:cubicBezTo>
                    <a:pt x="14" y="23"/>
                    <a:pt x="14" y="23"/>
                    <a:pt x="14" y="24"/>
                  </a:cubicBezTo>
                  <a:cubicBezTo>
                    <a:pt x="14" y="24"/>
                    <a:pt x="14" y="24"/>
                    <a:pt x="14" y="24"/>
                  </a:cubicBezTo>
                  <a:cubicBezTo>
                    <a:pt x="14" y="24"/>
                    <a:pt x="14" y="24"/>
                    <a:pt x="14" y="24"/>
                  </a:cubicBezTo>
                  <a:cubicBezTo>
                    <a:pt x="15" y="23"/>
                    <a:pt x="14" y="23"/>
                    <a:pt x="15" y="22"/>
                  </a:cubicBezTo>
                  <a:cubicBezTo>
                    <a:pt x="15" y="22"/>
                    <a:pt x="14" y="22"/>
                    <a:pt x="14" y="22"/>
                  </a:cubicBezTo>
                  <a:cubicBezTo>
                    <a:pt x="14" y="22"/>
                    <a:pt x="14" y="22"/>
                    <a:pt x="14" y="22"/>
                  </a:cubicBezTo>
                  <a:close/>
                  <a:moveTo>
                    <a:pt x="16" y="19"/>
                  </a:moveTo>
                  <a:cubicBezTo>
                    <a:pt x="16" y="19"/>
                    <a:pt x="16" y="19"/>
                    <a:pt x="16" y="20"/>
                  </a:cubicBezTo>
                  <a:cubicBezTo>
                    <a:pt x="16" y="20"/>
                    <a:pt x="16" y="20"/>
                    <a:pt x="16" y="20"/>
                  </a:cubicBezTo>
                  <a:cubicBezTo>
                    <a:pt x="16" y="20"/>
                    <a:pt x="16" y="20"/>
                    <a:pt x="16" y="20"/>
                  </a:cubicBezTo>
                  <a:cubicBezTo>
                    <a:pt x="16" y="19"/>
                    <a:pt x="16" y="19"/>
                    <a:pt x="16" y="19"/>
                  </a:cubicBezTo>
                  <a:cubicBezTo>
                    <a:pt x="16" y="19"/>
                    <a:pt x="16" y="19"/>
                    <a:pt x="16" y="19"/>
                  </a:cubicBezTo>
                  <a:cubicBezTo>
                    <a:pt x="16" y="19"/>
                    <a:pt x="16" y="19"/>
                    <a:pt x="16" y="19"/>
                  </a:cubicBezTo>
                  <a:close/>
                  <a:moveTo>
                    <a:pt x="10" y="5"/>
                  </a:moveTo>
                  <a:cubicBezTo>
                    <a:pt x="9" y="6"/>
                    <a:pt x="8" y="7"/>
                    <a:pt x="7" y="8"/>
                  </a:cubicBezTo>
                  <a:cubicBezTo>
                    <a:pt x="5" y="11"/>
                    <a:pt x="6" y="14"/>
                    <a:pt x="6" y="17"/>
                  </a:cubicBezTo>
                  <a:cubicBezTo>
                    <a:pt x="6" y="18"/>
                    <a:pt x="7" y="20"/>
                    <a:pt x="8" y="20"/>
                  </a:cubicBezTo>
                  <a:cubicBezTo>
                    <a:pt x="8" y="20"/>
                    <a:pt x="8" y="20"/>
                    <a:pt x="8" y="20"/>
                  </a:cubicBezTo>
                  <a:cubicBezTo>
                    <a:pt x="9" y="19"/>
                    <a:pt x="8" y="12"/>
                    <a:pt x="12" y="12"/>
                  </a:cubicBezTo>
                  <a:cubicBezTo>
                    <a:pt x="13" y="12"/>
                    <a:pt x="14" y="15"/>
                    <a:pt x="15" y="16"/>
                  </a:cubicBezTo>
                  <a:cubicBezTo>
                    <a:pt x="16" y="16"/>
                    <a:pt x="18" y="16"/>
                    <a:pt x="19" y="15"/>
                  </a:cubicBezTo>
                  <a:cubicBezTo>
                    <a:pt x="19" y="15"/>
                    <a:pt x="19" y="15"/>
                    <a:pt x="20" y="14"/>
                  </a:cubicBezTo>
                  <a:cubicBezTo>
                    <a:pt x="21" y="14"/>
                    <a:pt x="22" y="13"/>
                    <a:pt x="24" y="13"/>
                  </a:cubicBezTo>
                  <a:cubicBezTo>
                    <a:pt x="24" y="14"/>
                    <a:pt x="24" y="14"/>
                    <a:pt x="25" y="15"/>
                  </a:cubicBezTo>
                  <a:cubicBezTo>
                    <a:pt x="25" y="16"/>
                    <a:pt x="24" y="17"/>
                    <a:pt x="24" y="18"/>
                  </a:cubicBezTo>
                  <a:cubicBezTo>
                    <a:pt x="24" y="21"/>
                    <a:pt x="24" y="24"/>
                    <a:pt x="23" y="27"/>
                  </a:cubicBezTo>
                  <a:cubicBezTo>
                    <a:pt x="22" y="27"/>
                    <a:pt x="22" y="28"/>
                    <a:pt x="21" y="29"/>
                  </a:cubicBezTo>
                  <a:cubicBezTo>
                    <a:pt x="20" y="28"/>
                    <a:pt x="19" y="28"/>
                    <a:pt x="18" y="27"/>
                  </a:cubicBezTo>
                  <a:cubicBezTo>
                    <a:pt x="18" y="26"/>
                    <a:pt x="18" y="25"/>
                    <a:pt x="18" y="25"/>
                  </a:cubicBezTo>
                  <a:cubicBezTo>
                    <a:pt x="18" y="25"/>
                    <a:pt x="17" y="25"/>
                    <a:pt x="17" y="24"/>
                  </a:cubicBezTo>
                  <a:cubicBezTo>
                    <a:pt x="17" y="24"/>
                    <a:pt x="17" y="25"/>
                    <a:pt x="16" y="25"/>
                  </a:cubicBezTo>
                  <a:cubicBezTo>
                    <a:pt x="15" y="25"/>
                    <a:pt x="14" y="26"/>
                    <a:pt x="13" y="25"/>
                  </a:cubicBezTo>
                  <a:cubicBezTo>
                    <a:pt x="13" y="25"/>
                    <a:pt x="12" y="24"/>
                    <a:pt x="12" y="24"/>
                  </a:cubicBezTo>
                  <a:cubicBezTo>
                    <a:pt x="12" y="23"/>
                    <a:pt x="15" y="17"/>
                    <a:pt x="12" y="17"/>
                  </a:cubicBezTo>
                  <a:cubicBezTo>
                    <a:pt x="12" y="17"/>
                    <a:pt x="12" y="17"/>
                    <a:pt x="12" y="17"/>
                  </a:cubicBezTo>
                  <a:cubicBezTo>
                    <a:pt x="12" y="18"/>
                    <a:pt x="10" y="21"/>
                    <a:pt x="10" y="22"/>
                  </a:cubicBezTo>
                  <a:cubicBezTo>
                    <a:pt x="10" y="23"/>
                    <a:pt x="11" y="23"/>
                    <a:pt x="11" y="25"/>
                  </a:cubicBezTo>
                  <a:cubicBezTo>
                    <a:pt x="12" y="27"/>
                    <a:pt x="15" y="30"/>
                    <a:pt x="17" y="32"/>
                  </a:cubicBezTo>
                  <a:cubicBezTo>
                    <a:pt x="18" y="33"/>
                    <a:pt x="18" y="33"/>
                    <a:pt x="18" y="33"/>
                  </a:cubicBezTo>
                  <a:cubicBezTo>
                    <a:pt x="19" y="33"/>
                    <a:pt x="20" y="33"/>
                    <a:pt x="20" y="33"/>
                  </a:cubicBezTo>
                  <a:cubicBezTo>
                    <a:pt x="21" y="33"/>
                    <a:pt x="23" y="29"/>
                    <a:pt x="24" y="29"/>
                  </a:cubicBezTo>
                  <a:cubicBezTo>
                    <a:pt x="24" y="29"/>
                    <a:pt x="24" y="29"/>
                    <a:pt x="24" y="29"/>
                  </a:cubicBezTo>
                  <a:cubicBezTo>
                    <a:pt x="24" y="29"/>
                    <a:pt x="24" y="29"/>
                    <a:pt x="23" y="28"/>
                  </a:cubicBezTo>
                  <a:cubicBezTo>
                    <a:pt x="23" y="28"/>
                    <a:pt x="23" y="28"/>
                    <a:pt x="23" y="28"/>
                  </a:cubicBezTo>
                  <a:cubicBezTo>
                    <a:pt x="24" y="27"/>
                    <a:pt x="25" y="28"/>
                    <a:pt x="26" y="27"/>
                  </a:cubicBezTo>
                  <a:cubicBezTo>
                    <a:pt x="26" y="26"/>
                    <a:pt x="26" y="25"/>
                    <a:pt x="26" y="25"/>
                  </a:cubicBezTo>
                  <a:cubicBezTo>
                    <a:pt x="27" y="24"/>
                    <a:pt x="29" y="24"/>
                    <a:pt x="30" y="23"/>
                  </a:cubicBezTo>
                  <a:cubicBezTo>
                    <a:pt x="31" y="19"/>
                    <a:pt x="25" y="12"/>
                    <a:pt x="21" y="10"/>
                  </a:cubicBezTo>
                  <a:cubicBezTo>
                    <a:pt x="21" y="9"/>
                    <a:pt x="20" y="8"/>
                    <a:pt x="19" y="7"/>
                  </a:cubicBezTo>
                  <a:cubicBezTo>
                    <a:pt x="18" y="7"/>
                    <a:pt x="18" y="7"/>
                    <a:pt x="17" y="6"/>
                  </a:cubicBezTo>
                  <a:cubicBezTo>
                    <a:pt x="15" y="5"/>
                    <a:pt x="14" y="3"/>
                    <a:pt x="12" y="3"/>
                  </a:cubicBezTo>
                  <a:cubicBezTo>
                    <a:pt x="11" y="3"/>
                    <a:pt x="10" y="4"/>
                    <a:pt x="10" y="5"/>
                  </a:cubicBezTo>
                  <a:close/>
                  <a:moveTo>
                    <a:pt x="7" y="5"/>
                  </a:moveTo>
                  <a:cubicBezTo>
                    <a:pt x="9" y="3"/>
                    <a:pt x="10" y="1"/>
                    <a:pt x="12" y="1"/>
                  </a:cubicBezTo>
                  <a:cubicBezTo>
                    <a:pt x="16" y="0"/>
                    <a:pt x="20" y="5"/>
                    <a:pt x="24" y="9"/>
                  </a:cubicBezTo>
                  <a:cubicBezTo>
                    <a:pt x="25" y="10"/>
                    <a:pt x="26" y="11"/>
                    <a:pt x="27" y="12"/>
                  </a:cubicBezTo>
                  <a:cubicBezTo>
                    <a:pt x="29" y="15"/>
                    <a:pt x="33" y="17"/>
                    <a:pt x="34" y="20"/>
                  </a:cubicBezTo>
                  <a:cubicBezTo>
                    <a:pt x="34" y="21"/>
                    <a:pt x="33" y="27"/>
                    <a:pt x="31" y="27"/>
                  </a:cubicBezTo>
                  <a:cubicBezTo>
                    <a:pt x="30" y="28"/>
                    <a:pt x="27" y="27"/>
                    <a:pt x="26" y="29"/>
                  </a:cubicBezTo>
                  <a:cubicBezTo>
                    <a:pt x="26" y="29"/>
                    <a:pt x="26" y="30"/>
                    <a:pt x="26" y="30"/>
                  </a:cubicBezTo>
                  <a:cubicBezTo>
                    <a:pt x="26" y="31"/>
                    <a:pt x="23" y="34"/>
                    <a:pt x="22" y="35"/>
                  </a:cubicBezTo>
                  <a:cubicBezTo>
                    <a:pt x="21" y="35"/>
                    <a:pt x="20" y="35"/>
                    <a:pt x="20" y="35"/>
                  </a:cubicBezTo>
                  <a:cubicBezTo>
                    <a:pt x="19" y="36"/>
                    <a:pt x="20" y="37"/>
                    <a:pt x="19" y="37"/>
                  </a:cubicBezTo>
                  <a:cubicBezTo>
                    <a:pt x="19" y="37"/>
                    <a:pt x="19" y="37"/>
                    <a:pt x="19" y="37"/>
                  </a:cubicBezTo>
                  <a:cubicBezTo>
                    <a:pt x="18" y="37"/>
                    <a:pt x="17" y="37"/>
                    <a:pt x="16" y="37"/>
                  </a:cubicBezTo>
                  <a:cubicBezTo>
                    <a:pt x="16" y="37"/>
                    <a:pt x="14" y="35"/>
                    <a:pt x="14" y="35"/>
                  </a:cubicBezTo>
                  <a:cubicBezTo>
                    <a:pt x="14" y="33"/>
                    <a:pt x="12" y="31"/>
                    <a:pt x="11" y="29"/>
                  </a:cubicBezTo>
                  <a:cubicBezTo>
                    <a:pt x="10" y="28"/>
                    <a:pt x="8" y="27"/>
                    <a:pt x="8" y="27"/>
                  </a:cubicBezTo>
                  <a:cubicBezTo>
                    <a:pt x="7" y="26"/>
                    <a:pt x="6" y="25"/>
                    <a:pt x="5" y="25"/>
                  </a:cubicBezTo>
                  <a:cubicBezTo>
                    <a:pt x="5" y="24"/>
                    <a:pt x="4" y="23"/>
                    <a:pt x="3" y="23"/>
                  </a:cubicBezTo>
                  <a:cubicBezTo>
                    <a:pt x="0" y="18"/>
                    <a:pt x="1" y="17"/>
                    <a:pt x="2" y="12"/>
                  </a:cubicBezTo>
                  <a:cubicBezTo>
                    <a:pt x="2" y="11"/>
                    <a:pt x="3" y="9"/>
                    <a:pt x="4" y="8"/>
                  </a:cubicBezTo>
                  <a:cubicBezTo>
                    <a:pt x="4" y="8"/>
                    <a:pt x="4" y="8"/>
                    <a:pt x="4" y="8"/>
                  </a:cubicBezTo>
                  <a:cubicBezTo>
                    <a:pt x="4" y="7"/>
                    <a:pt x="5" y="6"/>
                    <a:pt x="5" y="5"/>
                  </a:cubicBezTo>
                  <a:cubicBezTo>
                    <a:pt x="6" y="5"/>
                    <a:pt x="7" y="5"/>
                    <a:pt x="7"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 name="Freeform 52"/>
            <p:cNvSpPr>
              <a:spLocks noEditPoints="1"/>
            </p:cNvSpPr>
            <p:nvPr userDrawn="1"/>
          </p:nvSpPr>
          <p:spPr bwMode="auto">
            <a:xfrm>
              <a:off x="8847216" y="4611977"/>
              <a:ext cx="46038" cy="58738"/>
            </a:xfrm>
            <a:custGeom>
              <a:avLst/>
              <a:gdLst>
                <a:gd name="T0" fmla="*/ 8 w 31"/>
                <a:gd name="T1" fmla="*/ 31 h 39"/>
                <a:gd name="T2" fmla="*/ 9 w 31"/>
                <a:gd name="T3" fmla="*/ 30 h 39"/>
                <a:gd name="T4" fmla="*/ 8 w 31"/>
                <a:gd name="T5" fmla="*/ 26 h 39"/>
                <a:gd name="T6" fmla="*/ 18 w 31"/>
                <a:gd name="T7" fmla="*/ 18 h 39"/>
                <a:gd name="T8" fmla="*/ 18 w 31"/>
                <a:gd name="T9" fmla="*/ 21 h 39"/>
                <a:gd name="T10" fmla="*/ 19 w 31"/>
                <a:gd name="T11" fmla="*/ 18 h 39"/>
                <a:gd name="T12" fmla="*/ 7 w 31"/>
                <a:gd name="T13" fmla="*/ 22 h 39"/>
                <a:gd name="T14" fmla="*/ 6 w 31"/>
                <a:gd name="T15" fmla="*/ 23 h 39"/>
                <a:gd name="T16" fmla="*/ 7 w 31"/>
                <a:gd name="T17" fmla="*/ 22 h 39"/>
                <a:gd name="T18" fmla="*/ 7 w 31"/>
                <a:gd name="T19" fmla="*/ 22 h 39"/>
                <a:gd name="T20" fmla="*/ 23 w 31"/>
                <a:gd name="T21" fmla="*/ 12 h 39"/>
                <a:gd name="T22" fmla="*/ 23 w 31"/>
                <a:gd name="T23" fmla="*/ 12 h 39"/>
                <a:gd name="T24" fmla="*/ 23 w 31"/>
                <a:gd name="T25" fmla="*/ 11 h 39"/>
                <a:gd name="T26" fmla="*/ 10 w 31"/>
                <a:gd name="T27" fmla="*/ 19 h 39"/>
                <a:gd name="T28" fmla="*/ 10 w 31"/>
                <a:gd name="T29" fmla="*/ 23 h 39"/>
                <a:gd name="T30" fmla="*/ 10 w 31"/>
                <a:gd name="T31" fmla="*/ 19 h 39"/>
                <a:gd name="T32" fmla="*/ 15 w 31"/>
                <a:gd name="T33" fmla="*/ 13 h 39"/>
                <a:gd name="T34" fmla="*/ 16 w 31"/>
                <a:gd name="T35" fmla="*/ 14 h 39"/>
                <a:gd name="T36" fmla="*/ 15 w 31"/>
                <a:gd name="T37" fmla="*/ 13 h 39"/>
                <a:gd name="T38" fmla="*/ 9 w 31"/>
                <a:gd name="T39" fmla="*/ 16 h 39"/>
                <a:gd name="T40" fmla="*/ 9 w 31"/>
                <a:gd name="T41" fmla="*/ 18 h 39"/>
                <a:gd name="T42" fmla="*/ 9 w 31"/>
                <a:gd name="T43" fmla="*/ 16 h 39"/>
                <a:gd name="T44" fmla="*/ 19 w 31"/>
                <a:gd name="T45" fmla="*/ 4 h 39"/>
                <a:gd name="T46" fmla="*/ 23 w 31"/>
                <a:gd name="T47" fmla="*/ 7 h 39"/>
                <a:gd name="T48" fmla="*/ 29 w 31"/>
                <a:gd name="T49" fmla="*/ 9 h 39"/>
                <a:gd name="T50" fmla="*/ 25 w 31"/>
                <a:gd name="T51" fmla="*/ 16 h 39"/>
                <a:gd name="T52" fmla="*/ 29 w 31"/>
                <a:gd name="T53" fmla="*/ 26 h 39"/>
                <a:gd name="T54" fmla="*/ 30 w 31"/>
                <a:gd name="T55" fmla="*/ 30 h 39"/>
                <a:gd name="T56" fmla="*/ 31 w 31"/>
                <a:gd name="T57" fmla="*/ 32 h 39"/>
                <a:gd name="T58" fmla="*/ 22 w 31"/>
                <a:gd name="T59" fmla="*/ 23 h 39"/>
                <a:gd name="T60" fmla="*/ 16 w 31"/>
                <a:gd name="T61" fmla="*/ 29 h 39"/>
                <a:gd name="T62" fmla="*/ 15 w 31"/>
                <a:gd name="T63" fmla="*/ 22 h 39"/>
                <a:gd name="T64" fmla="*/ 15 w 31"/>
                <a:gd name="T65" fmla="*/ 19 h 39"/>
                <a:gd name="T66" fmla="*/ 12 w 31"/>
                <a:gd name="T67" fmla="*/ 19 h 39"/>
                <a:gd name="T68" fmla="*/ 13 w 31"/>
                <a:gd name="T69" fmla="*/ 29 h 39"/>
                <a:gd name="T70" fmla="*/ 17 w 31"/>
                <a:gd name="T71" fmla="*/ 34 h 39"/>
                <a:gd name="T72" fmla="*/ 14 w 31"/>
                <a:gd name="T73" fmla="*/ 33 h 39"/>
                <a:gd name="T74" fmla="*/ 12 w 31"/>
                <a:gd name="T75" fmla="*/ 32 h 39"/>
                <a:gd name="T76" fmla="*/ 7 w 31"/>
                <a:gd name="T77" fmla="*/ 39 h 39"/>
                <a:gd name="T78" fmla="*/ 6 w 31"/>
                <a:gd name="T79" fmla="*/ 33 h 39"/>
                <a:gd name="T80" fmla="*/ 6 w 31"/>
                <a:gd name="T81" fmla="*/ 26 h 39"/>
                <a:gd name="T82" fmla="*/ 2 w 31"/>
                <a:gd name="T83" fmla="*/ 29 h 39"/>
                <a:gd name="T84" fmla="*/ 4 w 31"/>
                <a:gd name="T85" fmla="*/ 13 h 39"/>
                <a:gd name="T86" fmla="*/ 6 w 31"/>
                <a:gd name="T87" fmla="*/ 9 h 39"/>
                <a:gd name="T88" fmla="*/ 3 w 31"/>
                <a:gd name="T89" fmla="*/ 23 h 39"/>
                <a:gd name="T90" fmla="*/ 3 w 31"/>
                <a:gd name="T91" fmla="*/ 27 h 39"/>
                <a:gd name="T92" fmla="*/ 9 w 31"/>
                <a:gd name="T93" fmla="*/ 14 h 39"/>
                <a:gd name="T94" fmla="*/ 13 w 31"/>
                <a:gd name="T95" fmla="*/ 15 h 39"/>
                <a:gd name="T96" fmla="*/ 12 w 31"/>
                <a:gd name="T97" fmla="*/ 9 h 39"/>
                <a:gd name="T98" fmla="*/ 11 w 31"/>
                <a:gd name="T99" fmla="*/ 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1" h="39">
                  <a:moveTo>
                    <a:pt x="8" y="26"/>
                  </a:moveTo>
                  <a:cubicBezTo>
                    <a:pt x="8" y="27"/>
                    <a:pt x="8" y="30"/>
                    <a:pt x="8" y="31"/>
                  </a:cubicBezTo>
                  <a:cubicBezTo>
                    <a:pt x="8" y="31"/>
                    <a:pt x="8" y="31"/>
                    <a:pt x="8" y="31"/>
                  </a:cubicBezTo>
                  <a:cubicBezTo>
                    <a:pt x="8" y="31"/>
                    <a:pt x="9" y="31"/>
                    <a:pt x="9" y="30"/>
                  </a:cubicBezTo>
                  <a:cubicBezTo>
                    <a:pt x="9" y="29"/>
                    <a:pt x="11" y="27"/>
                    <a:pt x="9" y="26"/>
                  </a:cubicBezTo>
                  <a:cubicBezTo>
                    <a:pt x="9" y="26"/>
                    <a:pt x="9" y="26"/>
                    <a:pt x="8" y="26"/>
                  </a:cubicBezTo>
                  <a:cubicBezTo>
                    <a:pt x="9" y="26"/>
                    <a:pt x="8" y="26"/>
                    <a:pt x="8" y="26"/>
                  </a:cubicBezTo>
                  <a:close/>
                  <a:moveTo>
                    <a:pt x="18" y="18"/>
                  </a:moveTo>
                  <a:cubicBezTo>
                    <a:pt x="18" y="19"/>
                    <a:pt x="17" y="20"/>
                    <a:pt x="17" y="21"/>
                  </a:cubicBezTo>
                  <a:cubicBezTo>
                    <a:pt x="17" y="21"/>
                    <a:pt x="17" y="21"/>
                    <a:pt x="18" y="21"/>
                  </a:cubicBezTo>
                  <a:cubicBezTo>
                    <a:pt x="18" y="21"/>
                    <a:pt x="18" y="21"/>
                    <a:pt x="18" y="21"/>
                  </a:cubicBezTo>
                  <a:cubicBezTo>
                    <a:pt x="19" y="21"/>
                    <a:pt x="21" y="19"/>
                    <a:pt x="19" y="18"/>
                  </a:cubicBezTo>
                  <a:cubicBezTo>
                    <a:pt x="19" y="17"/>
                    <a:pt x="19" y="17"/>
                    <a:pt x="18" y="18"/>
                  </a:cubicBezTo>
                  <a:close/>
                  <a:moveTo>
                    <a:pt x="7" y="22"/>
                  </a:moveTo>
                  <a:cubicBezTo>
                    <a:pt x="7" y="22"/>
                    <a:pt x="7" y="23"/>
                    <a:pt x="6" y="23"/>
                  </a:cubicBezTo>
                  <a:cubicBezTo>
                    <a:pt x="6" y="23"/>
                    <a:pt x="6" y="23"/>
                    <a:pt x="6" y="23"/>
                  </a:cubicBezTo>
                  <a:cubicBezTo>
                    <a:pt x="7" y="23"/>
                    <a:pt x="7" y="23"/>
                    <a:pt x="7" y="23"/>
                  </a:cubicBezTo>
                  <a:cubicBezTo>
                    <a:pt x="7" y="22"/>
                    <a:pt x="7" y="22"/>
                    <a:pt x="7" y="22"/>
                  </a:cubicBezTo>
                  <a:cubicBezTo>
                    <a:pt x="7" y="22"/>
                    <a:pt x="7" y="22"/>
                    <a:pt x="7" y="22"/>
                  </a:cubicBezTo>
                  <a:cubicBezTo>
                    <a:pt x="7" y="22"/>
                    <a:pt x="7" y="22"/>
                    <a:pt x="7" y="22"/>
                  </a:cubicBezTo>
                  <a:close/>
                  <a:moveTo>
                    <a:pt x="23" y="11"/>
                  </a:moveTo>
                  <a:cubicBezTo>
                    <a:pt x="23" y="12"/>
                    <a:pt x="23" y="12"/>
                    <a:pt x="23" y="12"/>
                  </a:cubicBezTo>
                  <a:cubicBezTo>
                    <a:pt x="23" y="12"/>
                    <a:pt x="23" y="12"/>
                    <a:pt x="23" y="12"/>
                  </a:cubicBezTo>
                  <a:cubicBezTo>
                    <a:pt x="23" y="12"/>
                    <a:pt x="23" y="12"/>
                    <a:pt x="23" y="12"/>
                  </a:cubicBezTo>
                  <a:cubicBezTo>
                    <a:pt x="23" y="12"/>
                    <a:pt x="23" y="12"/>
                    <a:pt x="23" y="11"/>
                  </a:cubicBezTo>
                  <a:cubicBezTo>
                    <a:pt x="23" y="11"/>
                    <a:pt x="23" y="11"/>
                    <a:pt x="23" y="11"/>
                  </a:cubicBezTo>
                  <a:cubicBezTo>
                    <a:pt x="23" y="11"/>
                    <a:pt x="23" y="11"/>
                    <a:pt x="23" y="11"/>
                  </a:cubicBezTo>
                  <a:close/>
                  <a:moveTo>
                    <a:pt x="10" y="19"/>
                  </a:moveTo>
                  <a:cubicBezTo>
                    <a:pt x="9" y="20"/>
                    <a:pt x="9" y="23"/>
                    <a:pt x="10" y="23"/>
                  </a:cubicBezTo>
                  <a:cubicBezTo>
                    <a:pt x="10" y="23"/>
                    <a:pt x="10" y="23"/>
                    <a:pt x="10" y="23"/>
                  </a:cubicBezTo>
                  <a:cubicBezTo>
                    <a:pt x="11" y="22"/>
                    <a:pt x="11" y="20"/>
                    <a:pt x="11" y="19"/>
                  </a:cubicBezTo>
                  <a:cubicBezTo>
                    <a:pt x="11" y="19"/>
                    <a:pt x="10" y="19"/>
                    <a:pt x="10" y="19"/>
                  </a:cubicBezTo>
                  <a:close/>
                  <a:moveTo>
                    <a:pt x="15" y="13"/>
                  </a:moveTo>
                  <a:cubicBezTo>
                    <a:pt x="15" y="13"/>
                    <a:pt x="15" y="13"/>
                    <a:pt x="15" y="13"/>
                  </a:cubicBezTo>
                  <a:cubicBezTo>
                    <a:pt x="15" y="14"/>
                    <a:pt x="15" y="14"/>
                    <a:pt x="15" y="14"/>
                  </a:cubicBezTo>
                  <a:cubicBezTo>
                    <a:pt x="16" y="14"/>
                    <a:pt x="16" y="14"/>
                    <a:pt x="16" y="14"/>
                  </a:cubicBezTo>
                  <a:cubicBezTo>
                    <a:pt x="16" y="14"/>
                    <a:pt x="16" y="13"/>
                    <a:pt x="16" y="13"/>
                  </a:cubicBezTo>
                  <a:cubicBezTo>
                    <a:pt x="16" y="13"/>
                    <a:pt x="16" y="13"/>
                    <a:pt x="15" y="13"/>
                  </a:cubicBezTo>
                  <a:cubicBezTo>
                    <a:pt x="16" y="13"/>
                    <a:pt x="16" y="13"/>
                    <a:pt x="15" y="13"/>
                  </a:cubicBezTo>
                  <a:close/>
                  <a:moveTo>
                    <a:pt x="9" y="16"/>
                  </a:moveTo>
                  <a:cubicBezTo>
                    <a:pt x="8" y="17"/>
                    <a:pt x="8" y="18"/>
                    <a:pt x="9" y="18"/>
                  </a:cubicBezTo>
                  <a:cubicBezTo>
                    <a:pt x="9" y="18"/>
                    <a:pt x="9" y="18"/>
                    <a:pt x="9" y="18"/>
                  </a:cubicBezTo>
                  <a:cubicBezTo>
                    <a:pt x="9" y="17"/>
                    <a:pt x="9" y="17"/>
                    <a:pt x="9" y="16"/>
                  </a:cubicBezTo>
                  <a:cubicBezTo>
                    <a:pt x="9" y="15"/>
                    <a:pt x="9" y="16"/>
                    <a:pt x="9" y="16"/>
                  </a:cubicBezTo>
                  <a:close/>
                  <a:moveTo>
                    <a:pt x="11" y="1"/>
                  </a:moveTo>
                  <a:cubicBezTo>
                    <a:pt x="13" y="0"/>
                    <a:pt x="17" y="2"/>
                    <a:pt x="19" y="4"/>
                  </a:cubicBezTo>
                  <a:cubicBezTo>
                    <a:pt x="19" y="5"/>
                    <a:pt x="19" y="6"/>
                    <a:pt x="20" y="6"/>
                  </a:cubicBezTo>
                  <a:cubicBezTo>
                    <a:pt x="21" y="7"/>
                    <a:pt x="22" y="7"/>
                    <a:pt x="23" y="7"/>
                  </a:cubicBezTo>
                  <a:cubicBezTo>
                    <a:pt x="24" y="8"/>
                    <a:pt x="25" y="9"/>
                    <a:pt x="25" y="9"/>
                  </a:cubicBezTo>
                  <a:cubicBezTo>
                    <a:pt x="27" y="9"/>
                    <a:pt x="28" y="9"/>
                    <a:pt x="29" y="9"/>
                  </a:cubicBezTo>
                  <a:cubicBezTo>
                    <a:pt x="29" y="9"/>
                    <a:pt x="29" y="9"/>
                    <a:pt x="29" y="10"/>
                  </a:cubicBezTo>
                  <a:cubicBezTo>
                    <a:pt x="28" y="12"/>
                    <a:pt x="25" y="14"/>
                    <a:pt x="25" y="16"/>
                  </a:cubicBezTo>
                  <a:cubicBezTo>
                    <a:pt x="25" y="18"/>
                    <a:pt x="27" y="19"/>
                    <a:pt x="27" y="21"/>
                  </a:cubicBezTo>
                  <a:cubicBezTo>
                    <a:pt x="28" y="23"/>
                    <a:pt x="29" y="24"/>
                    <a:pt x="29" y="26"/>
                  </a:cubicBezTo>
                  <a:cubicBezTo>
                    <a:pt x="29" y="26"/>
                    <a:pt x="29" y="27"/>
                    <a:pt x="30" y="27"/>
                  </a:cubicBezTo>
                  <a:cubicBezTo>
                    <a:pt x="30" y="28"/>
                    <a:pt x="30" y="29"/>
                    <a:pt x="30" y="30"/>
                  </a:cubicBezTo>
                  <a:cubicBezTo>
                    <a:pt x="30" y="31"/>
                    <a:pt x="31" y="31"/>
                    <a:pt x="31" y="32"/>
                  </a:cubicBezTo>
                  <a:cubicBezTo>
                    <a:pt x="31" y="32"/>
                    <a:pt x="31" y="32"/>
                    <a:pt x="31" y="32"/>
                  </a:cubicBezTo>
                  <a:cubicBezTo>
                    <a:pt x="29" y="31"/>
                    <a:pt x="27" y="30"/>
                    <a:pt x="25" y="28"/>
                  </a:cubicBezTo>
                  <a:cubicBezTo>
                    <a:pt x="24" y="26"/>
                    <a:pt x="23" y="24"/>
                    <a:pt x="22" y="23"/>
                  </a:cubicBezTo>
                  <a:cubicBezTo>
                    <a:pt x="22" y="23"/>
                    <a:pt x="22" y="23"/>
                    <a:pt x="22" y="23"/>
                  </a:cubicBezTo>
                  <a:cubicBezTo>
                    <a:pt x="20" y="25"/>
                    <a:pt x="19" y="27"/>
                    <a:pt x="16" y="29"/>
                  </a:cubicBezTo>
                  <a:cubicBezTo>
                    <a:pt x="15" y="28"/>
                    <a:pt x="13" y="26"/>
                    <a:pt x="14" y="25"/>
                  </a:cubicBezTo>
                  <a:cubicBezTo>
                    <a:pt x="14" y="24"/>
                    <a:pt x="15" y="23"/>
                    <a:pt x="15" y="22"/>
                  </a:cubicBezTo>
                  <a:cubicBezTo>
                    <a:pt x="15" y="22"/>
                    <a:pt x="14" y="21"/>
                    <a:pt x="14" y="21"/>
                  </a:cubicBezTo>
                  <a:cubicBezTo>
                    <a:pt x="14" y="20"/>
                    <a:pt x="14" y="19"/>
                    <a:pt x="15" y="19"/>
                  </a:cubicBezTo>
                  <a:cubicBezTo>
                    <a:pt x="15" y="18"/>
                    <a:pt x="14" y="15"/>
                    <a:pt x="13" y="16"/>
                  </a:cubicBezTo>
                  <a:cubicBezTo>
                    <a:pt x="12" y="16"/>
                    <a:pt x="12" y="18"/>
                    <a:pt x="12" y="19"/>
                  </a:cubicBezTo>
                  <a:cubicBezTo>
                    <a:pt x="12" y="20"/>
                    <a:pt x="13" y="21"/>
                    <a:pt x="13" y="23"/>
                  </a:cubicBezTo>
                  <a:cubicBezTo>
                    <a:pt x="13" y="25"/>
                    <a:pt x="11" y="26"/>
                    <a:pt x="13" y="29"/>
                  </a:cubicBezTo>
                  <a:cubicBezTo>
                    <a:pt x="14" y="31"/>
                    <a:pt x="17" y="33"/>
                    <a:pt x="17" y="34"/>
                  </a:cubicBezTo>
                  <a:cubicBezTo>
                    <a:pt x="17" y="34"/>
                    <a:pt x="17" y="34"/>
                    <a:pt x="17" y="34"/>
                  </a:cubicBezTo>
                  <a:cubicBezTo>
                    <a:pt x="17" y="35"/>
                    <a:pt x="17" y="35"/>
                    <a:pt x="17" y="35"/>
                  </a:cubicBezTo>
                  <a:cubicBezTo>
                    <a:pt x="16" y="34"/>
                    <a:pt x="15" y="34"/>
                    <a:pt x="14" y="33"/>
                  </a:cubicBezTo>
                  <a:cubicBezTo>
                    <a:pt x="13" y="33"/>
                    <a:pt x="13" y="32"/>
                    <a:pt x="12" y="32"/>
                  </a:cubicBezTo>
                  <a:cubicBezTo>
                    <a:pt x="12" y="32"/>
                    <a:pt x="12" y="32"/>
                    <a:pt x="12" y="32"/>
                  </a:cubicBezTo>
                  <a:cubicBezTo>
                    <a:pt x="11" y="34"/>
                    <a:pt x="11" y="37"/>
                    <a:pt x="8" y="39"/>
                  </a:cubicBezTo>
                  <a:cubicBezTo>
                    <a:pt x="7" y="39"/>
                    <a:pt x="7" y="39"/>
                    <a:pt x="7" y="39"/>
                  </a:cubicBezTo>
                  <a:cubicBezTo>
                    <a:pt x="7" y="38"/>
                    <a:pt x="5" y="36"/>
                    <a:pt x="5" y="35"/>
                  </a:cubicBezTo>
                  <a:cubicBezTo>
                    <a:pt x="5" y="34"/>
                    <a:pt x="5" y="33"/>
                    <a:pt x="6" y="33"/>
                  </a:cubicBezTo>
                  <a:cubicBezTo>
                    <a:pt x="6" y="31"/>
                    <a:pt x="6" y="28"/>
                    <a:pt x="6" y="26"/>
                  </a:cubicBezTo>
                  <a:cubicBezTo>
                    <a:pt x="6" y="26"/>
                    <a:pt x="6" y="26"/>
                    <a:pt x="6" y="26"/>
                  </a:cubicBezTo>
                  <a:cubicBezTo>
                    <a:pt x="6" y="26"/>
                    <a:pt x="6" y="26"/>
                    <a:pt x="6" y="26"/>
                  </a:cubicBezTo>
                  <a:cubicBezTo>
                    <a:pt x="5" y="27"/>
                    <a:pt x="3" y="29"/>
                    <a:pt x="2" y="29"/>
                  </a:cubicBezTo>
                  <a:cubicBezTo>
                    <a:pt x="0" y="27"/>
                    <a:pt x="2" y="23"/>
                    <a:pt x="3" y="21"/>
                  </a:cubicBezTo>
                  <a:cubicBezTo>
                    <a:pt x="3" y="19"/>
                    <a:pt x="4" y="14"/>
                    <a:pt x="4" y="13"/>
                  </a:cubicBezTo>
                  <a:cubicBezTo>
                    <a:pt x="3" y="12"/>
                    <a:pt x="3" y="11"/>
                    <a:pt x="3" y="11"/>
                  </a:cubicBezTo>
                  <a:cubicBezTo>
                    <a:pt x="3" y="9"/>
                    <a:pt x="5" y="9"/>
                    <a:pt x="6" y="9"/>
                  </a:cubicBezTo>
                  <a:cubicBezTo>
                    <a:pt x="7" y="11"/>
                    <a:pt x="6" y="12"/>
                    <a:pt x="6" y="14"/>
                  </a:cubicBezTo>
                  <a:cubicBezTo>
                    <a:pt x="5" y="17"/>
                    <a:pt x="4" y="21"/>
                    <a:pt x="3" y="23"/>
                  </a:cubicBezTo>
                  <a:cubicBezTo>
                    <a:pt x="3" y="24"/>
                    <a:pt x="3" y="25"/>
                    <a:pt x="3" y="26"/>
                  </a:cubicBezTo>
                  <a:cubicBezTo>
                    <a:pt x="3" y="26"/>
                    <a:pt x="3" y="26"/>
                    <a:pt x="3" y="27"/>
                  </a:cubicBezTo>
                  <a:cubicBezTo>
                    <a:pt x="3" y="26"/>
                    <a:pt x="8" y="22"/>
                    <a:pt x="8" y="22"/>
                  </a:cubicBezTo>
                  <a:cubicBezTo>
                    <a:pt x="9" y="20"/>
                    <a:pt x="5" y="15"/>
                    <a:pt x="9" y="14"/>
                  </a:cubicBezTo>
                  <a:cubicBezTo>
                    <a:pt x="10" y="15"/>
                    <a:pt x="12" y="15"/>
                    <a:pt x="13" y="15"/>
                  </a:cubicBezTo>
                  <a:cubicBezTo>
                    <a:pt x="13" y="15"/>
                    <a:pt x="13" y="15"/>
                    <a:pt x="13" y="15"/>
                  </a:cubicBezTo>
                  <a:cubicBezTo>
                    <a:pt x="13" y="13"/>
                    <a:pt x="13" y="13"/>
                    <a:pt x="11" y="12"/>
                  </a:cubicBezTo>
                  <a:cubicBezTo>
                    <a:pt x="11" y="11"/>
                    <a:pt x="11" y="10"/>
                    <a:pt x="12" y="9"/>
                  </a:cubicBezTo>
                  <a:cubicBezTo>
                    <a:pt x="13" y="10"/>
                    <a:pt x="14" y="10"/>
                    <a:pt x="15" y="10"/>
                  </a:cubicBezTo>
                  <a:cubicBezTo>
                    <a:pt x="15" y="7"/>
                    <a:pt x="11" y="3"/>
                    <a:pt x="1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Tree>
    <p:extLst>
      <p:ext uri="{BB962C8B-B14F-4D97-AF65-F5344CB8AC3E}">
        <p14:creationId xmlns:p14="http://schemas.microsoft.com/office/powerpoint/2010/main" val="6615236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图注">
    <p:spTree>
      <p:nvGrpSpPr>
        <p:cNvPr id="1" name=""/>
        <p:cNvGrpSpPr/>
        <p:nvPr/>
      </p:nvGrpSpPr>
      <p:grpSpPr>
        <a:xfrm>
          <a:off x="0" y="0"/>
          <a:ext cx="0" cy="0"/>
          <a:chOff x="0" y="0"/>
          <a:chExt cx="0" cy="0"/>
        </a:xfrm>
      </p:grpSpPr>
      <p:sp>
        <p:nvSpPr>
          <p:cNvPr id="4" name="图片占位符 3"/>
          <p:cNvSpPr>
            <a:spLocks noGrp="1"/>
          </p:cNvSpPr>
          <p:nvPr>
            <p:ph type="pic" sz="quarter" idx="13"/>
          </p:nvPr>
        </p:nvSpPr>
        <p:spPr>
          <a:xfrm>
            <a:off x="304124" y="221381"/>
            <a:ext cx="10832305" cy="5833980"/>
          </a:xfrm>
        </p:spPr>
        <p:txBody>
          <a:bodyPr anchor="t"/>
          <a:lstStyle>
            <a:lvl1pPr algn="ctr">
              <a:defRPr/>
            </a:lvl1pPr>
          </a:lstStyle>
          <a:p>
            <a:endParaRPr lang="zh-CN" altLang="en-US" dirty="0"/>
          </a:p>
        </p:txBody>
      </p:sp>
      <p:sp>
        <p:nvSpPr>
          <p:cNvPr id="26" name="任意多边形 25"/>
          <p:cNvSpPr/>
          <p:nvPr userDrawn="1"/>
        </p:nvSpPr>
        <p:spPr>
          <a:xfrm>
            <a:off x="1" y="6477000"/>
            <a:ext cx="10559881" cy="381000"/>
          </a:xfrm>
          <a:custGeom>
            <a:avLst/>
            <a:gdLst>
              <a:gd name="connsiteX0" fmla="*/ 0 w 10559881"/>
              <a:gd name="connsiteY0" fmla="*/ 0 h 381000"/>
              <a:gd name="connsiteX1" fmla="*/ 10559881 w 10559881"/>
              <a:gd name="connsiteY1" fmla="*/ 0 h 381000"/>
              <a:gd name="connsiteX2" fmla="*/ 10519784 w 10559881"/>
              <a:gd name="connsiteY2" fmla="*/ 381000 h 381000"/>
              <a:gd name="connsiteX3" fmla="*/ 0 w 10559881"/>
              <a:gd name="connsiteY3" fmla="*/ 381000 h 381000"/>
            </a:gdLst>
            <a:ahLst/>
            <a:cxnLst>
              <a:cxn ang="0">
                <a:pos x="connsiteX0" y="connsiteY0"/>
              </a:cxn>
              <a:cxn ang="0">
                <a:pos x="connsiteX1" y="connsiteY1"/>
              </a:cxn>
              <a:cxn ang="0">
                <a:pos x="connsiteX2" y="connsiteY2"/>
              </a:cxn>
              <a:cxn ang="0">
                <a:pos x="connsiteX3" y="connsiteY3"/>
              </a:cxn>
            </a:cxnLst>
            <a:rect l="l" t="t" r="r" b="b"/>
            <a:pathLst>
              <a:path w="10559881" h="381000">
                <a:moveTo>
                  <a:pt x="0" y="0"/>
                </a:moveTo>
                <a:lnTo>
                  <a:pt x="10559881" y="0"/>
                </a:lnTo>
                <a:lnTo>
                  <a:pt x="10519784" y="381000"/>
                </a:lnTo>
                <a:lnTo>
                  <a:pt x="0" y="38100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任意多边形 6"/>
          <p:cNvSpPr/>
          <p:nvPr userDrawn="1"/>
        </p:nvSpPr>
        <p:spPr>
          <a:xfrm>
            <a:off x="11350755" y="6058959"/>
            <a:ext cx="874872" cy="662516"/>
          </a:xfrm>
          <a:custGeom>
            <a:avLst/>
            <a:gdLst>
              <a:gd name="connsiteX0" fmla="*/ 60660 w 874872"/>
              <a:gd name="connsiteY0" fmla="*/ 0 h 662516"/>
              <a:gd name="connsiteX1" fmla="*/ 874872 w 874872"/>
              <a:gd name="connsiteY1" fmla="*/ 0 h 662516"/>
              <a:gd name="connsiteX2" fmla="*/ 874872 w 874872"/>
              <a:gd name="connsiteY2" fmla="*/ 464985 h 662516"/>
              <a:gd name="connsiteX3" fmla="*/ 856786 w 874872"/>
              <a:gd name="connsiteY3" fmla="*/ 662516 h 662516"/>
              <a:gd name="connsiteX4" fmla="*/ 0 w 874872"/>
              <a:gd name="connsiteY4" fmla="*/ 662516 h 662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4872" h="662516">
                <a:moveTo>
                  <a:pt x="60660" y="0"/>
                </a:moveTo>
                <a:lnTo>
                  <a:pt x="874872" y="0"/>
                </a:lnTo>
                <a:lnTo>
                  <a:pt x="874872" y="464985"/>
                </a:lnTo>
                <a:lnTo>
                  <a:pt x="856786" y="662516"/>
                </a:lnTo>
                <a:lnTo>
                  <a:pt x="0" y="66251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8" name="任意多边形 7"/>
          <p:cNvSpPr/>
          <p:nvPr userDrawn="1"/>
        </p:nvSpPr>
        <p:spPr>
          <a:xfrm>
            <a:off x="11463205" y="6010275"/>
            <a:ext cx="762423" cy="662516"/>
          </a:xfrm>
          <a:custGeom>
            <a:avLst/>
            <a:gdLst>
              <a:gd name="connsiteX0" fmla="*/ 60660 w 762423"/>
              <a:gd name="connsiteY0" fmla="*/ 0 h 662516"/>
              <a:gd name="connsiteX1" fmla="*/ 762423 w 762423"/>
              <a:gd name="connsiteY1" fmla="*/ 0 h 662516"/>
              <a:gd name="connsiteX2" fmla="*/ 762423 w 762423"/>
              <a:gd name="connsiteY2" fmla="*/ 662516 h 662516"/>
              <a:gd name="connsiteX3" fmla="*/ 0 w 762423"/>
              <a:gd name="connsiteY3" fmla="*/ 662516 h 662516"/>
            </a:gdLst>
            <a:ahLst/>
            <a:cxnLst>
              <a:cxn ang="0">
                <a:pos x="connsiteX0" y="connsiteY0"/>
              </a:cxn>
              <a:cxn ang="0">
                <a:pos x="connsiteX1" y="connsiteY1"/>
              </a:cxn>
              <a:cxn ang="0">
                <a:pos x="connsiteX2" y="connsiteY2"/>
              </a:cxn>
              <a:cxn ang="0">
                <a:pos x="connsiteX3" y="connsiteY3"/>
              </a:cxn>
            </a:cxnLst>
            <a:rect l="l" t="t" r="r" b="b"/>
            <a:pathLst>
              <a:path w="762423" h="662516">
                <a:moveTo>
                  <a:pt x="60660" y="0"/>
                </a:moveTo>
                <a:lnTo>
                  <a:pt x="762423" y="0"/>
                </a:lnTo>
                <a:lnTo>
                  <a:pt x="762423" y="662516"/>
                </a:lnTo>
                <a:lnTo>
                  <a:pt x="0" y="662516"/>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6" name="灯片编号占位符 5"/>
          <p:cNvSpPr>
            <a:spLocks noGrp="1"/>
          </p:cNvSpPr>
          <p:nvPr>
            <p:ph type="sldNum" sz="quarter" idx="12"/>
          </p:nvPr>
        </p:nvSpPr>
        <p:spPr/>
        <p:txBody>
          <a:bodyPr/>
          <a:lstStyle/>
          <a:p>
            <a:fld id="{27C45CD9-0508-4D1E-923D-4DFDAA610D19}" type="slidenum">
              <a:rPr lang="zh-CN" altLang="en-US" smtClean="0"/>
              <a:t>‹#›</a:t>
            </a:fld>
            <a:endParaRPr lang="zh-CN" altLang="en-US"/>
          </a:p>
        </p:txBody>
      </p:sp>
      <p:sp>
        <p:nvSpPr>
          <p:cNvPr id="22" name="任意多边形 21"/>
          <p:cNvSpPr/>
          <p:nvPr userDrawn="1"/>
        </p:nvSpPr>
        <p:spPr>
          <a:xfrm>
            <a:off x="0" y="6336063"/>
            <a:ext cx="10388896" cy="521937"/>
          </a:xfrm>
          <a:custGeom>
            <a:avLst/>
            <a:gdLst>
              <a:gd name="connsiteX0" fmla="*/ 0 w 10388896"/>
              <a:gd name="connsiteY0" fmla="*/ 0 h 521937"/>
              <a:gd name="connsiteX1" fmla="*/ 10388896 w 10388896"/>
              <a:gd name="connsiteY1" fmla="*/ 0 h 521937"/>
              <a:gd name="connsiteX2" fmla="*/ 10333967 w 10388896"/>
              <a:gd name="connsiteY2" fmla="*/ 521937 h 521937"/>
              <a:gd name="connsiteX3" fmla="*/ 0 w 10388896"/>
              <a:gd name="connsiteY3" fmla="*/ 521937 h 521937"/>
            </a:gdLst>
            <a:ahLst/>
            <a:cxnLst>
              <a:cxn ang="0">
                <a:pos x="connsiteX0" y="connsiteY0"/>
              </a:cxn>
              <a:cxn ang="0">
                <a:pos x="connsiteX1" y="connsiteY1"/>
              </a:cxn>
              <a:cxn ang="0">
                <a:pos x="connsiteX2" y="connsiteY2"/>
              </a:cxn>
              <a:cxn ang="0">
                <a:pos x="connsiteX3" y="connsiteY3"/>
              </a:cxn>
            </a:cxnLst>
            <a:rect l="l" t="t" r="r" b="b"/>
            <a:pathLst>
              <a:path w="10388896" h="521937">
                <a:moveTo>
                  <a:pt x="0" y="0"/>
                </a:moveTo>
                <a:lnTo>
                  <a:pt x="10388896" y="0"/>
                </a:lnTo>
                <a:lnTo>
                  <a:pt x="10333967" y="521937"/>
                </a:lnTo>
                <a:lnTo>
                  <a:pt x="0" y="521937"/>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占位符 8"/>
          <p:cNvSpPr>
            <a:spLocks noGrp="1"/>
          </p:cNvSpPr>
          <p:nvPr>
            <p:ph type="body" sz="quarter" idx="14" hasCustomPrompt="1"/>
          </p:nvPr>
        </p:nvSpPr>
        <p:spPr>
          <a:xfrm>
            <a:off x="-22652" y="385562"/>
            <a:ext cx="1984107" cy="732848"/>
          </a:xfrm>
          <a:solidFill>
            <a:schemeClr val="accent1"/>
          </a:solidFill>
          <a:effectLst>
            <a:outerShdw dist="127000" dir="2040000" algn="ctr" rotWithShape="0">
              <a:schemeClr val="accent2"/>
            </a:outerShdw>
          </a:effectLst>
        </p:spPr>
        <p:txBody>
          <a:bodyPr wrap="square" lIns="180000" tIns="180000" rIns="180000" bIns="180000">
            <a:spAutoFit/>
          </a:bodyPr>
          <a:lstStyle>
            <a:lvl1pPr marL="0" indent="0" algn="r">
              <a:lnSpc>
                <a:spcPct val="100000"/>
              </a:lnSpc>
              <a:buNone/>
              <a:defRPr sz="2400">
                <a:solidFill>
                  <a:schemeClr val="bg2"/>
                </a:solidFill>
                <a:effectLst/>
              </a:defRPr>
            </a:lvl1pPr>
          </a:lstStyle>
          <a:p>
            <a:pPr lvl="0"/>
            <a:r>
              <a:rPr lang="zh-CN" altLang="en-US" dirty="0"/>
              <a:t>图片说明</a:t>
            </a:r>
          </a:p>
        </p:txBody>
      </p:sp>
      <p:grpSp>
        <p:nvGrpSpPr>
          <p:cNvPr id="50" name="组合 49"/>
          <p:cNvGrpSpPr/>
          <p:nvPr userDrawn="1"/>
        </p:nvGrpSpPr>
        <p:grpSpPr>
          <a:xfrm>
            <a:off x="183356" y="6466052"/>
            <a:ext cx="1663478" cy="280823"/>
            <a:chOff x="8729742" y="4570696"/>
            <a:chExt cx="2830517" cy="477836"/>
          </a:xfrm>
          <a:solidFill>
            <a:schemeClr val="accent4"/>
          </a:solidFill>
        </p:grpSpPr>
        <p:sp>
          <p:nvSpPr>
            <p:cNvPr id="51" name="Freeform 34"/>
            <p:cNvSpPr>
              <a:spLocks noEditPoints="1"/>
            </p:cNvSpPr>
            <p:nvPr userDrawn="1"/>
          </p:nvSpPr>
          <p:spPr bwMode="auto">
            <a:xfrm>
              <a:off x="9304417" y="4945345"/>
              <a:ext cx="1363665" cy="101600"/>
            </a:xfrm>
            <a:custGeom>
              <a:avLst/>
              <a:gdLst>
                <a:gd name="T0" fmla="*/ 15 w 915"/>
                <a:gd name="T1" fmla="*/ 51 h 68"/>
                <a:gd name="T2" fmla="*/ 14 w 915"/>
                <a:gd name="T3" fmla="*/ 11 h 68"/>
                <a:gd name="T4" fmla="*/ 35 w 915"/>
                <a:gd name="T5" fmla="*/ 4 h 68"/>
                <a:gd name="T6" fmla="*/ 77 w 915"/>
                <a:gd name="T7" fmla="*/ 51 h 68"/>
                <a:gd name="T8" fmla="*/ 74 w 915"/>
                <a:gd name="T9" fmla="*/ 51 h 68"/>
                <a:gd name="T10" fmla="*/ 57 w 915"/>
                <a:gd name="T11" fmla="*/ 21 h 68"/>
                <a:gd name="T12" fmla="*/ 108 w 915"/>
                <a:gd name="T13" fmla="*/ 0 h 68"/>
                <a:gd name="T14" fmla="*/ 104 w 915"/>
                <a:gd name="T15" fmla="*/ 32 h 68"/>
                <a:gd name="T16" fmla="*/ 134 w 915"/>
                <a:gd name="T17" fmla="*/ 21 h 68"/>
                <a:gd name="T18" fmla="*/ 155 w 915"/>
                <a:gd name="T19" fmla="*/ 21 h 68"/>
                <a:gd name="T20" fmla="*/ 187 w 915"/>
                <a:gd name="T21" fmla="*/ 46 h 68"/>
                <a:gd name="T22" fmla="*/ 169 w 915"/>
                <a:gd name="T23" fmla="*/ 29 h 68"/>
                <a:gd name="T24" fmla="*/ 221 w 915"/>
                <a:gd name="T25" fmla="*/ 24 h 68"/>
                <a:gd name="T26" fmla="*/ 198 w 915"/>
                <a:gd name="T27" fmla="*/ 52 h 68"/>
                <a:gd name="T28" fmla="*/ 209 w 915"/>
                <a:gd name="T29" fmla="*/ 18 h 68"/>
                <a:gd name="T30" fmla="*/ 247 w 915"/>
                <a:gd name="T31" fmla="*/ 51 h 68"/>
                <a:gd name="T32" fmla="*/ 244 w 915"/>
                <a:gd name="T33" fmla="*/ 42 h 68"/>
                <a:gd name="T34" fmla="*/ 271 w 915"/>
                <a:gd name="T35" fmla="*/ 1 h 68"/>
                <a:gd name="T36" fmla="*/ 276 w 915"/>
                <a:gd name="T37" fmla="*/ 51 h 68"/>
                <a:gd name="T38" fmla="*/ 259 w 915"/>
                <a:gd name="T39" fmla="*/ 22 h 68"/>
                <a:gd name="T40" fmla="*/ 301 w 915"/>
                <a:gd name="T41" fmla="*/ 46 h 68"/>
                <a:gd name="T42" fmla="*/ 292 w 915"/>
                <a:gd name="T43" fmla="*/ 7 h 68"/>
                <a:gd name="T44" fmla="*/ 333 w 915"/>
                <a:gd name="T45" fmla="*/ 20 h 68"/>
                <a:gd name="T46" fmla="*/ 309 w 915"/>
                <a:gd name="T47" fmla="*/ 67 h 68"/>
                <a:gd name="T48" fmla="*/ 305 w 915"/>
                <a:gd name="T49" fmla="*/ 19 h 68"/>
                <a:gd name="T50" fmla="*/ 379 w 915"/>
                <a:gd name="T51" fmla="*/ 18 h 68"/>
                <a:gd name="T52" fmla="*/ 415 w 915"/>
                <a:gd name="T53" fmla="*/ 44 h 68"/>
                <a:gd name="T54" fmla="*/ 403 w 915"/>
                <a:gd name="T55" fmla="*/ 21 h 68"/>
                <a:gd name="T56" fmla="*/ 425 w 915"/>
                <a:gd name="T57" fmla="*/ 5 h 68"/>
                <a:gd name="T58" fmla="*/ 475 w 915"/>
                <a:gd name="T59" fmla="*/ 19 h 68"/>
                <a:gd name="T60" fmla="*/ 465 w 915"/>
                <a:gd name="T61" fmla="*/ 54 h 68"/>
                <a:gd name="T62" fmla="*/ 471 w 915"/>
                <a:gd name="T63" fmla="*/ 48 h 68"/>
                <a:gd name="T64" fmla="*/ 474 w 915"/>
                <a:gd name="T65" fmla="*/ 4 h 68"/>
                <a:gd name="T66" fmla="*/ 516 w 915"/>
                <a:gd name="T67" fmla="*/ 28 h 68"/>
                <a:gd name="T68" fmla="*/ 517 w 915"/>
                <a:gd name="T69" fmla="*/ 40 h 68"/>
                <a:gd name="T70" fmla="*/ 537 w 915"/>
                <a:gd name="T71" fmla="*/ 49 h 68"/>
                <a:gd name="T72" fmla="*/ 528 w 915"/>
                <a:gd name="T73" fmla="*/ 23 h 68"/>
                <a:gd name="T74" fmla="*/ 565 w 915"/>
                <a:gd name="T75" fmla="*/ 53 h 68"/>
                <a:gd name="T76" fmla="*/ 563 w 915"/>
                <a:gd name="T77" fmla="*/ 21 h 68"/>
                <a:gd name="T78" fmla="*/ 620 w 915"/>
                <a:gd name="T79" fmla="*/ 52 h 68"/>
                <a:gd name="T80" fmla="*/ 596 w 915"/>
                <a:gd name="T81" fmla="*/ 49 h 68"/>
                <a:gd name="T82" fmla="*/ 587 w 915"/>
                <a:gd name="T83" fmla="*/ 22 h 68"/>
                <a:gd name="T84" fmla="*/ 642 w 915"/>
                <a:gd name="T85" fmla="*/ 17 h 68"/>
                <a:gd name="T86" fmla="*/ 643 w 915"/>
                <a:gd name="T87" fmla="*/ 48 h 68"/>
                <a:gd name="T88" fmla="*/ 667 w 915"/>
                <a:gd name="T89" fmla="*/ 49 h 68"/>
                <a:gd name="T90" fmla="*/ 671 w 915"/>
                <a:gd name="T91" fmla="*/ 23 h 68"/>
                <a:gd name="T92" fmla="*/ 726 w 915"/>
                <a:gd name="T93" fmla="*/ 20 h 68"/>
                <a:gd name="T94" fmla="*/ 739 w 915"/>
                <a:gd name="T95" fmla="*/ 29 h 68"/>
                <a:gd name="T96" fmla="*/ 731 w 915"/>
                <a:gd name="T97" fmla="*/ 33 h 68"/>
                <a:gd name="T98" fmla="*/ 778 w 915"/>
                <a:gd name="T99" fmla="*/ 45 h 68"/>
                <a:gd name="T100" fmla="*/ 771 w 915"/>
                <a:gd name="T101" fmla="*/ 24 h 68"/>
                <a:gd name="T102" fmla="*/ 753 w 915"/>
                <a:gd name="T103" fmla="*/ 45 h 68"/>
                <a:gd name="T104" fmla="*/ 803 w 915"/>
                <a:gd name="T105" fmla="*/ 54 h 68"/>
                <a:gd name="T106" fmla="*/ 816 w 915"/>
                <a:gd name="T107" fmla="*/ 0 h 68"/>
                <a:gd name="T108" fmla="*/ 812 w 915"/>
                <a:gd name="T109" fmla="*/ 29 h 68"/>
                <a:gd name="T110" fmla="*/ 881 w 915"/>
                <a:gd name="T111" fmla="*/ 10 h 68"/>
                <a:gd name="T112" fmla="*/ 859 w 915"/>
                <a:gd name="T113" fmla="*/ 49 h 68"/>
                <a:gd name="T114" fmla="*/ 903 w 915"/>
                <a:gd name="T115" fmla="*/ 48 h 68"/>
                <a:gd name="T116" fmla="*/ 891 w 915"/>
                <a:gd name="T117" fmla="*/ 3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15" h="68">
                  <a:moveTo>
                    <a:pt x="35" y="4"/>
                  </a:moveTo>
                  <a:cubicBezTo>
                    <a:pt x="35" y="3"/>
                    <a:pt x="35" y="3"/>
                    <a:pt x="35" y="3"/>
                  </a:cubicBezTo>
                  <a:cubicBezTo>
                    <a:pt x="53" y="3"/>
                    <a:pt x="53" y="3"/>
                    <a:pt x="53" y="3"/>
                  </a:cubicBezTo>
                  <a:cubicBezTo>
                    <a:pt x="53" y="4"/>
                    <a:pt x="53" y="4"/>
                    <a:pt x="53" y="4"/>
                  </a:cubicBezTo>
                  <a:cubicBezTo>
                    <a:pt x="51" y="4"/>
                    <a:pt x="51" y="4"/>
                    <a:pt x="51" y="4"/>
                  </a:cubicBezTo>
                  <a:cubicBezTo>
                    <a:pt x="49" y="4"/>
                    <a:pt x="47" y="5"/>
                    <a:pt x="46" y="6"/>
                  </a:cubicBezTo>
                  <a:cubicBezTo>
                    <a:pt x="46" y="7"/>
                    <a:pt x="45" y="9"/>
                    <a:pt x="45" y="11"/>
                  </a:cubicBezTo>
                  <a:cubicBezTo>
                    <a:pt x="45" y="32"/>
                    <a:pt x="45" y="32"/>
                    <a:pt x="45" y="32"/>
                  </a:cubicBezTo>
                  <a:cubicBezTo>
                    <a:pt x="45" y="37"/>
                    <a:pt x="45" y="41"/>
                    <a:pt x="44" y="43"/>
                  </a:cubicBezTo>
                  <a:cubicBezTo>
                    <a:pt x="43" y="46"/>
                    <a:pt x="41" y="49"/>
                    <a:pt x="38" y="51"/>
                  </a:cubicBezTo>
                  <a:cubicBezTo>
                    <a:pt x="35" y="53"/>
                    <a:pt x="31" y="53"/>
                    <a:pt x="27" y="53"/>
                  </a:cubicBezTo>
                  <a:cubicBezTo>
                    <a:pt x="21" y="53"/>
                    <a:pt x="17" y="53"/>
                    <a:pt x="15" y="51"/>
                  </a:cubicBezTo>
                  <a:cubicBezTo>
                    <a:pt x="12" y="49"/>
                    <a:pt x="10" y="46"/>
                    <a:pt x="9" y="43"/>
                  </a:cubicBezTo>
                  <a:cubicBezTo>
                    <a:pt x="8" y="41"/>
                    <a:pt x="7" y="37"/>
                    <a:pt x="7" y="31"/>
                  </a:cubicBezTo>
                  <a:cubicBezTo>
                    <a:pt x="7" y="11"/>
                    <a:pt x="7" y="11"/>
                    <a:pt x="7" y="11"/>
                  </a:cubicBezTo>
                  <a:cubicBezTo>
                    <a:pt x="7" y="8"/>
                    <a:pt x="7" y="6"/>
                    <a:pt x="6" y="5"/>
                  </a:cubicBezTo>
                  <a:cubicBezTo>
                    <a:pt x="5" y="4"/>
                    <a:pt x="4" y="3"/>
                    <a:pt x="2" y="3"/>
                  </a:cubicBezTo>
                  <a:cubicBezTo>
                    <a:pt x="0" y="3"/>
                    <a:pt x="0" y="3"/>
                    <a:pt x="0" y="3"/>
                  </a:cubicBezTo>
                  <a:cubicBezTo>
                    <a:pt x="0" y="2"/>
                    <a:pt x="0" y="2"/>
                    <a:pt x="0" y="2"/>
                  </a:cubicBezTo>
                  <a:cubicBezTo>
                    <a:pt x="21" y="2"/>
                    <a:pt x="21" y="2"/>
                    <a:pt x="21" y="2"/>
                  </a:cubicBezTo>
                  <a:cubicBezTo>
                    <a:pt x="21" y="3"/>
                    <a:pt x="21" y="3"/>
                    <a:pt x="21" y="3"/>
                  </a:cubicBezTo>
                  <a:cubicBezTo>
                    <a:pt x="19" y="3"/>
                    <a:pt x="19" y="3"/>
                    <a:pt x="19" y="3"/>
                  </a:cubicBezTo>
                  <a:cubicBezTo>
                    <a:pt x="17" y="3"/>
                    <a:pt x="15" y="4"/>
                    <a:pt x="15" y="5"/>
                  </a:cubicBezTo>
                  <a:cubicBezTo>
                    <a:pt x="14" y="6"/>
                    <a:pt x="14" y="8"/>
                    <a:pt x="14" y="11"/>
                  </a:cubicBezTo>
                  <a:cubicBezTo>
                    <a:pt x="14" y="33"/>
                    <a:pt x="14" y="33"/>
                    <a:pt x="14" y="33"/>
                  </a:cubicBezTo>
                  <a:cubicBezTo>
                    <a:pt x="14" y="35"/>
                    <a:pt x="14" y="37"/>
                    <a:pt x="14" y="40"/>
                  </a:cubicBezTo>
                  <a:cubicBezTo>
                    <a:pt x="15" y="43"/>
                    <a:pt x="15" y="45"/>
                    <a:pt x="16" y="46"/>
                  </a:cubicBezTo>
                  <a:cubicBezTo>
                    <a:pt x="17" y="48"/>
                    <a:pt x="19" y="49"/>
                    <a:pt x="20" y="50"/>
                  </a:cubicBezTo>
                  <a:cubicBezTo>
                    <a:pt x="22" y="51"/>
                    <a:pt x="24" y="51"/>
                    <a:pt x="27" y="51"/>
                  </a:cubicBezTo>
                  <a:cubicBezTo>
                    <a:pt x="30" y="51"/>
                    <a:pt x="33" y="50"/>
                    <a:pt x="35" y="49"/>
                  </a:cubicBezTo>
                  <a:cubicBezTo>
                    <a:pt x="37" y="47"/>
                    <a:pt x="39" y="46"/>
                    <a:pt x="40" y="43"/>
                  </a:cubicBezTo>
                  <a:cubicBezTo>
                    <a:pt x="41" y="41"/>
                    <a:pt x="41" y="37"/>
                    <a:pt x="41" y="32"/>
                  </a:cubicBezTo>
                  <a:cubicBezTo>
                    <a:pt x="41" y="12"/>
                    <a:pt x="41" y="12"/>
                    <a:pt x="41" y="12"/>
                  </a:cubicBezTo>
                  <a:cubicBezTo>
                    <a:pt x="41" y="9"/>
                    <a:pt x="41" y="7"/>
                    <a:pt x="40" y="6"/>
                  </a:cubicBezTo>
                  <a:cubicBezTo>
                    <a:pt x="39" y="5"/>
                    <a:pt x="38" y="4"/>
                    <a:pt x="36" y="4"/>
                  </a:cubicBezTo>
                  <a:cubicBezTo>
                    <a:pt x="35" y="4"/>
                    <a:pt x="35" y="4"/>
                    <a:pt x="35" y="4"/>
                  </a:cubicBezTo>
                  <a:close/>
                  <a:moveTo>
                    <a:pt x="69" y="25"/>
                  </a:moveTo>
                  <a:cubicBezTo>
                    <a:pt x="73" y="20"/>
                    <a:pt x="76" y="18"/>
                    <a:pt x="79" y="18"/>
                  </a:cubicBezTo>
                  <a:cubicBezTo>
                    <a:pt x="81" y="18"/>
                    <a:pt x="83" y="18"/>
                    <a:pt x="84" y="19"/>
                  </a:cubicBezTo>
                  <a:cubicBezTo>
                    <a:pt x="85" y="20"/>
                    <a:pt x="87" y="21"/>
                    <a:pt x="87" y="23"/>
                  </a:cubicBezTo>
                  <a:cubicBezTo>
                    <a:pt x="88" y="25"/>
                    <a:pt x="88" y="27"/>
                    <a:pt x="88" y="30"/>
                  </a:cubicBezTo>
                  <a:cubicBezTo>
                    <a:pt x="88" y="45"/>
                    <a:pt x="88" y="45"/>
                    <a:pt x="88" y="45"/>
                  </a:cubicBezTo>
                  <a:cubicBezTo>
                    <a:pt x="88" y="47"/>
                    <a:pt x="88" y="48"/>
                    <a:pt x="89" y="49"/>
                  </a:cubicBezTo>
                  <a:cubicBezTo>
                    <a:pt x="89" y="50"/>
                    <a:pt x="89" y="50"/>
                    <a:pt x="90" y="51"/>
                  </a:cubicBezTo>
                  <a:cubicBezTo>
                    <a:pt x="90" y="51"/>
                    <a:pt x="91" y="51"/>
                    <a:pt x="93" y="51"/>
                  </a:cubicBezTo>
                  <a:cubicBezTo>
                    <a:pt x="93" y="52"/>
                    <a:pt x="93" y="52"/>
                    <a:pt x="93" y="52"/>
                  </a:cubicBezTo>
                  <a:cubicBezTo>
                    <a:pt x="77" y="52"/>
                    <a:pt x="77" y="52"/>
                    <a:pt x="77" y="52"/>
                  </a:cubicBezTo>
                  <a:cubicBezTo>
                    <a:pt x="77" y="51"/>
                    <a:pt x="77" y="51"/>
                    <a:pt x="77" y="51"/>
                  </a:cubicBezTo>
                  <a:cubicBezTo>
                    <a:pt x="78" y="51"/>
                    <a:pt x="78" y="51"/>
                    <a:pt x="78" y="51"/>
                  </a:cubicBezTo>
                  <a:cubicBezTo>
                    <a:pt x="79" y="51"/>
                    <a:pt x="80" y="51"/>
                    <a:pt x="81" y="50"/>
                  </a:cubicBezTo>
                  <a:cubicBezTo>
                    <a:pt x="82" y="50"/>
                    <a:pt x="82" y="49"/>
                    <a:pt x="82" y="48"/>
                  </a:cubicBezTo>
                  <a:cubicBezTo>
                    <a:pt x="82" y="48"/>
                    <a:pt x="82" y="47"/>
                    <a:pt x="82" y="45"/>
                  </a:cubicBezTo>
                  <a:cubicBezTo>
                    <a:pt x="82" y="31"/>
                    <a:pt x="82" y="31"/>
                    <a:pt x="82" y="31"/>
                  </a:cubicBezTo>
                  <a:cubicBezTo>
                    <a:pt x="82" y="27"/>
                    <a:pt x="82" y="25"/>
                    <a:pt x="81" y="24"/>
                  </a:cubicBezTo>
                  <a:cubicBezTo>
                    <a:pt x="80" y="23"/>
                    <a:pt x="79" y="22"/>
                    <a:pt x="77" y="22"/>
                  </a:cubicBezTo>
                  <a:cubicBezTo>
                    <a:pt x="74" y="22"/>
                    <a:pt x="71" y="23"/>
                    <a:pt x="69" y="27"/>
                  </a:cubicBezTo>
                  <a:cubicBezTo>
                    <a:pt x="69" y="45"/>
                    <a:pt x="69" y="45"/>
                    <a:pt x="69" y="45"/>
                  </a:cubicBezTo>
                  <a:cubicBezTo>
                    <a:pt x="69" y="47"/>
                    <a:pt x="69" y="48"/>
                    <a:pt x="69" y="49"/>
                  </a:cubicBezTo>
                  <a:cubicBezTo>
                    <a:pt x="69" y="50"/>
                    <a:pt x="70" y="50"/>
                    <a:pt x="70" y="51"/>
                  </a:cubicBezTo>
                  <a:cubicBezTo>
                    <a:pt x="71" y="51"/>
                    <a:pt x="72" y="51"/>
                    <a:pt x="74" y="51"/>
                  </a:cubicBezTo>
                  <a:cubicBezTo>
                    <a:pt x="74" y="52"/>
                    <a:pt x="74" y="52"/>
                    <a:pt x="74" y="52"/>
                  </a:cubicBezTo>
                  <a:cubicBezTo>
                    <a:pt x="58" y="52"/>
                    <a:pt x="58" y="52"/>
                    <a:pt x="58" y="52"/>
                  </a:cubicBezTo>
                  <a:cubicBezTo>
                    <a:pt x="58" y="51"/>
                    <a:pt x="58" y="51"/>
                    <a:pt x="58" y="51"/>
                  </a:cubicBezTo>
                  <a:cubicBezTo>
                    <a:pt x="59" y="51"/>
                    <a:pt x="59" y="51"/>
                    <a:pt x="59" y="51"/>
                  </a:cubicBezTo>
                  <a:cubicBezTo>
                    <a:pt x="60" y="51"/>
                    <a:pt x="61" y="51"/>
                    <a:pt x="62" y="50"/>
                  </a:cubicBezTo>
                  <a:cubicBezTo>
                    <a:pt x="62" y="49"/>
                    <a:pt x="63" y="47"/>
                    <a:pt x="63" y="45"/>
                  </a:cubicBezTo>
                  <a:cubicBezTo>
                    <a:pt x="63" y="32"/>
                    <a:pt x="63" y="32"/>
                    <a:pt x="63" y="32"/>
                  </a:cubicBezTo>
                  <a:cubicBezTo>
                    <a:pt x="63" y="28"/>
                    <a:pt x="63" y="25"/>
                    <a:pt x="62" y="24"/>
                  </a:cubicBezTo>
                  <a:cubicBezTo>
                    <a:pt x="62" y="23"/>
                    <a:pt x="62" y="23"/>
                    <a:pt x="61" y="22"/>
                  </a:cubicBezTo>
                  <a:cubicBezTo>
                    <a:pt x="61" y="22"/>
                    <a:pt x="61" y="22"/>
                    <a:pt x="60" y="22"/>
                  </a:cubicBezTo>
                  <a:cubicBezTo>
                    <a:pt x="59" y="22"/>
                    <a:pt x="58" y="22"/>
                    <a:pt x="57" y="22"/>
                  </a:cubicBezTo>
                  <a:cubicBezTo>
                    <a:pt x="57" y="21"/>
                    <a:pt x="57" y="21"/>
                    <a:pt x="57" y="21"/>
                  </a:cubicBezTo>
                  <a:cubicBezTo>
                    <a:pt x="67" y="17"/>
                    <a:pt x="67" y="17"/>
                    <a:pt x="67" y="17"/>
                  </a:cubicBezTo>
                  <a:cubicBezTo>
                    <a:pt x="69" y="17"/>
                    <a:pt x="69" y="17"/>
                    <a:pt x="69" y="17"/>
                  </a:cubicBezTo>
                  <a:cubicBezTo>
                    <a:pt x="69" y="25"/>
                    <a:pt x="69" y="25"/>
                    <a:pt x="69" y="25"/>
                  </a:cubicBezTo>
                  <a:close/>
                  <a:moveTo>
                    <a:pt x="108" y="0"/>
                  </a:moveTo>
                  <a:cubicBezTo>
                    <a:pt x="109" y="0"/>
                    <a:pt x="110" y="0"/>
                    <a:pt x="110" y="1"/>
                  </a:cubicBezTo>
                  <a:cubicBezTo>
                    <a:pt x="111" y="2"/>
                    <a:pt x="111" y="3"/>
                    <a:pt x="111" y="4"/>
                  </a:cubicBezTo>
                  <a:cubicBezTo>
                    <a:pt x="111" y="5"/>
                    <a:pt x="111" y="6"/>
                    <a:pt x="110" y="7"/>
                  </a:cubicBezTo>
                  <a:cubicBezTo>
                    <a:pt x="109" y="7"/>
                    <a:pt x="109" y="8"/>
                    <a:pt x="108" y="8"/>
                  </a:cubicBezTo>
                  <a:cubicBezTo>
                    <a:pt x="107" y="8"/>
                    <a:pt x="106" y="7"/>
                    <a:pt x="105" y="7"/>
                  </a:cubicBezTo>
                  <a:cubicBezTo>
                    <a:pt x="105" y="6"/>
                    <a:pt x="104" y="5"/>
                    <a:pt x="104" y="4"/>
                  </a:cubicBezTo>
                  <a:cubicBezTo>
                    <a:pt x="104" y="3"/>
                    <a:pt x="105" y="2"/>
                    <a:pt x="105" y="1"/>
                  </a:cubicBezTo>
                  <a:cubicBezTo>
                    <a:pt x="106" y="0"/>
                    <a:pt x="107" y="0"/>
                    <a:pt x="108" y="0"/>
                  </a:cubicBezTo>
                  <a:close/>
                  <a:moveTo>
                    <a:pt x="111" y="18"/>
                  </a:moveTo>
                  <a:cubicBezTo>
                    <a:pt x="111" y="45"/>
                    <a:pt x="111" y="45"/>
                    <a:pt x="111" y="45"/>
                  </a:cubicBezTo>
                  <a:cubicBezTo>
                    <a:pt x="111" y="47"/>
                    <a:pt x="111" y="49"/>
                    <a:pt x="111" y="49"/>
                  </a:cubicBezTo>
                  <a:cubicBezTo>
                    <a:pt x="111" y="50"/>
                    <a:pt x="112" y="51"/>
                    <a:pt x="112" y="51"/>
                  </a:cubicBezTo>
                  <a:cubicBezTo>
                    <a:pt x="113" y="51"/>
                    <a:pt x="114" y="51"/>
                    <a:pt x="115" y="51"/>
                  </a:cubicBezTo>
                  <a:cubicBezTo>
                    <a:pt x="115" y="53"/>
                    <a:pt x="115" y="53"/>
                    <a:pt x="115" y="53"/>
                  </a:cubicBezTo>
                  <a:cubicBezTo>
                    <a:pt x="99" y="53"/>
                    <a:pt x="99" y="53"/>
                    <a:pt x="99" y="53"/>
                  </a:cubicBezTo>
                  <a:cubicBezTo>
                    <a:pt x="99" y="51"/>
                    <a:pt x="99" y="51"/>
                    <a:pt x="99" y="51"/>
                  </a:cubicBezTo>
                  <a:cubicBezTo>
                    <a:pt x="101" y="51"/>
                    <a:pt x="102" y="51"/>
                    <a:pt x="103" y="51"/>
                  </a:cubicBezTo>
                  <a:cubicBezTo>
                    <a:pt x="103" y="51"/>
                    <a:pt x="103" y="50"/>
                    <a:pt x="104" y="49"/>
                  </a:cubicBezTo>
                  <a:cubicBezTo>
                    <a:pt x="104" y="49"/>
                    <a:pt x="104" y="47"/>
                    <a:pt x="104" y="45"/>
                  </a:cubicBezTo>
                  <a:cubicBezTo>
                    <a:pt x="104" y="32"/>
                    <a:pt x="104" y="32"/>
                    <a:pt x="104" y="32"/>
                  </a:cubicBezTo>
                  <a:cubicBezTo>
                    <a:pt x="104" y="28"/>
                    <a:pt x="104" y="26"/>
                    <a:pt x="104" y="25"/>
                  </a:cubicBezTo>
                  <a:cubicBezTo>
                    <a:pt x="104" y="24"/>
                    <a:pt x="103" y="23"/>
                    <a:pt x="103" y="23"/>
                  </a:cubicBezTo>
                  <a:cubicBezTo>
                    <a:pt x="103" y="23"/>
                    <a:pt x="102" y="23"/>
                    <a:pt x="101" y="23"/>
                  </a:cubicBezTo>
                  <a:cubicBezTo>
                    <a:pt x="101" y="23"/>
                    <a:pt x="100" y="23"/>
                    <a:pt x="99" y="23"/>
                  </a:cubicBezTo>
                  <a:cubicBezTo>
                    <a:pt x="99" y="22"/>
                    <a:pt x="99" y="22"/>
                    <a:pt x="99" y="22"/>
                  </a:cubicBezTo>
                  <a:cubicBezTo>
                    <a:pt x="109" y="18"/>
                    <a:pt x="109" y="18"/>
                    <a:pt x="109" y="18"/>
                  </a:cubicBezTo>
                  <a:cubicBezTo>
                    <a:pt x="111" y="18"/>
                    <a:pt x="111" y="18"/>
                    <a:pt x="111" y="18"/>
                  </a:cubicBezTo>
                  <a:close/>
                  <a:moveTo>
                    <a:pt x="122" y="19"/>
                  </a:moveTo>
                  <a:cubicBezTo>
                    <a:pt x="137" y="19"/>
                    <a:pt x="137" y="19"/>
                    <a:pt x="137" y="19"/>
                  </a:cubicBezTo>
                  <a:cubicBezTo>
                    <a:pt x="137" y="20"/>
                    <a:pt x="137" y="20"/>
                    <a:pt x="137" y="20"/>
                  </a:cubicBezTo>
                  <a:cubicBezTo>
                    <a:pt x="136" y="20"/>
                    <a:pt x="136" y="20"/>
                    <a:pt x="136" y="20"/>
                  </a:cubicBezTo>
                  <a:cubicBezTo>
                    <a:pt x="135" y="20"/>
                    <a:pt x="134" y="20"/>
                    <a:pt x="134" y="21"/>
                  </a:cubicBezTo>
                  <a:cubicBezTo>
                    <a:pt x="133" y="21"/>
                    <a:pt x="133" y="22"/>
                    <a:pt x="133" y="23"/>
                  </a:cubicBezTo>
                  <a:cubicBezTo>
                    <a:pt x="133" y="23"/>
                    <a:pt x="133" y="25"/>
                    <a:pt x="134" y="26"/>
                  </a:cubicBezTo>
                  <a:cubicBezTo>
                    <a:pt x="141" y="45"/>
                    <a:pt x="141" y="45"/>
                    <a:pt x="141" y="45"/>
                  </a:cubicBezTo>
                  <a:cubicBezTo>
                    <a:pt x="149" y="25"/>
                    <a:pt x="149" y="25"/>
                    <a:pt x="149" y="25"/>
                  </a:cubicBezTo>
                  <a:cubicBezTo>
                    <a:pt x="149" y="24"/>
                    <a:pt x="150" y="23"/>
                    <a:pt x="150" y="22"/>
                  </a:cubicBezTo>
                  <a:cubicBezTo>
                    <a:pt x="150" y="21"/>
                    <a:pt x="150" y="21"/>
                    <a:pt x="149" y="21"/>
                  </a:cubicBezTo>
                  <a:cubicBezTo>
                    <a:pt x="149" y="21"/>
                    <a:pt x="149" y="20"/>
                    <a:pt x="149" y="20"/>
                  </a:cubicBezTo>
                  <a:cubicBezTo>
                    <a:pt x="148" y="20"/>
                    <a:pt x="147" y="20"/>
                    <a:pt x="146" y="20"/>
                  </a:cubicBezTo>
                  <a:cubicBezTo>
                    <a:pt x="146" y="19"/>
                    <a:pt x="146" y="19"/>
                    <a:pt x="146" y="19"/>
                  </a:cubicBezTo>
                  <a:cubicBezTo>
                    <a:pt x="157" y="19"/>
                    <a:pt x="157" y="19"/>
                    <a:pt x="157" y="19"/>
                  </a:cubicBezTo>
                  <a:cubicBezTo>
                    <a:pt x="157" y="20"/>
                    <a:pt x="157" y="20"/>
                    <a:pt x="157" y="20"/>
                  </a:cubicBezTo>
                  <a:cubicBezTo>
                    <a:pt x="156" y="20"/>
                    <a:pt x="155" y="20"/>
                    <a:pt x="155" y="21"/>
                  </a:cubicBezTo>
                  <a:cubicBezTo>
                    <a:pt x="154" y="21"/>
                    <a:pt x="153" y="23"/>
                    <a:pt x="152" y="24"/>
                  </a:cubicBezTo>
                  <a:cubicBezTo>
                    <a:pt x="141" y="53"/>
                    <a:pt x="141" y="53"/>
                    <a:pt x="141" y="53"/>
                  </a:cubicBezTo>
                  <a:cubicBezTo>
                    <a:pt x="139" y="53"/>
                    <a:pt x="139" y="53"/>
                    <a:pt x="139" y="53"/>
                  </a:cubicBezTo>
                  <a:cubicBezTo>
                    <a:pt x="127" y="25"/>
                    <a:pt x="127" y="25"/>
                    <a:pt x="127" y="25"/>
                  </a:cubicBezTo>
                  <a:cubicBezTo>
                    <a:pt x="127" y="23"/>
                    <a:pt x="126" y="22"/>
                    <a:pt x="126" y="22"/>
                  </a:cubicBezTo>
                  <a:cubicBezTo>
                    <a:pt x="125" y="21"/>
                    <a:pt x="125" y="21"/>
                    <a:pt x="124" y="20"/>
                  </a:cubicBezTo>
                  <a:cubicBezTo>
                    <a:pt x="123" y="20"/>
                    <a:pt x="123" y="20"/>
                    <a:pt x="121" y="19"/>
                  </a:cubicBezTo>
                  <a:cubicBezTo>
                    <a:pt x="122" y="19"/>
                    <a:pt x="122" y="19"/>
                    <a:pt x="122" y="19"/>
                  </a:cubicBezTo>
                  <a:close/>
                  <a:moveTo>
                    <a:pt x="169" y="31"/>
                  </a:moveTo>
                  <a:cubicBezTo>
                    <a:pt x="169" y="37"/>
                    <a:pt x="170" y="40"/>
                    <a:pt x="173" y="43"/>
                  </a:cubicBezTo>
                  <a:cubicBezTo>
                    <a:pt x="175" y="46"/>
                    <a:pt x="178" y="48"/>
                    <a:pt x="181" y="48"/>
                  </a:cubicBezTo>
                  <a:cubicBezTo>
                    <a:pt x="183" y="48"/>
                    <a:pt x="185" y="47"/>
                    <a:pt x="187" y="46"/>
                  </a:cubicBezTo>
                  <a:cubicBezTo>
                    <a:pt x="188" y="45"/>
                    <a:pt x="189" y="43"/>
                    <a:pt x="191" y="39"/>
                  </a:cubicBezTo>
                  <a:cubicBezTo>
                    <a:pt x="192" y="40"/>
                    <a:pt x="192" y="40"/>
                    <a:pt x="192" y="40"/>
                  </a:cubicBezTo>
                  <a:cubicBezTo>
                    <a:pt x="191" y="43"/>
                    <a:pt x="190" y="47"/>
                    <a:pt x="187" y="49"/>
                  </a:cubicBezTo>
                  <a:cubicBezTo>
                    <a:pt x="185" y="52"/>
                    <a:pt x="182" y="53"/>
                    <a:pt x="178" y="53"/>
                  </a:cubicBezTo>
                  <a:cubicBezTo>
                    <a:pt x="174" y="53"/>
                    <a:pt x="171" y="52"/>
                    <a:pt x="168" y="49"/>
                  </a:cubicBezTo>
                  <a:cubicBezTo>
                    <a:pt x="165" y="45"/>
                    <a:pt x="164" y="41"/>
                    <a:pt x="164" y="36"/>
                  </a:cubicBezTo>
                  <a:cubicBezTo>
                    <a:pt x="164" y="30"/>
                    <a:pt x="166" y="25"/>
                    <a:pt x="169" y="22"/>
                  </a:cubicBezTo>
                  <a:cubicBezTo>
                    <a:pt x="171" y="19"/>
                    <a:pt x="175" y="17"/>
                    <a:pt x="179" y="17"/>
                  </a:cubicBezTo>
                  <a:cubicBezTo>
                    <a:pt x="183" y="17"/>
                    <a:pt x="186" y="19"/>
                    <a:pt x="189" y="21"/>
                  </a:cubicBezTo>
                  <a:cubicBezTo>
                    <a:pt x="191" y="23"/>
                    <a:pt x="192" y="27"/>
                    <a:pt x="192" y="31"/>
                  </a:cubicBezTo>
                  <a:cubicBezTo>
                    <a:pt x="169" y="31"/>
                    <a:pt x="169" y="31"/>
                    <a:pt x="169" y="31"/>
                  </a:cubicBezTo>
                  <a:close/>
                  <a:moveTo>
                    <a:pt x="169" y="29"/>
                  </a:moveTo>
                  <a:cubicBezTo>
                    <a:pt x="184" y="29"/>
                    <a:pt x="184" y="29"/>
                    <a:pt x="184" y="29"/>
                  </a:cubicBezTo>
                  <a:cubicBezTo>
                    <a:pt x="184" y="27"/>
                    <a:pt x="184" y="26"/>
                    <a:pt x="183" y="25"/>
                  </a:cubicBezTo>
                  <a:cubicBezTo>
                    <a:pt x="183" y="24"/>
                    <a:pt x="182" y="23"/>
                    <a:pt x="181" y="22"/>
                  </a:cubicBezTo>
                  <a:cubicBezTo>
                    <a:pt x="179" y="21"/>
                    <a:pt x="178" y="21"/>
                    <a:pt x="177" y="21"/>
                  </a:cubicBezTo>
                  <a:cubicBezTo>
                    <a:pt x="175" y="21"/>
                    <a:pt x="173" y="21"/>
                    <a:pt x="172" y="23"/>
                  </a:cubicBezTo>
                  <a:cubicBezTo>
                    <a:pt x="170" y="24"/>
                    <a:pt x="169" y="27"/>
                    <a:pt x="169" y="29"/>
                  </a:cubicBezTo>
                  <a:close/>
                  <a:moveTo>
                    <a:pt x="209" y="18"/>
                  </a:moveTo>
                  <a:cubicBezTo>
                    <a:pt x="209" y="25"/>
                    <a:pt x="209" y="25"/>
                    <a:pt x="209" y="25"/>
                  </a:cubicBezTo>
                  <a:cubicBezTo>
                    <a:pt x="212" y="20"/>
                    <a:pt x="215" y="18"/>
                    <a:pt x="218" y="18"/>
                  </a:cubicBezTo>
                  <a:cubicBezTo>
                    <a:pt x="219" y="18"/>
                    <a:pt x="220" y="18"/>
                    <a:pt x="221" y="19"/>
                  </a:cubicBezTo>
                  <a:cubicBezTo>
                    <a:pt x="222" y="20"/>
                    <a:pt x="222" y="21"/>
                    <a:pt x="222" y="22"/>
                  </a:cubicBezTo>
                  <a:cubicBezTo>
                    <a:pt x="222" y="23"/>
                    <a:pt x="222" y="23"/>
                    <a:pt x="221" y="24"/>
                  </a:cubicBezTo>
                  <a:cubicBezTo>
                    <a:pt x="221" y="25"/>
                    <a:pt x="220" y="25"/>
                    <a:pt x="219" y="25"/>
                  </a:cubicBezTo>
                  <a:cubicBezTo>
                    <a:pt x="218" y="25"/>
                    <a:pt x="217" y="25"/>
                    <a:pt x="216" y="24"/>
                  </a:cubicBezTo>
                  <a:cubicBezTo>
                    <a:pt x="215" y="23"/>
                    <a:pt x="214" y="23"/>
                    <a:pt x="214" y="23"/>
                  </a:cubicBezTo>
                  <a:cubicBezTo>
                    <a:pt x="213" y="23"/>
                    <a:pt x="213" y="23"/>
                    <a:pt x="213" y="24"/>
                  </a:cubicBezTo>
                  <a:cubicBezTo>
                    <a:pt x="211" y="25"/>
                    <a:pt x="211" y="27"/>
                    <a:pt x="209" y="29"/>
                  </a:cubicBezTo>
                  <a:cubicBezTo>
                    <a:pt x="209" y="45"/>
                    <a:pt x="209" y="45"/>
                    <a:pt x="209" y="45"/>
                  </a:cubicBezTo>
                  <a:cubicBezTo>
                    <a:pt x="209" y="47"/>
                    <a:pt x="210" y="49"/>
                    <a:pt x="210" y="50"/>
                  </a:cubicBezTo>
                  <a:cubicBezTo>
                    <a:pt x="211" y="51"/>
                    <a:pt x="211" y="51"/>
                    <a:pt x="212" y="51"/>
                  </a:cubicBezTo>
                  <a:cubicBezTo>
                    <a:pt x="213" y="52"/>
                    <a:pt x="214" y="52"/>
                    <a:pt x="215" y="52"/>
                  </a:cubicBezTo>
                  <a:cubicBezTo>
                    <a:pt x="215" y="53"/>
                    <a:pt x="215" y="53"/>
                    <a:pt x="215" y="53"/>
                  </a:cubicBezTo>
                  <a:cubicBezTo>
                    <a:pt x="198" y="53"/>
                    <a:pt x="198" y="53"/>
                    <a:pt x="198" y="53"/>
                  </a:cubicBezTo>
                  <a:cubicBezTo>
                    <a:pt x="198" y="52"/>
                    <a:pt x="198" y="52"/>
                    <a:pt x="198" y="52"/>
                  </a:cubicBezTo>
                  <a:cubicBezTo>
                    <a:pt x="200" y="52"/>
                    <a:pt x="201" y="52"/>
                    <a:pt x="202" y="51"/>
                  </a:cubicBezTo>
                  <a:cubicBezTo>
                    <a:pt x="202" y="51"/>
                    <a:pt x="203" y="50"/>
                    <a:pt x="203" y="49"/>
                  </a:cubicBezTo>
                  <a:cubicBezTo>
                    <a:pt x="203" y="49"/>
                    <a:pt x="203" y="48"/>
                    <a:pt x="203" y="46"/>
                  </a:cubicBezTo>
                  <a:cubicBezTo>
                    <a:pt x="203" y="33"/>
                    <a:pt x="203" y="33"/>
                    <a:pt x="203" y="33"/>
                  </a:cubicBezTo>
                  <a:cubicBezTo>
                    <a:pt x="203" y="29"/>
                    <a:pt x="203" y="26"/>
                    <a:pt x="203" y="25"/>
                  </a:cubicBezTo>
                  <a:cubicBezTo>
                    <a:pt x="203" y="25"/>
                    <a:pt x="202" y="24"/>
                    <a:pt x="202" y="24"/>
                  </a:cubicBezTo>
                  <a:cubicBezTo>
                    <a:pt x="201" y="23"/>
                    <a:pt x="201" y="23"/>
                    <a:pt x="200" y="23"/>
                  </a:cubicBezTo>
                  <a:cubicBezTo>
                    <a:pt x="199" y="23"/>
                    <a:pt x="199" y="23"/>
                    <a:pt x="198" y="24"/>
                  </a:cubicBezTo>
                  <a:cubicBezTo>
                    <a:pt x="197" y="23"/>
                    <a:pt x="197" y="23"/>
                    <a:pt x="197" y="23"/>
                  </a:cubicBezTo>
                  <a:cubicBezTo>
                    <a:pt x="207" y="19"/>
                    <a:pt x="207" y="19"/>
                    <a:pt x="207" y="19"/>
                  </a:cubicBezTo>
                  <a:cubicBezTo>
                    <a:pt x="209" y="19"/>
                    <a:pt x="209" y="19"/>
                    <a:pt x="209" y="19"/>
                  </a:cubicBezTo>
                  <a:cubicBezTo>
                    <a:pt x="209" y="18"/>
                    <a:pt x="209" y="18"/>
                    <a:pt x="209" y="18"/>
                  </a:cubicBezTo>
                  <a:close/>
                  <a:moveTo>
                    <a:pt x="249" y="18"/>
                  </a:moveTo>
                  <a:cubicBezTo>
                    <a:pt x="249" y="29"/>
                    <a:pt x="249" y="29"/>
                    <a:pt x="249" y="29"/>
                  </a:cubicBezTo>
                  <a:cubicBezTo>
                    <a:pt x="247" y="29"/>
                    <a:pt x="247" y="29"/>
                    <a:pt x="247" y="29"/>
                  </a:cubicBezTo>
                  <a:cubicBezTo>
                    <a:pt x="247" y="26"/>
                    <a:pt x="245" y="23"/>
                    <a:pt x="244" y="22"/>
                  </a:cubicBezTo>
                  <a:cubicBezTo>
                    <a:pt x="242" y="21"/>
                    <a:pt x="241" y="20"/>
                    <a:pt x="238" y="20"/>
                  </a:cubicBezTo>
                  <a:cubicBezTo>
                    <a:pt x="237" y="20"/>
                    <a:pt x="235" y="20"/>
                    <a:pt x="234" y="21"/>
                  </a:cubicBezTo>
                  <a:cubicBezTo>
                    <a:pt x="233" y="22"/>
                    <a:pt x="233" y="23"/>
                    <a:pt x="233" y="24"/>
                  </a:cubicBezTo>
                  <a:cubicBezTo>
                    <a:pt x="233" y="25"/>
                    <a:pt x="233" y="27"/>
                    <a:pt x="234" y="28"/>
                  </a:cubicBezTo>
                  <a:cubicBezTo>
                    <a:pt x="235" y="29"/>
                    <a:pt x="236" y="30"/>
                    <a:pt x="238" y="31"/>
                  </a:cubicBezTo>
                  <a:cubicBezTo>
                    <a:pt x="243" y="34"/>
                    <a:pt x="243" y="34"/>
                    <a:pt x="243" y="34"/>
                  </a:cubicBezTo>
                  <a:cubicBezTo>
                    <a:pt x="248" y="36"/>
                    <a:pt x="251" y="39"/>
                    <a:pt x="251" y="43"/>
                  </a:cubicBezTo>
                  <a:cubicBezTo>
                    <a:pt x="251" y="47"/>
                    <a:pt x="249" y="49"/>
                    <a:pt x="247" y="51"/>
                  </a:cubicBezTo>
                  <a:cubicBezTo>
                    <a:pt x="245" y="53"/>
                    <a:pt x="243" y="54"/>
                    <a:pt x="240" y="54"/>
                  </a:cubicBezTo>
                  <a:cubicBezTo>
                    <a:pt x="238" y="54"/>
                    <a:pt x="235" y="53"/>
                    <a:pt x="233" y="53"/>
                  </a:cubicBezTo>
                  <a:cubicBezTo>
                    <a:pt x="232" y="52"/>
                    <a:pt x="231" y="52"/>
                    <a:pt x="231" y="52"/>
                  </a:cubicBezTo>
                  <a:cubicBezTo>
                    <a:pt x="231" y="52"/>
                    <a:pt x="230" y="53"/>
                    <a:pt x="230" y="53"/>
                  </a:cubicBezTo>
                  <a:cubicBezTo>
                    <a:pt x="229" y="53"/>
                    <a:pt x="229" y="53"/>
                    <a:pt x="229" y="53"/>
                  </a:cubicBezTo>
                  <a:cubicBezTo>
                    <a:pt x="229" y="41"/>
                    <a:pt x="229" y="41"/>
                    <a:pt x="229" y="41"/>
                  </a:cubicBezTo>
                  <a:cubicBezTo>
                    <a:pt x="230" y="41"/>
                    <a:pt x="230" y="41"/>
                    <a:pt x="230" y="41"/>
                  </a:cubicBezTo>
                  <a:cubicBezTo>
                    <a:pt x="231" y="45"/>
                    <a:pt x="232" y="47"/>
                    <a:pt x="234" y="49"/>
                  </a:cubicBezTo>
                  <a:cubicBezTo>
                    <a:pt x="236" y="51"/>
                    <a:pt x="238" y="52"/>
                    <a:pt x="240" y="52"/>
                  </a:cubicBezTo>
                  <a:cubicBezTo>
                    <a:pt x="242" y="52"/>
                    <a:pt x="243" y="51"/>
                    <a:pt x="244" y="50"/>
                  </a:cubicBezTo>
                  <a:cubicBezTo>
                    <a:pt x="245" y="49"/>
                    <a:pt x="246" y="48"/>
                    <a:pt x="246" y="47"/>
                  </a:cubicBezTo>
                  <a:cubicBezTo>
                    <a:pt x="246" y="45"/>
                    <a:pt x="245" y="43"/>
                    <a:pt x="244" y="42"/>
                  </a:cubicBezTo>
                  <a:cubicBezTo>
                    <a:pt x="243" y="41"/>
                    <a:pt x="241" y="39"/>
                    <a:pt x="237" y="38"/>
                  </a:cubicBezTo>
                  <a:cubicBezTo>
                    <a:pt x="234" y="36"/>
                    <a:pt x="232" y="35"/>
                    <a:pt x="231" y="33"/>
                  </a:cubicBezTo>
                  <a:cubicBezTo>
                    <a:pt x="229" y="31"/>
                    <a:pt x="229" y="30"/>
                    <a:pt x="229" y="28"/>
                  </a:cubicBezTo>
                  <a:cubicBezTo>
                    <a:pt x="229" y="25"/>
                    <a:pt x="230" y="23"/>
                    <a:pt x="232" y="21"/>
                  </a:cubicBezTo>
                  <a:cubicBezTo>
                    <a:pt x="234" y="19"/>
                    <a:pt x="236" y="18"/>
                    <a:pt x="239" y="18"/>
                  </a:cubicBezTo>
                  <a:cubicBezTo>
                    <a:pt x="240" y="18"/>
                    <a:pt x="242" y="18"/>
                    <a:pt x="244" y="19"/>
                  </a:cubicBezTo>
                  <a:cubicBezTo>
                    <a:pt x="245" y="19"/>
                    <a:pt x="246" y="19"/>
                    <a:pt x="246" y="19"/>
                  </a:cubicBezTo>
                  <a:cubicBezTo>
                    <a:pt x="247" y="19"/>
                    <a:pt x="247" y="19"/>
                    <a:pt x="247" y="19"/>
                  </a:cubicBezTo>
                  <a:cubicBezTo>
                    <a:pt x="247" y="19"/>
                    <a:pt x="247" y="18"/>
                    <a:pt x="248" y="17"/>
                  </a:cubicBezTo>
                  <a:cubicBezTo>
                    <a:pt x="249" y="18"/>
                    <a:pt x="249" y="18"/>
                    <a:pt x="249" y="18"/>
                  </a:cubicBezTo>
                  <a:close/>
                  <a:moveTo>
                    <a:pt x="268" y="0"/>
                  </a:moveTo>
                  <a:cubicBezTo>
                    <a:pt x="269" y="0"/>
                    <a:pt x="270" y="0"/>
                    <a:pt x="271" y="1"/>
                  </a:cubicBezTo>
                  <a:cubicBezTo>
                    <a:pt x="271" y="2"/>
                    <a:pt x="272" y="3"/>
                    <a:pt x="272" y="4"/>
                  </a:cubicBezTo>
                  <a:cubicBezTo>
                    <a:pt x="272" y="5"/>
                    <a:pt x="271" y="6"/>
                    <a:pt x="271" y="7"/>
                  </a:cubicBezTo>
                  <a:cubicBezTo>
                    <a:pt x="270" y="7"/>
                    <a:pt x="269" y="8"/>
                    <a:pt x="268" y="8"/>
                  </a:cubicBezTo>
                  <a:cubicBezTo>
                    <a:pt x="267" y="8"/>
                    <a:pt x="266" y="7"/>
                    <a:pt x="266" y="7"/>
                  </a:cubicBezTo>
                  <a:cubicBezTo>
                    <a:pt x="265" y="6"/>
                    <a:pt x="265" y="5"/>
                    <a:pt x="265" y="4"/>
                  </a:cubicBezTo>
                  <a:cubicBezTo>
                    <a:pt x="265" y="3"/>
                    <a:pt x="265" y="2"/>
                    <a:pt x="266" y="1"/>
                  </a:cubicBezTo>
                  <a:cubicBezTo>
                    <a:pt x="266" y="0"/>
                    <a:pt x="267" y="0"/>
                    <a:pt x="268" y="0"/>
                  </a:cubicBezTo>
                  <a:close/>
                  <a:moveTo>
                    <a:pt x="271" y="18"/>
                  </a:moveTo>
                  <a:cubicBezTo>
                    <a:pt x="271" y="45"/>
                    <a:pt x="271" y="45"/>
                    <a:pt x="271" y="45"/>
                  </a:cubicBezTo>
                  <a:cubicBezTo>
                    <a:pt x="271" y="47"/>
                    <a:pt x="271" y="49"/>
                    <a:pt x="271" y="49"/>
                  </a:cubicBezTo>
                  <a:cubicBezTo>
                    <a:pt x="272" y="50"/>
                    <a:pt x="272" y="51"/>
                    <a:pt x="273" y="51"/>
                  </a:cubicBezTo>
                  <a:cubicBezTo>
                    <a:pt x="273" y="51"/>
                    <a:pt x="274" y="51"/>
                    <a:pt x="276" y="51"/>
                  </a:cubicBezTo>
                  <a:cubicBezTo>
                    <a:pt x="276" y="53"/>
                    <a:pt x="276" y="53"/>
                    <a:pt x="276" y="53"/>
                  </a:cubicBezTo>
                  <a:cubicBezTo>
                    <a:pt x="260" y="53"/>
                    <a:pt x="260" y="53"/>
                    <a:pt x="260" y="53"/>
                  </a:cubicBezTo>
                  <a:cubicBezTo>
                    <a:pt x="260" y="51"/>
                    <a:pt x="260" y="51"/>
                    <a:pt x="260" y="51"/>
                  </a:cubicBezTo>
                  <a:cubicBezTo>
                    <a:pt x="261" y="51"/>
                    <a:pt x="263" y="51"/>
                    <a:pt x="263" y="51"/>
                  </a:cubicBezTo>
                  <a:cubicBezTo>
                    <a:pt x="263" y="51"/>
                    <a:pt x="264" y="50"/>
                    <a:pt x="264" y="49"/>
                  </a:cubicBezTo>
                  <a:cubicBezTo>
                    <a:pt x="265" y="49"/>
                    <a:pt x="265" y="47"/>
                    <a:pt x="265" y="45"/>
                  </a:cubicBezTo>
                  <a:cubicBezTo>
                    <a:pt x="265" y="32"/>
                    <a:pt x="265" y="32"/>
                    <a:pt x="265" y="32"/>
                  </a:cubicBezTo>
                  <a:cubicBezTo>
                    <a:pt x="265" y="28"/>
                    <a:pt x="265" y="26"/>
                    <a:pt x="264" y="25"/>
                  </a:cubicBezTo>
                  <a:cubicBezTo>
                    <a:pt x="264" y="24"/>
                    <a:pt x="264" y="23"/>
                    <a:pt x="263" y="23"/>
                  </a:cubicBezTo>
                  <a:cubicBezTo>
                    <a:pt x="263" y="23"/>
                    <a:pt x="263" y="23"/>
                    <a:pt x="262" y="23"/>
                  </a:cubicBezTo>
                  <a:cubicBezTo>
                    <a:pt x="261" y="23"/>
                    <a:pt x="260" y="23"/>
                    <a:pt x="259" y="23"/>
                  </a:cubicBezTo>
                  <a:cubicBezTo>
                    <a:pt x="259" y="22"/>
                    <a:pt x="259" y="22"/>
                    <a:pt x="259" y="22"/>
                  </a:cubicBezTo>
                  <a:cubicBezTo>
                    <a:pt x="269" y="18"/>
                    <a:pt x="269" y="18"/>
                    <a:pt x="269" y="18"/>
                  </a:cubicBezTo>
                  <a:cubicBezTo>
                    <a:pt x="271" y="18"/>
                    <a:pt x="271" y="18"/>
                    <a:pt x="271" y="18"/>
                  </a:cubicBezTo>
                  <a:close/>
                  <a:moveTo>
                    <a:pt x="293" y="7"/>
                  </a:moveTo>
                  <a:cubicBezTo>
                    <a:pt x="293" y="19"/>
                    <a:pt x="293" y="19"/>
                    <a:pt x="293" y="19"/>
                  </a:cubicBezTo>
                  <a:cubicBezTo>
                    <a:pt x="301" y="19"/>
                    <a:pt x="301" y="19"/>
                    <a:pt x="301" y="19"/>
                  </a:cubicBezTo>
                  <a:cubicBezTo>
                    <a:pt x="301" y="21"/>
                    <a:pt x="301" y="21"/>
                    <a:pt x="301" y="21"/>
                  </a:cubicBezTo>
                  <a:cubicBezTo>
                    <a:pt x="293" y="21"/>
                    <a:pt x="293" y="21"/>
                    <a:pt x="293" y="21"/>
                  </a:cubicBezTo>
                  <a:cubicBezTo>
                    <a:pt x="293" y="43"/>
                    <a:pt x="293" y="43"/>
                    <a:pt x="293" y="43"/>
                  </a:cubicBezTo>
                  <a:cubicBezTo>
                    <a:pt x="293" y="45"/>
                    <a:pt x="294" y="47"/>
                    <a:pt x="294" y="48"/>
                  </a:cubicBezTo>
                  <a:cubicBezTo>
                    <a:pt x="295" y="49"/>
                    <a:pt x="295" y="49"/>
                    <a:pt x="297" y="49"/>
                  </a:cubicBezTo>
                  <a:cubicBezTo>
                    <a:pt x="297" y="49"/>
                    <a:pt x="298" y="49"/>
                    <a:pt x="299" y="48"/>
                  </a:cubicBezTo>
                  <a:cubicBezTo>
                    <a:pt x="300" y="48"/>
                    <a:pt x="300" y="47"/>
                    <a:pt x="301" y="46"/>
                  </a:cubicBezTo>
                  <a:cubicBezTo>
                    <a:pt x="302" y="46"/>
                    <a:pt x="302" y="46"/>
                    <a:pt x="302" y="46"/>
                  </a:cubicBezTo>
                  <a:cubicBezTo>
                    <a:pt x="301" y="48"/>
                    <a:pt x="300" y="50"/>
                    <a:pt x="298" y="51"/>
                  </a:cubicBezTo>
                  <a:cubicBezTo>
                    <a:pt x="297" y="53"/>
                    <a:pt x="295" y="53"/>
                    <a:pt x="293" y="53"/>
                  </a:cubicBezTo>
                  <a:cubicBezTo>
                    <a:pt x="292" y="53"/>
                    <a:pt x="291" y="53"/>
                    <a:pt x="290" y="53"/>
                  </a:cubicBezTo>
                  <a:cubicBezTo>
                    <a:pt x="289" y="52"/>
                    <a:pt x="288" y="51"/>
                    <a:pt x="288" y="50"/>
                  </a:cubicBezTo>
                  <a:cubicBezTo>
                    <a:pt x="287" y="49"/>
                    <a:pt x="287" y="47"/>
                    <a:pt x="287" y="44"/>
                  </a:cubicBezTo>
                  <a:cubicBezTo>
                    <a:pt x="287" y="21"/>
                    <a:pt x="287" y="21"/>
                    <a:pt x="287" y="21"/>
                  </a:cubicBezTo>
                  <a:cubicBezTo>
                    <a:pt x="282" y="21"/>
                    <a:pt x="282" y="21"/>
                    <a:pt x="282" y="21"/>
                  </a:cubicBezTo>
                  <a:cubicBezTo>
                    <a:pt x="282" y="20"/>
                    <a:pt x="282" y="20"/>
                    <a:pt x="282" y="20"/>
                  </a:cubicBezTo>
                  <a:cubicBezTo>
                    <a:pt x="283" y="20"/>
                    <a:pt x="285" y="19"/>
                    <a:pt x="286" y="17"/>
                  </a:cubicBezTo>
                  <a:cubicBezTo>
                    <a:pt x="287" y="16"/>
                    <a:pt x="288" y="15"/>
                    <a:pt x="289" y="13"/>
                  </a:cubicBezTo>
                  <a:cubicBezTo>
                    <a:pt x="290" y="12"/>
                    <a:pt x="291" y="10"/>
                    <a:pt x="292" y="7"/>
                  </a:cubicBezTo>
                  <a:cubicBezTo>
                    <a:pt x="293" y="7"/>
                    <a:pt x="293" y="7"/>
                    <a:pt x="293" y="7"/>
                  </a:cubicBezTo>
                  <a:close/>
                  <a:moveTo>
                    <a:pt x="306" y="19"/>
                  </a:moveTo>
                  <a:cubicBezTo>
                    <a:pt x="321" y="19"/>
                    <a:pt x="321" y="19"/>
                    <a:pt x="321" y="19"/>
                  </a:cubicBezTo>
                  <a:cubicBezTo>
                    <a:pt x="321" y="20"/>
                    <a:pt x="321" y="20"/>
                    <a:pt x="321" y="20"/>
                  </a:cubicBezTo>
                  <a:cubicBezTo>
                    <a:pt x="320" y="20"/>
                    <a:pt x="320" y="20"/>
                    <a:pt x="320" y="20"/>
                  </a:cubicBezTo>
                  <a:cubicBezTo>
                    <a:pt x="319" y="20"/>
                    <a:pt x="318" y="20"/>
                    <a:pt x="318" y="21"/>
                  </a:cubicBezTo>
                  <a:cubicBezTo>
                    <a:pt x="317" y="21"/>
                    <a:pt x="317" y="22"/>
                    <a:pt x="317" y="22"/>
                  </a:cubicBezTo>
                  <a:cubicBezTo>
                    <a:pt x="317" y="23"/>
                    <a:pt x="317" y="25"/>
                    <a:pt x="318" y="26"/>
                  </a:cubicBezTo>
                  <a:cubicBezTo>
                    <a:pt x="326" y="43"/>
                    <a:pt x="326" y="43"/>
                    <a:pt x="326" y="43"/>
                  </a:cubicBezTo>
                  <a:cubicBezTo>
                    <a:pt x="333" y="25"/>
                    <a:pt x="333" y="25"/>
                    <a:pt x="333" y="25"/>
                  </a:cubicBezTo>
                  <a:cubicBezTo>
                    <a:pt x="334" y="23"/>
                    <a:pt x="334" y="23"/>
                    <a:pt x="334" y="21"/>
                  </a:cubicBezTo>
                  <a:cubicBezTo>
                    <a:pt x="334" y="21"/>
                    <a:pt x="334" y="21"/>
                    <a:pt x="333" y="20"/>
                  </a:cubicBezTo>
                  <a:cubicBezTo>
                    <a:pt x="333" y="20"/>
                    <a:pt x="333" y="20"/>
                    <a:pt x="333" y="19"/>
                  </a:cubicBezTo>
                  <a:cubicBezTo>
                    <a:pt x="332" y="19"/>
                    <a:pt x="331" y="19"/>
                    <a:pt x="331" y="19"/>
                  </a:cubicBezTo>
                  <a:cubicBezTo>
                    <a:pt x="331" y="18"/>
                    <a:pt x="331" y="18"/>
                    <a:pt x="331" y="18"/>
                  </a:cubicBezTo>
                  <a:cubicBezTo>
                    <a:pt x="341" y="18"/>
                    <a:pt x="341" y="18"/>
                    <a:pt x="341" y="18"/>
                  </a:cubicBezTo>
                  <a:cubicBezTo>
                    <a:pt x="341" y="19"/>
                    <a:pt x="341" y="19"/>
                    <a:pt x="341" y="19"/>
                  </a:cubicBezTo>
                  <a:cubicBezTo>
                    <a:pt x="341" y="19"/>
                    <a:pt x="340" y="19"/>
                    <a:pt x="339" y="19"/>
                  </a:cubicBezTo>
                  <a:cubicBezTo>
                    <a:pt x="339" y="20"/>
                    <a:pt x="338" y="20"/>
                    <a:pt x="338" y="21"/>
                  </a:cubicBezTo>
                  <a:cubicBezTo>
                    <a:pt x="337" y="21"/>
                    <a:pt x="337" y="22"/>
                    <a:pt x="337" y="24"/>
                  </a:cubicBezTo>
                  <a:cubicBezTo>
                    <a:pt x="323" y="58"/>
                    <a:pt x="323" y="58"/>
                    <a:pt x="323" y="58"/>
                  </a:cubicBezTo>
                  <a:cubicBezTo>
                    <a:pt x="322" y="61"/>
                    <a:pt x="321" y="63"/>
                    <a:pt x="318" y="65"/>
                  </a:cubicBezTo>
                  <a:cubicBezTo>
                    <a:pt x="316" y="67"/>
                    <a:pt x="314" y="68"/>
                    <a:pt x="312" y="68"/>
                  </a:cubicBezTo>
                  <a:cubicBezTo>
                    <a:pt x="311" y="68"/>
                    <a:pt x="310" y="67"/>
                    <a:pt x="309" y="67"/>
                  </a:cubicBezTo>
                  <a:cubicBezTo>
                    <a:pt x="308" y="66"/>
                    <a:pt x="307" y="65"/>
                    <a:pt x="307" y="64"/>
                  </a:cubicBezTo>
                  <a:cubicBezTo>
                    <a:pt x="307" y="63"/>
                    <a:pt x="308" y="62"/>
                    <a:pt x="308" y="61"/>
                  </a:cubicBezTo>
                  <a:cubicBezTo>
                    <a:pt x="309" y="61"/>
                    <a:pt x="310" y="61"/>
                    <a:pt x="311" y="61"/>
                  </a:cubicBezTo>
                  <a:cubicBezTo>
                    <a:pt x="312" y="61"/>
                    <a:pt x="313" y="61"/>
                    <a:pt x="314" y="61"/>
                  </a:cubicBezTo>
                  <a:cubicBezTo>
                    <a:pt x="315" y="62"/>
                    <a:pt x="316" y="62"/>
                    <a:pt x="316" y="62"/>
                  </a:cubicBezTo>
                  <a:cubicBezTo>
                    <a:pt x="317" y="62"/>
                    <a:pt x="317" y="61"/>
                    <a:pt x="318" y="61"/>
                  </a:cubicBezTo>
                  <a:cubicBezTo>
                    <a:pt x="319" y="60"/>
                    <a:pt x="320" y="58"/>
                    <a:pt x="321" y="56"/>
                  </a:cubicBezTo>
                  <a:cubicBezTo>
                    <a:pt x="323" y="50"/>
                    <a:pt x="323" y="50"/>
                    <a:pt x="323" y="50"/>
                  </a:cubicBezTo>
                  <a:cubicBezTo>
                    <a:pt x="311" y="25"/>
                    <a:pt x="311" y="25"/>
                    <a:pt x="311" y="25"/>
                  </a:cubicBezTo>
                  <a:cubicBezTo>
                    <a:pt x="311" y="24"/>
                    <a:pt x="311" y="23"/>
                    <a:pt x="310" y="22"/>
                  </a:cubicBezTo>
                  <a:cubicBezTo>
                    <a:pt x="309" y="21"/>
                    <a:pt x="309" y="20"/>
                    <a:pt x="308" y="20"/>
                  </a:cubicBezTo>
                  <a:cubicBezTo>
                    <a:pt x="308" y="20"/>
                    <a:pt x="307" y="19"/>
                    <a:pt x="305" y="19"/>
                  </a:cubicBezTo>
                  <a:cubicBezTo>
                    <a:pt x="306" y="19"/>
                    <a:pt x="306" y="19"/>
                    <a:pt x="306" y="19"/>
                  </a:cubicBezTo>
                  <a:close/>
                  <a:moveTo>
                    <a:pt x="379" y="18"/>
                  </a:moveTo>
                  <a:cubicBezTo>
                    <a:pt x="383" y="18"/>
                    <a:pt x="387" y="20"/>
                    <a:pt x="391" y="24"/>
                  </a:cubicBezTo>
                  <a:cubicBezTo>
                    <a:pt x="393" y="27"/>
                    <a:pt x="395" y="31"/>
                    <a:pt x="395" y="35"/>
                  </a:cubicBezTo>
                  <a:cubicBezTo>
                    <a:pt x="395" y="39"/>
                    <a:pt x="394" y="41"/>
                    <a:pt x="393" y="45"/>
                  </a:cubicBezTo>
                  <a:cubicBezTo>
                    <a:pt x="391" y="48"/>
                    <a:pt x="389" y="50"/>
                    <a:pt x="387" y="52"/>
                  </a:cubicBezTo>
                  <a:cubicBezTo>
                    <a:pt x="385" y="53"/>
                    <a:pt x="382" y="54"/>
                    <a:pt x="379" y="54"/>
                  </a:cubicBezTo>
                  <a:cubicBezTo>
                    <a:pt x="374" y="54"/>
                    <a:pt x="370" y="52"/>
                    <a:pt x="367" y="48"/>
                  </a:cubicBezTo>
                  <a:cubicBezTo>
                    <a:pt x="365" y="45"/>
                    <a:pt x="363" y="41"/>
                    <a:pt x="363" y="37"/>
                  </a:cubicBezTo>
                  <a:cubicBezTo>
                    <a:pt x="363" y="33"/>
                    <a:pt x="364" y="30"/>
                    <a:pt x="366" y="27"/>
                  </a:cubicBezTo>
                  <a:cubicBezTo>
                    <a:pt x="367" y="24"/>
                    <a:pt x="369" y="22"/>
                    <a:pt x="372" y="21"/>
                  </a:cubicBezTo>
                  <a:cubicBezTo>
                    <a:pt x="373" y="19"/>
                    <a:pt x="376" y="18"/>
                    <a:pt x="379" y="18"/>
                  </a:cubicBezTo>
                  <a:close/>
                  <a:moveTo>
                    <a:pt x="377" y="20"/>
                  </a:moveTo>
                  <a:cubicBezTo>
                    <a:pt x="376" y="20"/>
                    <a:pt x="375" y="21"/>
                    <a:pt x="373" y="21"/>
                  </a:cubicBezTo>
                  <a:cubicBezTo>
                    <a:pt x="372" y="22"/>
                    <a:pt x="371" y="23"/>
                    <a:pt x="370" y="25"/>
                  </a:cubicBezTo>
                  <a:cubicBezTo>
                    <a:pt x="369" y="27"/>
                    <a:pt x="369" y="30"/>
                    <a:pt x="369" y="33"/>
                  </a:cubicBezTo>
                  <a:cubicBezTo>
                    <a:pt x="369" y="38"/>
                    <a:pt x="370" y="42"/>
                    <a:pt x="372" y="46"/>
                  </a:cubicBezTo>
                  <a:cubicBezTo>
                    <a:pt x="374" y="49"/>
                    <a:pt x="376" y="51"/>
                    <a:pt x="379" y="51"/>
                  </a:cubicBezTo>
                  <a:cubicBezTo>
                    <a:pt x="382" y="51"/>
                    <a:pt x="384" y="50"/>
                    <a:pt x="385" y="48"/>
                  </a:cubicBezTo>
                  <a:cubicBezTo>
                    <a:pt x="387" y="46"/>
                    <a:pt x="387" y="43"/>
                    <a:pt x="387" y="38"/>
                  </a:cubicBezTo>
                  <a:cubicBezTo>
                    <a:pt x="387" y="32"/>
                    <a:pt x="386" y="27"/>
                    <a:pt x="384" y="24"/>
                  </a:cubicBezTo>
                  <a:cubicBezTo>
                    <a:pt x="382" y="21"/>
                    <a:pt x="380" y="20"/>
                    <a:pt x="377" y="20"/>
                  </a:cubicBezTo>
                  <a:close/>
                  <a:moveTo>
                    <a:pt x="415" y="21"/>
                  </a:moveTo>
                  <a:cubicBezTo>
                    <a:pt x="415" y="44"/>
                    <a:pt x="415" y="44"/>
                    <a:pt x="415" y="44"/>
                  </a:cubicBezTo>
                  <a:cubicBezTo>
                    <a:pt x="415" y="47"/>
                    <a:pt x="416" y="49"/>
                    <a:pt x="416" y="50"/>
                  </a:cubicBezTo>
                  <a:cubicBezTo>
                    <a:pt x="417" y="51"/>
                    <a:pt x="418" y="51"/>
                    <a:pt x="420" y="51"/>
                  </a:cubicBezTo>
                  <a:cubicBezTo>
                    <a:pt x="423" y="51"/>
                    <a:pt x="423" y="51"/>
                    <a:pt x="423" y="51"/>
                  </a:cubicBezTo>
                  <a:cubicBezTo>
                    <a:pt x="423" y="53"/>
                    <a:pt x="423" y="53"/>
                    <a:pt x="423" y="53"/>
                  </a:cubicBezTo>
                  <a:cubicBezTo>
                    <a:pt x="403" y="53"/>
                    <a:pt x="403" y="53"/>
                    <a:pt x="403" y="53"/>
                  </a:cubicBezTo>
                  <a:cubicBezTo>
                    <a:pt x="403" y="51"/>
                    <a:pt x="403" y="51"/>
                    <a:pt x="403" y="51"/>
                  </a:cubicBezTo>
                  <a:cubicBezTo>
                    <a:pt x="405" y="51"/>
                    <a:pt x="405" y="51"/>
                    <a:pt x="405" y="51"/>
                  </a:cubicBezTo>
                  <a:cubicBezTo>
                    <a:pt x="406" y="51"/>
                    <a:pt x="407" y="51"/>
                    <a:pt x="408" y="51"/>
                  </a:cubicBezTo>
                  <a:cubicBezTo>
                    <a:pt x="409" y="50"/>
                    <a:pt x="409" y="49"/>
                    <a:pt x="409" y="49"/>
                  </a:cubicBezTo>
                  <a:cubicBezTo>
                    <a:pt x="410" y="48"/>
                    <a:pt x="410" y="46"/>
                    <a:pt x="410" y="44"/>
                  </a:cubicBezTo>
                  <a:cubicBezTo>
                    <a:pt x="410" y="21"/>
                    <a:pt x="410" y="21"/>
                    <a:pt x="410" y="21"/>
                  </a:cubicBezTo>
                  <a:cubicBezTo>
                    <a:pt x="403" y="21"/>
                    <a:pt x="403" y="21"/>
                    <a:pt x="403" y="21"/>
                  </a:cubicBezTo>
                  <a:cubicBezTo>
                    <a:pt x="403" y="19"/>
                    <a:pt x="403" y="19"/>
                    <a:pt x="403" y="19"/>
                  </a:cubicBezTo>
                  <a:cubicBezTo>
                    <a:pt x="410" y="19"/>
                    <a:pt x="410" y="19"/>
                    <a:pt x="410" y="19"/>
                  </a:cubicBezTo>
                  <a:cubicBezTo>
                    <a:pt x="410" y="16"/>
                    <a:pt x="410" y="16"/>
                    <a:pt x="410" y="16"/>
                  </a:cubicBezTo>
                  <a:cubicBezTo>
                    <a:pt x="410" y="13"/>
                    <a:pt x="410" y="10"/>
                    <a:pt x="411" y="7"/>
                  </a:cubicBezTo>
                  <a:cubicBezTo>
                    <a:pt x="413" y="5"/>
                    <a:pt x="414" y="3"/>
                    <a:pt x="416" y="2"/>
                  </a:cubicBezTo>
                  <a:cubicBezTo>
                    <a:pt x="418" y="0"/>
                    <a:pt x="421" y="0"/>
                    <a:pt x="423" y="0"/>
                  </a:cubicBezTo>
                  <a:cubicBezTo>
                    <a:pt x="426" y="0"/>
                    <a:pt x="428" y="1"/>
                    <a:pt x="430" y="2"/>
                  </a:cubicBezTo>
                  <a:cubicBezTo>
                    <a:pt x="431" y="3"/>
                    <a:pt x="432" y="5"/>
                    <a:pt x="432" y="6"/>
                  </a:cubicBezTo>
                  <a:cubicBezTo>
                    <a:pt x="432" y="7"/>
                    <a:pt x="432" y="7"/>
                    <a:pt x="431" y="8"/>
                  </a:cubicBezTo>
                  <a:cubicBezTo>
                    <a:pt x="431" y="9"/>
                    <a:pt x="430" y="9"/>
                    <a:pt x="429" y="9"/>
                  </a:cubicBezTo>
                  <a:cubicBezTo>
                    <a:pt x="429" y="9"/>
                    <a:pt x="428" y="8"/>
                    <a:pt x="428" y="8"/>
                  </a:cubicBezTo>
                  <a:cubicBezTo>
                    <a:pt x="427" y="7"/>
                    <a:pt x="427" y="7"/>
                    <a:pt x="425" y="5"/>
                  </a:cubicBezTo>
                  <a:cubicBezTo>
                    <a:pt x="425" y="4"/>
                    <a:pt x="424" y="3"/>
                    <a:pt x="423" y="2"/>
                  </a:cubicBezTo>
                  <a:cubicBezTo>
                    <a:pt x="422" y="2"/>
                    <a:pt x="421" y="1"/>
                    <a:pt x="421" y="1"/>
                  </a:cubicBezTo>
                  <a:cubicBezTo>
                    <a:pt x="419" y="1"/>
                    <a:pt x="419" y="2"/>
                    <a:pt x="418" y="2"/>
                  </a:cubicBezTo>
                  <a:cubicBezTo>
                    <a:pt x="417" y="3"/>
                    <a:pt x="417" y="4"/>
                    <a:pt x="416" y="5"/>
                  </a:cubicBezTo>
                  <a:cubicBezTo>
                    <a:pt x="416" y="6"/>
                    <a:pt x="416" y="9"/>
                    <a:pt x="416" y="15"/>
                  </a:cubicBezTo>
                  <a:cubicBezTo>
                    <a:pt x="416" y="17"/>
                    <a:pt x="416" y="17"/>
                    <a:pt x="416" y="17"/>
                  </a:cubicBezTo>
                  <a:cubicBezTo>
                    <a:pt x="424" y="17"/>
                    <a:pt x="424" y="17"/>
                    <a:pt x="424" y="17"/>
                  </a:cubicBezTo>
                  <a:cubicBezTo>
                    <a:pt x="424" y="21"/>
                    <a:pt x="424" y="21"/>
                    <a:pt x="424" y="21"/>
                  </a:cubicBezTo>
                  <a:cubicBezTo>
                    <a:pt x="415" y="21"/>
                    <a:pt x="415" y="21"/>
                    <a:pt x="415" y="21"/>
                  </a:cubicBezTo>
                  <a:close/>
                  <a:moveTo>
                    <a:pt x="477" y="1"/>
                  </a:moveTo>
                  <a:cubicBezTo>
                    <a:pt x="477" y="19"/>
                    <a:pt x="477" y="19"/>
                    <a:pt x="477" y="19"/>
                  </a:cubicBezTo>
                  <a:cubicBezTo>
                    <a:pt x="475" y="19"/>
                    <a:pt x="475" y="19"/>
                    <a:pt x="475" y="19"/>
                  </a:cubicBezTo>
                  <a:cubicBezTo>
                    <a:pt x="475" y="15"/>
                    <a:pt x="474" y="13"/>
                    <a:pt x="473" y="11"/>
                  </a:cubicBezTo>
                  <a:cubicBezTo>
                    <a:pt x="472" y="9"/>
                    <a:pt x="470" y="7"/>
                    <a:pt x="468" y="6"/>
                  </a:cubicBezTo>
                  <a:cubicBezTo>
                    <a:pt x="466" y="5"/>
                    <a:pt x="464" y="4"/>
                    <a:pt x="462" y="4"/>
                  </a:cubicBezTo>
                  <a:cubicBezTo>
                    <a:pt x="459" y="4"/>
                    <a:pt x="457" y="5"/>
                    <a:pt x="456" y="7"/>
                  </a:cubicBezTo>
                  <a:cubicBezTo>
                    <a:pt x="454" y="8"/>
                    <a:pt x="453" y="10"/>
                    <a:pt x="453" y="12"/>
                  </a:cubicBezTo>
                  <a:cubicBezTo>
                    <a:pt x="453" y="13"/>
                    <a:pt x="454" y="15"/>
                    <a:pt x="455" y="16"/>
                  </a:cubicBezTo>
                  <a:cubicBezTo>
                    <a:pt x="457" y="18"/>
                    <a:pt x="460" y="20"/>
                    <a:pt x="465" y="23"/>
                  </a:cubicBezTo>
                  <a:cubicBezTo>
                    <a:pt x="470" y="26"/>
                    <a:pt x="473" y="28"/>
                    <a:pt x="475" y="29"/>
                  </a:cubicBezTo>
                  <a:cubicBezTo>
                    <a:pt x="476" y="31"/>
                    <a:pt x="477" y="32"/>
                    <a:pt x="479" y="34"/>
                  </a:cubicBezTo>
                  <a:cubicBezTo>
                    <a:pt x="479" y="36"/>
                    <a:pt x="480" y="38"/>
                    <a:pt x="480" y="40"/>
                  </a:cubicBezTo>
                  <a:cubicBezTo>
                    <a:pt x="480" y="44"/>
                    <a:pt x="478" y="47"/>
                    <a:pt x="475" y="50"/>
                  </a:cubicBezTo>
                  <a:cubicBezTo>
                    <a:pt x="473" y="53"/>
                    <a:pt x="469" y="54"/>
                    <a:pt x="465" y="54"/>
                  </a:cubicBezTo>
                  <a:cubicBezTo>
                    <a:pt x="463" y="54"/>
                    <a:pt x="462" y="54"/>
                    <a:pt x="461" y="53"/>
                  </a:cubicBezTo>
                  <a:cubicBezTo>
                    <a:pt x="460" y="53"/>
                    <a:pt x="458" y="53"/>
                    <a:pt x="456" y="52"/>
                  </a:cubicBezTo>
                  <a:cubicBezTo>
                    <a:pt x="454" y="51"/>
                    <a:pt x="453" y="51"/>
                    <a:pt x="452" y="51"/>
                  </a:cubicBezTo>
                  <a:cubicBezTo>
                    <a:pt x="451" y="51"/>
                    <a:pt x="451" y="51"/>
                    <a:pt x="450" y="51"/>
                  </a:cubicBezTo>
                  <a:cubicBezTo>
                    <a:pt x="450" y="52"/>
                    <a:pt x="450" y="53"/>
                    <a:pt x="449" y="54"/>
                  </a:cubicBezTo>
                  <a:cubicBezTo>
                    <a:pt x="448" y="54"/>
                    <a:pt x="448" y="54"/>
                    <a:pt x="448" y="54"/>
                  </a:cubicBezTo>
                  <a:cubicBezTo>
                    <a:pt x="448" y="37"/>
                    <a:pt x="448" y="37"/>
                    <a:pt x="448" y="37"/>
                  </a:cubicBezTo>
                  <a:cubicBezTo>
                    <a:pt x="449" y="37"/>
                    <a:pt x="449" y="37"/>
                    <a:pt x="449" y="37"/>
                  </a:cubicBezTo>
                  <a:cubicBezTo>
                    <a:pt x="450" y="40"/>
                    <a:pt x="451" y="43"/>
                    <a:pt x="452" y="45"/>
                  </a:cubicBezTo>
                  <a:cubicBezTo>
                    <a:pt x="453" y="46"/>
                    <a:pt x="455" y="48"/>
                    <a:pt x="457" y="49"/>
                  </a:cubicBezTo>
                  <a:cubicBezTo>
                    <a:pt x="459" y="50"/>
                    <a:pt x="461" y="51"/>
                    <a:pt x="464" y="51"/>
                  </a:cubicBezTo>
                  <a:cubicBezTo>
                    <a:pt x="467" y="51"/>
                    <a:pt x="469" y="50"/>
                    <a:pt x="471" y="48"/>
                  </a:cubicBezTo>
                  <a:cubicBezTo>
                    <a:pt x="473" y="47"/>
                    <a:pt x="473" y="45"/>
                    <a:pt x="473" y="43"/>
                  </a:cubicBezTo>
                  <a:cubicBezTo>
                    <a:pt x="473" y="41"/>
                    <a:pt x="473" y="40"/>
                    <a:pt x="473" y="39"/>
                  </a:cubicBezTo>
                  <a:cubicBezTo>
                    <a:pt x="472" y="38"/>
                    <a:pt x="471" y="37"/>
                    <a:pt x="469" y="35"/>
                  </a:cubicBezTo>
                  <a:cubicBezTo>
                    <a:pt x="469" y="35"/>
                    <a:pt x="466" y="33"/>
                    <a:pt x="462" y="31"/>
                  </a:cubicBezTo>
                  <a:cubicBezTo>
                    <a:pt x="458" y="28"/>
                    <a:pt x="455" y="26"/>
                    <a:pt x="453" y="25"/>
                  </a:cubicBezTo>
                  <a:cubicBezTo>
                    <a:pt x="451" y="23"/>
                    <a:pt x="450" y="22"/>
                    <a:pt x="449" y="20"/>
                  </a:cubicBezTo>
                  <a:cubicBezTo>
                    <a:pt x="448" y="19"/>
                    <a:pt x="448" y="17"/>
                    <a:pt x="448" y="15"/>
                  </a:cubicBezTo>
                  <a:cubicBezTo>
                    <a:pt x="448" y="11"/>
                    <a:pt x="449" y="8"/>
                    <a:pt x="452" y="5"/>
                  </a:cubicBezTo>
                  <a:cubicBezTo>
                    <a:pt x="455" y="3"/>
                    <a:pt x="458" y="1"/>
                    <a:pt x="462" y="1"/>
                  </a:cubicBezTo>
                  <a:cubicBezTo>
                    <a:pt x="464" y="1"/>
                    <a:pt x="467" y="2"/>
                    <a:pt x="470" y="3"/>
                  </a:cubicBezTo>
                  <a:cubicBezTo>
                    <a:pt x="471" y="4"/>
                    <a:pt x="472" y="4"/>
                    <a:pt x="473" y="4"/>
                  </a:cubicBezTo>
                  <a:cubicBezTo>
                    <a:pt x="473" y="4"/>
                    <a:pt x="474" y="4"/>
                    <a:pt x="474" y="4"/>
                  </a:cubicBezTo>
                  <a:cubicBezTo>
                    <a:pt x="475" y="3"/>
                    <a:pt x="475" y="3"/>
                    <a:pt x="475" y="1"/>
                  </a:cubicBezTo>
                  <a:cubicBezTo>
                    <a:pt x="477" y="1"/>
                    <a:pt x="477" y="1"/>
                    <a:pt x="477" y="1"/>
                  </a:cubicBezTo>
                  <a:close/>
                  <a:moveTo>
                    <a:pt x="517" y="40"/>
                  </a:moveTo>
                  <a:cubicBezTo>
                    <a:pt x="517" y="44"/>
                    <a:pt x="515" y="48"/>
                    <a:pt x="512" y="50"/>
                  </a:cubicBezTo>
                  <a:cubicBezTo>
                    <a:pt x="510" y="53"/>
                    <a:pt x="507" y="54"/>
                    <a:pt x="504" y="54"/>
                  </a:cubicBezTo>
                  <a:cubicBezTo>
                    <a:pt x="500" y="54"/>
                    <a:pt x="497" y="52"/>
                    <a:pt x="494" y="49"/>
                  </a:cubicBezTo>
                  <a:cubicBezTo>
                    <a:pt x="491" y="46"/>
                    <a:pt x="490" y="41"/>
                    <a:pt x="490" y="36"/>
                  </a:cubicBezTo>
                  <a:cubicBezTo>
                    <a:pt x="490" y="31"/>
                    <a:pt x="492" y="26"/>
                    <a:pt x="495" y="23"/>
                  </a:cubicBezTo>
                  <a:cubicBezTo>
                    <a:pt x="498" y="19"/>
                    <a:pt x="501" y="17"/>
                    <a:pt x="506" y="17"/>
                  </a:cubicBezTo>
                  <a:cubicBezTo>
                    <a:pt x="509" y="17"/>
                    <a:pt x="512" y="18"/>
                    <a:pt x="514" y="20"/>
                  </a:cubicBezTo>
                  <a:cubicBezTo>
                    <a:pt x="516" y="22"/>
                    <a:pt x="517" y="24"/>
                    <a:pt x="517" y="26"/>
                  </a:cubicBezTo>
                  <a:cubicBezTo>
                    <a:pt x="517" y="27"/>
                    <a:pt x="517" y="27"/>
                    <a:pt x="516" y="28"/>
                  </a:cubicBezTo>
                  <a:cubicBezTo>
                    <a:pt x="516" y="29"/>
                    <a:pt x="515" y="29"/>
                    <a:pt x="514" y="29"/>
                  </a:cubicBezTo>
                  <a:cubicBezTo>
                    <a:pt x="512" y="29"/>
                    <a:pt x="511" y="29"/>
                    <a:pt x="511" y="27"/>
                  </a:cubicBezTo>
                  <a:cubicBezTo>
                    <a:pt x="510" y="27"/>
                    <a:pt x="510" y="26"/>
                    <a:pt x="510" y="25"/>
                  </a:cubicBezTo>
                  <a:cubicBezTo>
                    <a:pt x="510" y="23"/>
                    <a:pt x="509" y="22"/>
                    <a:pt x="508" y="21"/>
                  </a:cubicBezTo>
                  <a:cubicBezTo>
                    <a:pt x="507" y="21"/>
                    <a:pt x="506" y="20"/>
                    <a:pt x="505" y="20"/>
                  </a:cubicBezTo>
                  <a:cubicBezTo>
                    <a:pt x="502" y="20"/>
                    <a:pt x="500" y="21"/>
                    <a:pt x="499" y="23"/>
                  </a:cubicBezTo>
                  <a:cubicBezTo>
                    <a:pt x="497" y="25"/>
                    <a:pt x="496" y="29"/>
                    <a:pt x="496" y="33"/>
                  </a:cubicBezTo>
                  <a:cubicBezTo>
                    <a:pt x="496" y="37"/>
                    <a:pt x="497" y="40"/>
                    <a:pt x="499" y="43"/>
                  </a:cubicBezTo>
                  <a:cubicBezTo>
                    <a:pt x="501" y="47"/>
                    <a:pt x="503" y="48"/>
                    <a:pt x="507" y="48"/>
                  </a:cubicBezTo>
                  <a:cubicBezTo>
                    <a:pt x="509" y="48"/>
                    <a:pt x="511" y="47"/>
                    <a:pt x="513" y="46"/>
                  </a:cubicBezTo>
                  <a:cubicBezTo>
                    <a:pt x="514" y="45"/>
                    <a:pt x="515" y="43"/>
                    <a:pt x="517" y="40"/>
                  </a:cubicBezTo>
                  <a:cubicBezTo>
                    <a:pt x="517" y="40"/>
                    <a:pt x="517" y="40"/>
                    <a:pt x="517" y="40"/>
                  </a:cubicBezTo>
                  <a:close/>
                  <a:moveTo>
                    <a:pt x="534" y="0"/>
                  </a:moveTo>
                  <a:cubicBezTo>
                    <a:pt x="535" y="0"/>
                    <a:pt x="536" y="0"/>
                    <a:pt x="537" y="1"/>
                  </a:cubicBezTo>
                  <a:cubicBezTo>
                    <a:pt x="537" y="2"/>
                    <a:pt x="538" y="3"/>
                    <a:pt x="538" y="4"/>
                  </a:cubicBezTo>
                  <a:cubicBezTo>
                    <a:pt x="538" y="5"/>
                    <a:pt x="537" y="6"/>
                    <a:pt x="537" y="7"/>
                  </a:cubicBezTo>
                  <a:cubicBezTo>
                    <a:pt x="536" y="7"/>
                    <a:pt x="535" y="8"/>
                    <a:pt x="534" y="8"/>
                  </a:cubicBezTo>
                  <a:cubicBezTo>
                    <a:pt x="533" y="8"/>
                    <a:pt x="532" y="7"/>
                    <a:pt x="532" y="7"/>
                  </a:cubicBezTo>
                  <a:cubicBezTo>
                    <a:pt x="531" y="6"/>
                    <a:pt x="531" y="5"/>
                    <a:pt x="531" y="4"/>
                  </a:cubicBezTo>
                  <a:cubicBezTo>
                    <a:pt x="531" y="3"/>
                    <a:pt x="531" y="2"/>
                    <a:pt x="532" y="1"/>
                  </a:cubicBezTo>
                  <a:cubicBezTo>
                    <a:pt x="532" y="0"/>
                    <a:pt x="533" y="0"/>
                    <a:pt x="534" y="0"/>
                  </a:cubicBezTo>
                  <a:close/>
                  <a:moveTo>
                    <a:pt x="537" y="18"/>
                  </a:moveTo>
                  <a:cubicBezTo>
                    <a:pt x="537" y="45"/>
                    <a:pt x="537" y="45"/>
                    <a:pt x="537" y="45"/>
                  </a:cubicBezTo>
                  <a:cubicBezTo>
                    <a:pt x="537" y="47"/>
                    <a:pt x="537" y="49"/>
                    <a:pt x="537" y="49"/>
                  </a:cubicBezTo>
                  <a:cubicBezTo>
                    <a:pt x="538" y="50"/>
                    <a:pt x="538" y="51"/>
                    <a:pt x="539" y="51"/>
                  </a:cubicBezTo>
                  <a:cubicBezTo>
                    <a:pt x="539" y="51"/>
                    <a:pt x="540" y="51"/>
                    <a:pt x="542" y="51"/>
                  </a:cubicBezTo>
                  <a:cubicBezTo>
                    <a:pt x="542" y="53"/>
                    <a:pt x="542" y="53"/>
                    <a:pt x="542" y="53"/>
                  </a:cubicBezTo>
                  <a:cubicBezTo>
                    <a:pt x="526" y="53"/>
                    <a:pt x="526" y="53"/>
                    <a:pt x="526" y="53"/>
                  </a:cubicBezTo>
                  <a:cubicBezTo>
                    <a:pt x="526" y="51"/>
                    <a:pt x="526" y="51"/>
                    <a:pt x="526" y="51"/>
                  </a:cubicBezTo>
                  <a:cubicBezTo>
                    <a:pt x="527" y="51"/>
                    <a:pt x="529" y="51"/>
                    <a:pt x="529" y="51"/>
                  </a:cubicBezTo>
                  <a:cubicBezTo>
                    <a:pt x="529" y="51"/>
                    <a:pt x="530" y="50"/>
                    <a:pt x="530" y="49"/>
                  </a:cubicBezTo>
                  <a:cubicBezTo>
                    <a:pt x="531" y="49"/>
                    <a:pt x="531" y="47"/>
                    <a:pt x="531" y="45"/>
                  </a:cubicBezTo>
                  <a:cubicBezTo>
                    <a:pt x="531" y="32"/>
                    <a:pt x="531" y="32"/>
                    <a:pt x="531" y="32"/>
                  </a:cubicBezTo>
                  <a:cubicBezTo>
                    <a:pt x="531" y="28"/>
                    <a:pt x="531" y="26"/>
                    <a:pt x="530" y="25"/>
                  </a:cubicBezTo>
                  <a:cubicBezTo>
                    <a:pt x="530" y="24"/>
                    <a:pt x="530" y="23"/>
                    <a:pt x="529" y="23"/>
                  </a:cubicBezTo>
                  <a:cubicBezTo>
                    <a:pt x="529" y="23"/>
                    <a:pt x="529" y="23"/>
                    <a:pt x="528" y="23"/>
                  </a:cubicBezTo>
                  <a:cubicBezTo>
                    <a:pt x="527" y="23"/>
                    <a:pt x="526" y="23"/>
                    <a:pt x="525" y="23"/>
                  </a:cubicBezTo>
                  <a:cubicBezTo>
                    <a:pt x="525" y="22"/>
                    <a:pt x="525" y="22"/>
                    <a:pt x="525" y="22"/>
                  </a:cubicBezTo>
                  <a:cubicBezTo>
                    <a:pt x="535" y="18"/>
                    <a:pt x="535" y="18"/>
                    <a:pt x="535" y="18"/>
                  </a:cubicBezTo>
                  <a:cubicBezTo>
                    <a:pt x="537" y="18"/>
                    <a:pt x="537" y="18"/>
                    <a:pt x="537" y="18"/>
                  </a:cubicBezTo>
                  <a:close/>
                  <a:moveTo>
                    <a:pt x="555" y="31"/>
                  </a:moveTo>
                  <a:cubicBezTo>
                    <a:pt x="555" y="37"/>
                    <a:pt x="557" y="40"/>
                    <a:pt x="559" y="43"/>
                  </a:cubicBezTo>
                  <a:cubicBezTo>
                    <a:pt x="561" y="46"/>
                    <a:pt x="564" y="48"/>
                    <a:pt x="567" y="48"/>
                  </a:cubicBezTo>
                  <a:cubicBezTo>
                    <a:pt x="569" y="48"/>
                    <a:pt x="571" y="47"/>
                    <a:pt x="573" y="46"/>
                  </a:cubicBezTo>
                  <a:cubicBezTo>
                    <a:pt x="575" y="45"/>
                    <a:pt x="576" y="43"/>
                    <a:pt x="577" y="39"/>
                  </a:cubicBezTo>
                  <a:cubicBezTo>
                    <a:pt x="578" y="40"/>
                    <a:pt x="578" y="40"/>
                    <a:pt x="578" y="40"/>
                  </a:cubicBezTo>
                  <a:cubicBezTo>
                    <a:pt x="578" y="43"/>
                    <a:pt x="576" y="47"/>
                    <a:pt x="574" y="49"/>
                  </a:cubicBezTo>
                  <a:cubicBezTo>
                    <a:pt x="571" y="52"/>
                    <a:pt x="568" y="53"/>
                    <a:pt x="565" y="53"/>
                  </a:cubicBezTo>
                  <a:cubicBezTo>
                    <a:pt x="561" y="53"/>
                    <a:pt x="557" y="52"/>
                    <a:pt x="555" y="49"/>
                  </a:cubicBezTo>
                  <a:cubicBezTo>
                    <a:pt x="552" y="45"/>
                    <a:pt x="551" y="41"/>
                    <a:pt x="551" y="36"/>
                  </a:cubicBezTo>
                  <a:cubicBezTo>
                    <a:pt x="551" y="30"/>
                    <a:pt x="552" y="25"/>
                    <a:pt x="555" y="22"/>
                  </a:cubicBezTo>
                  <a:cubicBezTo>
                    <a:pt x="558" y="19"/>
                    <a:pt x="561" y="17"/>
                    <a:pt x="566" y="17"/>
                  </a:cubicBezTo>
                  <a:cubicBezTo>
                    <a:pt x="569" y="17"/>
                    <a:pt x="573" y="19"/>
                    <a:pt x="575" y="21"/>
                  </a:cubicBezTo>
                  <a:cubicBezTo>
                    <a:pt x="577" y="23"/>
                    <a:pt x="579" y="27"/>
                    <a:pt x="579" y="31"/>
                  </a:cubicBezTo>
                  <a:cubicBezTo>
                    <a:pt x="555" y="31"/>
                    <a:pt x="555" y="31"/>
                    <a:pt x="555" y="31"/>
                  </a:cubicBezTo>
                  <a:close/>
                  <a:moveTo>
                    <a:pt x="555" y="29"/>
                  </a:moveTo>
                  <a:cubicBezTo>
                    <a:pt x="571" y="29"/>
                    <a:pt x="571" y="29"/>
                    <a:pt x="571" y="29"/>
                  </a:cubicBezTo>
                  <a:cubicBezTo>
                    <a:pt x="571" y="27"/>
                    <a:pt x="570" y="26"/>
                    <a:pt x="570" y="25"/>
                  </a:cubicBezTo>
                  <a:cubicBezTo>
                    <a:pt x="569" y="24"/>
                    <a:pt x="568" y="23"/>
                    <a:pt x="567" y="22"/>
                  </a:cubicBezTo>
                  <a:cubicBezTo>
                    <a:pt x="566" y="21"/>
                    <a:pt x="565" y="21"/>
                    <a:pt x="563" y="21"/>
                  </a:cubicBezTo>
                  <a:cubicBezTo>
                    <a:pt x="561" y="21"/>
                    <a:pt x="560" y="21"/>
                    <a:pt x="558" y="23"/>
                  </a:cubicBezTo>
                  <a:cubicBezTo>
                    <a:pt x="557" y="24"/>
                    <a:pt x="555" y="27"/>
                    <a:pt x="555" y="29"/>
                  </a:cubicBezTo>
                  <a:close/>
                  <a:moveTo>
                    <a:pt x="595" y="25"/>
                  </a:moveTo>
                  <a:cubicBezTo>
                    <a:pt x="599" y="20"/>
                    <a:pt x="603" y="18"/>
                    <a:pt x="606" y="18"/>
                  </a:cubicBezTo>
                  <a:cubicBezTo>
                    <a:pt x="608" y="18"/>
                    <a:pt x="609" y="18"/>
                    <a:pt x="611" y="19"/>
                  </a:cubicBezTo>
                  <a:cubicBezTo>
                    <a:pt x="612" y="20"/>
                    <a:pt x="613" y="21"/>
                    <a:pt x="614" y="23"/>
                  </a:cubicBezTo>
                  <a:cubicBezTo>
                    <a:pt x="615" y="25"/>
                    <a:pt x="615" y="27"/>
                    <a:pt x="615" y="30"/>
                  </a:cubicBezTo>
                  <a:cubicBezTo>
                    <a:pt x="615" y="45"/>
                    <a:pt x="615" y="45"/>
                    <a:pt x="615" y="45"/>
                  </a:cubicBezTo>
                  <a:cubicBezTo>
                    <a:pt x="615" y="47"/>
                    <a:pt x="615" y="48"/>
                    <a:pt x="615" y="49"/>
                  </a:cubicBezTo>
                  <a:cubicBezTo>
                    <a:pt x="616" y="50"/>
                    <a:pt x="616" y="50"/>
                    <a:pt x="617" y="51"/>
                  </a:cubicBezTo>
                  <a:cubicBezTo>
                    <a:pt x="617" y="51"/>
                    <a:pt x="618" y="51"/>
                    <a:pt x="620" y="51"/>
                  </a:cubicBezTo>
                  <a:cubicBezTo>
                    <a:pt x="620" y="52"/>
                    <a:pt x="620" y="52"/>
                    <a:pt x="620" y="52"/>
                  </a:cubicBezTo>
                  <a:cubicBezTo>
                    <a:pt x="604" y="52"/>
                    <a:pt x="604" y="52"/>
                    <a:pt x="604" y="52"/>
                  </a:cubicBezTo>
                  <a:cubicBezTo>
                    <a:pt x="604" y="51"/>
                    <a:pt x="604" y="51"/>
                    <a:pt x="604" y="51"/>
                  </a:cubicBezTo>
                  <a:cubicBezTo>
                    <a:pt x="605" y="51"/>
                    <a:pt x="605" y="51"/>
                    <a:pt x="605" y="51"/>
                  </a:cubicBezTo>
                  <a:cubicBezTo>
                    <a:pt x="606" y="51"/>
                    <a:pt x="607" y="51"/>
                    <a:pt x="608" y="50"/>
                  </a:cubicBezTo>
                  <a:cubicBezTo>
                    <a:pt x="609" y="50"/>
                    <a:pt x="609" y="49"/>
                    <a:pt x="609" y="48"/>
                  </a:cubicBezTo>
                  <a:cubicBezTo>
                    <a:pt x="609" y="48"/>
                    <a:pt x="609" y="47"/>
                    <a:pt x="609" y="45"/>
                  </a:cubicBezTo>
                  <a:cubicBezTo>
                    <a:pt x="609" y="31"/>
                    <a:pt x="609" y="31"/>
                    <a:pt x="609" y="31"/>
                  </a:cubicBezTo>
                  <a:cubicBezTo>
                    <a:pt x="609" y="27"/>
                    <a:pt x="609" y="25"/>
                    <a:pt x="608" y="24"/>
                  </a:cubicBezTo>
                  <a:cubicBezTo>
                    <a:pt x="607" y="23"/>
                    <a:pt x="606" y="22"/>
                    <a:pt x="604" y="22"/>
                  </a:cubicBezTo>
                  <a:cubicBezTo>
                    <a:pt x="601" y="22"/>
                    <a:pt x="598" y="23"/>
                    <a:pt x="595" y="27"/>
                  </a:cubicBezTo>
                  <a:cubicBezTo>
                    <a:pt x="595" y="45"/>
                    <a:pt x="595" y="45"/>
                    <a:pt x="595" y="45"/>
                  </a:cubicBezTo>
                  <a:cubicBezTo>
                    <a:pt x="595" y="47"/>
                    <a:pt x="595" y="48"/>
                    <a:pt x="596" y="49"/>
                  </a:cubicBezTo>
                  <a:cubicBezTo>
                    <a:pt x="596" y="50"/>
                    <a:pt x="597" y="50"/>
                    <a:pt x="597" y="51"/>
                  </a:cubicBezTo>
                  <a:cubicBezTo>
                    <a:pt x="597" y="51"/>
                    <a:pt x="599" y="51"/>
                    <a:pt x="601" y="51"/>
                  </a:cubicBezTo>
                  <a:cubicBezTo>
                    <a:pt x="601" y="52"/>
                    <a:pt x="601" y="52"/>
                    <a:pt x="601" y="52"/>
                  </a:cubicBezTo>
                  <a:cubicBezTo>
                    <a:pt x="585" y="52"/>
                    <a:pt x="585" y="52"/>
                    <a:pt x="585" y="52"/>
                  </a:cubicBezTo>
                  <a:cubicBezTo>
                    <a:pt x="585" y="51"/>
                    <a:pt x="585" y="51"/>
                    <a:pt x="585" y="51"/>
                  </a:cubicBezTo>
                  <a:cubicBezTo>
                    <a:pt x="585" y="51"/>
                    <a:pt x="585" y="51"/>
                    <a:pt x="585" y="51"/>
                  </a:cubicBezTo>
                  <a:cubicBezTo>
                    <a:pt x="587" y="51"/>
                    <a:pt x="588" y="51"/>
                    <a:pt x="589" y="50"/>
                  </a:cubicBezTo>
                  <a:cubicBezTo>
                    <a:pt x="589" y="49"/>
                    <a:pt x="589" y="47"/>
                    <a:pt x="589" y="45"/>
                  </a:cubicBezTo>
                  <a:cubicBezTo>
                    <a:pt x="589" y="32"/>
                    <a:pt x="589" y="32"/>
                    <a:pt x="589" y="32"/>
                  </a:cubicBezTo>
                  <a:cubicBezTo>
                    <a:pt x="589" y="28"/>
                    <a:pt x="589" y="25"/>
                    <a:pt x="589" y="24"/>
                  </a:cubicBezTo>
                  <a:cubicBezTo>
                    <a:pt x="589" y="23"/>
                    <a:pt x="589" y="23"/>
                    <a:pt x="588" y="22"/>
                  </a:cubicBezTo>
                  <a:cubicBezTo>
                    <a:pt x="588" y="22"/>
                    <a:pt x="587" y="22"/>
                    <a:pt x="587" y="22"/>
                  </a:cubicBezTo>
                  <a:cubicBezTo>
                    <a:pt x="586" y="22"/>
                    <a:pt x="585" y="22"/>
                    <a:pt x="584" y="22"/>
                  </a:cubicBezTo>
                  <a:cubicBezTo>
                    <a:pt x="584" y="21"/>
                    <a:pt x="584" y="21"/>
                    <a:pt x="584" y="21"/>
                  </a:cubicBezTo>
                  <a:cubicBezTo>
                    <a:pt x="594" y="17"/>
                    <a:pt x="594" y="17"/>
                    <a:pt x="594" y="17"/>
                  </a:cubicBezTo>
                  <a:cubicBezTo>
                    <a:pt x="595" y="17"/>
                    <a:pt x="595" y="17"/>
                    <a:pt x="595" y="17"/>
                  </a:cubicBezTo>
                  <a:cubicBezTo>
                    <a:pt x="595" y="25"/>
                    <a:pt x="595" y="25"/>
                    <a:pt x="595" y="25"/>
                  </a:cubicBezTo>
                  <a:close/>
                  <a:moveTo>
                    <a:pt x="654" y="40"/>
                  </a:moveTo>
                  <a:cubicBezTo>
                    <a:pt x="653" y="44"/>
                    <a:pt x="651" y="48"/>
                    <a:pt x="649" y="50"/>
                  </a:cubicBezTo>
                  <a:cubicBezTo>
                    <a:pt x="646" y="53"/>
                    <a:pt x="643" y="54"/>
                    <a:pt x="640" y="54"/>
                  </a:cubicBezTo>
                  <a:cubicBezTo>
                    <a:pt x="637" y="54"/>
                    <a:pt x="633" y="52"/>
                    <a:pt x="631" y="49"/>
                  </a:cubicBezTo>
                  <a:cubicBezTo>
                    <a:pt x="628" y="46"/>
                    <a:pt x="627" y="41"/>
                    <a:pt x="627" y="36"/>
                  </a:cubicBezTo>
                  <a:cubicBezTo>
                    <a:pt x="627" y="31"/>
                    <a:pt x="628" y="26"/>
                    <a:pt x="631" y="23"/>
                  </a:cubicBezTo>
                  <a:cubicBezTo>
                    <a:pt x="634" y="19"/>
                    <a:pt x="638" y="17"/>
                    <a:pt x="642" y="17"/>
                  </a:cubicBezTo>
                  <a:cubicBezTo>
                    <a:pt x="645" y="17"/>
                    <a:pt x="648" y="18"/>
                    <a:pt x="650" y="20"/>
                  </a:cubicBezTo>
                  <a:cubicBezTo>
                    <a:pt x="652" y="22"/>
                    <a:pt x="653" y="24"/>
                    <a:pt x="653" y="26"/>
                  </a:cubicBezTo>
                  <a:cubicBezTo>
                    <a:pt x="653" y="27"/>
                    <a:pt x="653" y="27"/>
                    <a:pt x="653" y="28"/>
                  </a:cubicBezTo>
                  <a:cubicBezTo>
                    <a:pt x="652" y="29"/>
                    <a:pt x="651" y="29"/>
                    <a:pt x="650" y="29"/>
                  </a:cubicBezTo>
                  <a:cubicBezTo>
                    <a:pt x="649" y="29"/>
                    <a:pt x="648" y="29"/>
                    <a:pt x="647" y="27"/>
                  </a:cubicBezTo>
                  <a:cubicBezTo>
                    <a:pt x="647" y="27"/>
                    <a:pt x="646" y="26"/>
                    <a:pt x="646" y="25"/>
                  </a:cubicBezTo>
                  <a:cubicBezTo>
                    <a:pt x="646" y="23"/>
                    <a:pt x="645" y="22"/>
                    <a:pt x="645" y="21"/>
                  </a:cubicBezTo>
                  <a:cubicBezTo>
                    <a:pt x="644" y="21"/>
                    <a:pt x="643" y="20"/>
                    <a:pt x="641" y="20"/>
                  </a:cubicBezTo>
                  <a:cubicBezTo>
                    <a:pt x="639" y="20"/>
                    <a:pt x="637" y="21"/>
                    <a:pt x="635" y="23"/>
                  </a:cubicBezTo>
                  <a:cubicBezTo>
                    <a:pt x="633" y="25"/>
                    <a:pt x="633" y="29"/>
                    <a:pt x="633" y="33"/>
                  </a:cubicBezTo>
                  <a:cubicBezTo>
                    <a:pt x="633" y="37"/>
                    <a:pt x="633" y="40"/>
                    <a:pt x="635" y="43"/>
                  </a:cubicBezTo>
                  <a:cubicBezTo>
                    <a:pt x="637" y="47"/>
                    <a:pt x="640" y="48"/>
                    <a:pt x="643" y="48"/>
                  </a:cubicBezTo>
                  <a:cubicBezTo>
                    <a:pt x="645" y="48"/>
                    <a:pt x="647" y="47"/>
                    <a:pt x="649" y="46"/>
                  </a:cubicBezTo>
                  <a:cubicBezTo>
                    <a:pt x="651" y="45"/>
                    <a:pt x="652" y="43"/>
                    <a:pt x="654" y="40"/>
                  </a:cubicBezTo>
                  <a:cubicBezTo>
                    <a:pt x="654" y="40"/>
                    <a:pt x="654" y="40"/>
                    <a:pt x="654" y="40"/>
                  </a:cubicBezTo>
                  <a:close/>
                  <a:moveTo>
                    <a:pt x="668" y="31"/>
                  </a:moveTo>
                  <a:cubicBezTo>
                    <a:pt x="668" y="37"/>
                    <a:pt x="669" y="40"/>
                    <a:pt x="671" y="43"/>
                  </a:cubicBezTo>
                  <a:cubicBezTo>
                    <a:pt x="674" y="46"/>
                    <a:pt x="677" y="48"/>
                    <a:pt x="680" y="48"/>
                  </a:cubicBezTo>
                  <a:cubicBezTo>
                    <a:pt x="682" y="48"/>
                    <a:pt x="684" y="47"/>
                    <a:pt x="685" y="46"/>
                  </a:cubicBezTo>
                  <a:cubicBezTo>
                    <a:pt x="687" y="45"/>
                    <a:pt x="688" y="43"/>
                    <a:pt x="689" y="39"/>
                  </a:cubicBezTo>
                  <a:cubicBezTo>
                    <a:pt x="691" y="40"/>
                    <a:pt x="691" y="40"/>
                    <a:pt x="691" y="40"/>
                  </a:cubicBezTo>
                  <a:cubicBezTo>
                    <a:pt x="690" y="43"/>
                    <a:pt x="689" y="47"/>
                    <a:pt x="686" y="49"/>
                  </a:cubicBezTo>
                  <a:cubicBezTo>
                    <a:pt x="684" y="52"/>
                    <a:pt x="681" y="53"/>
                    <a:pt x="677" y="53"/>
                  </a:cubicBezTo>
                  <a:cubicBezTo>
                    <a:pt x="673" y="53"/>
                    <a:pt x="670" y="52"/>
                    <a:pt x="667" y="49"/>
                  </a:cubicBezTo>
                  <a:cubicBezTo>
                    <a:pt x="664" y="45"/>
                    <a:pt x="663" y="41"/>
                    <a:pt x="663" y="36"/>
                  </a:cubicBezTo>
                  <a:cubicBezTo>
                    <a:pt x="663" y="30"/>
                    <a:pt x="665" y="25"/>
                    <a:pt x="667" y="22"/>
                  </a:cubicBezTo>
                  <a:cubicBezTo>
                    <a:pt x="670" y="19"/>
                    <a:pt x="674" y="17"/>
                    <a:pt x="678" y="17"/>
                  </a:cubicBezTo>
                  <a:cubicBezTo>
                    <a:pt x="682" y="17"/>
                    <a:pt x="685" y="19"/>
                    <a:pt x="687" y="21"/>
                  </a:cubicBezTo>
                  <a:cubicBezTo>
                    <a:pt x="690" y="23"/>
                    <a:pt x="691" y="27"/>
                    <a:pt x="691" y="31"/>
                  </a:cubicBezTo>
                  <a:cubicBezTo>
                    <a:pt x="668" y="31"/>
                    <a:pt x="668" y="31"/>
                    <a:pt x="668" y="31"/>
                  </a:cubicBezTo>
                  <a:close/>
                  <a:moveTo>
                    <a:pt x="668" y="29"/>
                  </a:moveTo>
                  <a:cubicBezTo>
                    <a:pt x="683" y="29"/>
                    <a:pt x="683" y="29"/>
                    <a:pt x="683" y="29"/>
                  </a:cubicBezTo>
                  <a:cubicBezTo>
                    <a:pt x="683" y="27"/>
                    <a:pt x="683" y="26"/>
                    <a:pt x="682" y="25"/>
                  </a:cubicBezTo>
                  <a:cubicBezTo>
                    <a:pt x="682" y="24"/>
                    <a:pt x="681" y="23"/>
                    <a:pt x="679" y="22"/>
                  </a:cubicBezTo>
                  <a:cubicBezTo>
                    <a:pt x="678" y="21"/>
                    <a:pt x="677" y="21"/>
                    <a:pt x="676" y="21"/>
                  </a:cubicBezTo>
                  <a:cubicBezTo>
                    <a:pt x="674" y="21"/>
                    <a:pt x="672" y="21"/>
                    <a:pt x="671" y="23"/>
                  </a:cubicBezTo>
                  <a:cubicBezTo>
                    <a:pt x="669" y="24"/>
                    <a:pt x="668" y="27"/>
                    <a:pt x="668" y="29"/>
                  </a:cubicBezTo>
                  <a:close/>
                  <a:moveTo>
                    <a:pt x="731" y="48"/>
                  </a:moveTo>
                  <a:cubicBezTo>
                    <a:pt x="728" y="51"/>
                    <a:pt x="726" y="52"/>
                    <a:pt x="725" y="53"/>
                  </a:cubicBezTo>
                  <a:cubicBezTo>
                    <a:pt x="724" y="53"/>
                    <a:pt x="722" y="53"/>
                    <a:pt x="721" y="53"/>
                  </a:cubicBezTo>
                  <a:cubicBezTo>
                    <a:pt x="719" y="53"/>
                    <a:pt x="717" y="53"/>
                    <a:pt x="715" y="51"/>
                  </a:cubicBezTo>
                  <a:cubicBezTo>
                    <a:pt x="714" y="49"/>
                    <a:pt x="713" y="47"/>
                    <a:pt x="713" y="45"/>
                  </a:cubicBezTo>
                  <a:cubicBezTo>
                    <a:pt x="713" y="43"/>
                    <a:pt x="714" y="41"/>
                    <a:pt x="715" y="40"/>
                  </a:cubicBezTo>
                  <a:cubicBezTo>
                    <a:pt x="715" y="39"/>
                    <a:pt x="717" y="37"/>
                    <a:pt x="720" y="35"/>
                  </a:cubicBezTo>
                  <a:cubicBezTo>
                    <a:pt x="722" y="34"/>
                    <a:pt x="726" y="32"/>
                    <a:pt x="732" y="30"/>
                  </a:cubicBezTo>
                  <a:cubicBezTo>
                    <a:pt x="732" y="29"/>
                    <a:pt x="732" y="29"/>
                    <a:pt x="732" y="29"/>
                  </a:cubicBezTo>
                  <a:cubicBezTo>
                    <a:pt x="732" y="25"/>
                    <a:pt x="731" y="23"/>
                    <a:pt x="730" y="22"/>
                  </a:cubicBezTo>
                  <a:cubicBezTo>
                    <a:pt x="729" y="21"/>
                    <a:pt x="728" y="20"/>
                    <a:pt x="726" y="20"/>
                  </a:cubicBezTo>
                  <a:cubicBezTo>
                    <a:pt x="724" y="20"/>
                    <a:pt x="723" y="20"/>
                    <a:pt x="722" y="21"/>
                  </a:cubicBezTo>
                  <a:cubicBezTo>
                    <a:pt x="721" y="22"/>
                    <a:pt x="721" y="23"/>
                    <a:pt x="721" y="24"/>
                  </a:cubicBezTo>
                  <a:cubicBezTo>
                    <a:pt x="721" y="26"/>
                    <a:pt x="721" y="26"/>
                    <a:pt x="721" y="26"/>
                  </a:cubicBezTo>
                  <a:cubicBezTo>
                    <a:pt x="721" y="27"/>
                    <a:pt x="721" y="28"/>
                    <a:pt x="720" y="29"/>
                  </a:cubicBezTo>
                  <a:cubicBezTo>
                    <a:pt x="720" y="29"/>
                    <a:pt x="719" y="29"/>
                    <a:pt x="718" y="29"/>
                  </a:cubicBezTo>
                  <a:cubicBezTo>
                    <a:pt x="717" y="29"/>
                    <a:pt x="717" y="29"/>
                    <a:pt x="716" y="29"/>
                  </a:cubicBezTo>
                  <a:cubicBezTo>
                    <a:pt x="716" y="28"/>
                    <a:pt x="715" y="27"/>
                    <a:pt x="715" y="26"/>
                  </a:cubicBezTo>
                  <a:cubicBezTo>
                    <a:pt x="715" y="24"/>
                    <a:pt x="717" y="22"/>
                    <a:pt x="719" y="20"/>
                  </a:cubicBezTo>
                  <a:cubicBezTo>
                    <a:pt x="721" y="18"/>
                    <a:pt x="724" y="17"/>
                    <a:pt x="727" y="17"/>
                  </a:cubicBezTo>
                  <a:cubicBezTo>
                    <a:pt x="730" y="17"/>
                    <a:pt x="733" y="17"/>
                    <a:pt x="735" y="19"/>
                  </a:cubicBezTo>
                  <a:cubicBezTo>
                    <a:pt x="736" y="19"/>
                    <a:pt x="737" y="21"/>
                    <a:pt x="738" y="22"/>
                  </a:cubicBezTo>
                  <a:cubicBezTo>
                    <a:pt x="738" y="23"/>
                    <a:pt x="739" y="25"/>
                    <a:pt x="739" y="29"/>
                  </a:cubicBezTo>
                  <a:cubicBezTo>
                    <a:pt x="739" y="40"/>
                    <a:pt x="739" y="40"/>
                    <a:pt x="739" y="40"/>
                  </a:cubicBezTo>
                  <a:cubicBezTo>
                    <a:pt x="739" y="43"/>
                    <a:pt x="739" y="45"/>
                    <a:pt x="739" y="46"/>
                  </a:cubicBezTo>
                  <a:cubicBezTo>
                    <a:pt x="739" y="47"/>
                    <a:pt x="739" y="47"/>
                    <a:pt x="739" y="48"/>
                  </a:cubicBezTo>
                  <a:cubicBezTo>
                    <a:pt x="739" y="48"/>
                    <a:pt x="739" y="48"/>
                    <a:pt x="740" y="48"/>
                  </a:cubicBezTo>
                  <a:cubicBezTo>
                    <a:pt x="740" y="48"/>
                    <a:pt x="741" y="48"/>
                    <a:pt x="741" y="48"/>
                  </a:cubicBezTo>
                  <a:cubicBezTo>
                    <a:pt x="741" y="47"/>
                    <a:pt x="743" y="47"/>
                    <a:pt x="744" y="45"/>
                  </a:cubicBezTo>
                  <a:cubicBezTo>
                    <a:pt x="744" y="47"/>
                    <a:pt x="744" y="47"/>
                    <a:pt x="744" y="47"/>
                  </a:cubicBezTo>
                  <a:cubicBezTo>
                    <a:pt x="741" y="51"/>
                    <a:pt x="739" y="53"/>
                    <a:pt x="736" y="53"/>
                  </a:cubicBezTo>
                  <a:cubicBezTo>
                    <a:pt x="735" y="53"/>
                    <a:pt x="734" y="52"/>
                    <a:pt x="733" y="51"/>
                  </a:cubicBezTo>
                  <a:cubicBezTo>
                    <a:pt x="732" y="51"/>
                    <a:pt x="731" y="50"/>
                    <a:pt x="731" y="48"/>
                  </a:cubicBezTo>
                  <a:close/>
                  <a:moveTo>
                    <a:pt x="731" y="45"/>
                  </a:moveTo>
                  <a:cubicBezTo>
                    <a:pt x="731" y="33"/>
                    <a:pt x="731" y="33"/>
                    <a:pt x="731" y="33"/>
                  </a:cubicBezTo>
                  <a:cubicBezTo>
                    <a:pt x="728" y="34"/>
                    <a:pt x="725" y="35"/>
                    <a:pt x="725" y="36"/>
                  </a:cubicBezTo>
                  <a:cubicBezTo>
                    <a:pt x="723" y="37"/>
                    <a:pt x="721" y="38"/>
                    <a:pt x="721" y="39"/>
                  </a:cubicBezTo>
                  <a:cubicBezTo>
                    <a:pt x="720" y="41"/>
                    <a:pt x="719" y="42"/>
                    <a:pt x="719" y="43"/>
                  </a:cubicBezTo>
                  <a:cubicBezTo>
                    <a:pt x="719" y="45"/>
                    <a:pt x="720" y="47"/>
                    <a:pt x="721" y="48"/>
                  </a:cubicBezTo>
                  <a:cubicBezTo>
                    <a:pt x="722" y="49"/>
                    <a:pt x="723" y="49"/>
                    <a:pt x="725" y="49"/>
                  </a:cubicBezTo>
                  <a:cubicBezTo>
                    <a:pt x="726" y="49"/>
                    <a:pt x="729" y="48"/>
                    <a:pt x="731" y="45"/>
                  </a:cubicBezTo>
                  <a:close/>
                  <a:moveTo>
                    <a:pt x="759" y="25"/>
                  </a:moveTo>
                  <a:cubicBezTo>
                    <a:pt x="763" y="20"/>
                    <a:pt x="766" y="18"/>
                    <a:pt x="769" y="18"/>
                  </a:cubicBezTo>
                  <a:cubicBezTo>
                    <a:pt x="771" y="18"/>
                    <a:pt x="773" y="18"/>
                    <a:pt x="774" y="19"/>
                  </a:cubicBezTo>
                  <a:cubicBezTo>
                    <a:pt x="775" y="20"/>
                    <a:pt x="777" y="21"/>
                    <a:pt x="777" y="23"/>
                  </a:cubicBezTo>
                  <a:cubicBezTo>
                    <a:pt x="778" y="25"/>
                    <a:pt x="778" y="27"/>
                    <a:pt x="778" y="30"/>
                  </a:cubicBezTo>
                  <a:cubicBezTo>
                    <a:pt x="778" y="45"/>
                    <a:pt x="778" y="45"/>
                    <a:pt x="778" y="45"/>
                  </a:cubicBezTo>
                  <a:cubicBezTo>
                    <a:pt x="778" y="47"/>
                    <a:pt x="778" y="48"/>
                    <a:pt x="779" y="49"/>
                  </a:cubicBezTo>
                  <a:cubicBezTo>
                    <a:pt x="779" y="50"/>
                    <a:pt x="779" y="50"/>
                    <a:pt x="780" y="51"/>
                  </a:cubicBezTo>
                  <a:cubicBezTo>
                    <a:pt x="780" y="51"/>
                    <a:pt x="781" y="51"/>
                    <a:pt x="783" y="51"/>
                  </a:cubicBezTo>
                  <a:cubicBezTo>
                    <a:pt x="783" y="52"/>
                    <a:pt x="783" y="52"/>
                    <a:pt x="783" y="52"/>
                  </a:cubicBezTo>
                  <a:cubicBezTo>
                    <a:pt x="767" y="52"/>
                    <a:pt x="767" y="52"/>
                    <a:pt x="767" y="52"/>
                  </a:cubicBezTo>
                  <a:cubicBezTo>
                    <a:pt x="767" y="51"/>
                    <a:pt x="767" y="51"/>
                    <a:pt x="767" y="51"/>
                  </a:cubicBezTo>
                  <a:cubicBezTo>
                    <a:pt x="768" y="51"/>
                    <a:pt x="768" y="51"/>
                    <a:pt x="768" y="51"/>
                  </a:cubicBezTo>
                  <a:cubicBezTo>
                    <a:pt x="769" y="51"/>
                    <a:pt x="770" y="51"/>
                    <a:pt x="771" y="50"/>
                  </a:cubicBezTo>
                  <a:cubicBezTo>
                    <a:pt x="772" y="50"/>
                    <a:pt x="772" y="49"/>
                    <a:pt x="772" y="48"/>
                  </a:cubicBezTo>
                  <a:cubicBezTo>
                    <a:pt x="772" y="48"/>
                    <a:pt x="772" y="47"/>
                    <a:pt x="772" y="45"/>
                  </a:cubicBezTo>
                  <a:cubicBezTo>
                    <a:pt x="772" y="31"/>
                    <a:pt x="772" y="31"/>
                    <a:pt x="772" y="31"/>
                  </a:cubicBezTo>
                  <a:cubicBezTo>
                    <a:pt x="772" y="27"/>
                    <a:pt x="772" y="25"/>
                    <a:pt x="771" y="24"/>
                  </a:cubicBezTo>
                  <a:cubicBezTo>
                    <a:pt x="770" y="23"/>
                    <a:pt x="769" y="22"/>
                    <a:pt x="767" y="22"/>
                  </a:cubicBezTo>
                  <a:cubicBezTo>
                    <a:pt x="764" y="22"/>
                    <a:pt x="761" y="23"/>
                    <a:pt x="759" y="27"/>
                  </a:cubicBezTo>
                  <a:cubicBezTo>
                    <a:pt x="759" y="45"/>
                    <a:pt x="759" y="45"/>
                    <a:pt x="759" y="45"/>
                  </a:cubicBezTo>
                  <a:cubicBezTo>
                    <a:pt x="759" y="47"/>
                    <a:pt x="759" y="48"/>
                    <a:pt x="759" y="49"/>
                  </a:cubicBezTo>
                  <a:cubicBezTo>
                    <a:pt x="759" y="50"/>
                    <a:pt x="760" y="50"/>
                    <a:pt x="760" y="51"/>
                  </a:cubicBezTo>
                  <a:cubicBezTo>
                    <a:pt x="761" y="51"/>
                    <a:pt x="762" y="51"/>
                    <a:pt x="764" y="51"/>
                  </a:cubicBezTo>
                  <a:cubicBezTo>
                    <a:pt x="764" y="52"/>
                    <a:pt x="764" y="52"/>
                    <a:pt x="764" y="52"/>
                  </a:cubicBezTo>
                  <a:cubicBezTo>
                    <a:pt x="748" y="52"/>
                    <a:pt x="748" y="52"/>
                    <a:pt x="748" y="52"/>
                  </a:cubicBezTo>
                  <a:cubicBezTo>
                    <a:pt x="748" y="51"/>
                    <a:pt x="748" y="51"/>
                    <a:pt x="748" y="51"/>
                  </a:cubicBezTo>
                  <a:cubicBezTo>
                    <a:pt x="749" y="51"/>
                    <a:pt x="749" y="51"/>
                    <a:pt x="749" y="51"/>
                  </a:cubicBezTo>
                  <a:cubicBezTo>
                    <a:pt x="750" y="51"/>
                    <a:pt x="751" y="51"/>
                    <a:pt x="752" y="50"/>
                  </a:cubicBezTo>
                  <a:cubicBezTo>
                    <a:pt x="752" y="49"/>
                    <a:pt x="753" y="47"/>
                    <a:pt x="753" y="45"/>
                  </a:cubicBezTo>
                  <a:cubicBezTo>
                    <a:pt x="753" y="32"/>
                    <a:pt x="753" y="32"/>
                    <a:pt x="753" y="32"/>
                  </a:cubicBezTo>
                  <a:cubicBezTo>
                    <a:pt x="753" y="28"/>
                    <a:pt x="753" y="25"/>
                    <a:pt x="752" y="24"/>
                  </a:cubicBezTo>
                  <a:cubicBezTo>
                    <a:pt x="752" y="23"/>
                    <a:pt x="752" y="23"/>
                    <a:pt x="751" y="22"/>
                  </a:cubicBezTo>
                  <a:cubicBezTo>
                    <a:pt x="751" y="22"/>
                    <a:pt x="751" y="22"/>
                    <a:pt x="750" y="22"/>
                  </a:cubicBezTo>
                  <a:cubicBezTo>
                    <a:pt x="749" y="22"/>
                    <a:pt x="748" y="22"/>
                    <a:pt x="747" y="22"/>
                  </a:cubicBezTo>
                  <a:cubicBezTo>
                    <a:pt x="747" y="21"/>
                    <a:pt x="747" y="21"/>
                    <a:pt x="747" y="21"/>
                  </a:cubicBezTo>
                  <a:cubicBezTo>
                    <a:pt x="757" y="17"/>
                    <a:pt x="757" y="17"/>
                    <a:pt x="757" y="17"/>
                  </a:cubicBezTo>
                  <a:cubicBezTo>
                    <a:pt x="759" y="17"/>
                    <a:pt x="759" y="17"/>
                    <a:pt x="759" y="17"/>
                  </a:cubicBezTo>
                  <a:cubicBezTo>
                    <a:pt x="759" y="25"/>
                    <a:pt x="759" y="25"/>
                    <a:pt x="759" y="25"/>
                  </a:cubicBezTo>
                  <a:close/>
                  <a:moveTo>
                    <a:pt x="812" y="49"/>
                  </a:moveTo>
                  <a:cubicBezTo>
                    <a:pt x="811" y="51"/>
                    <a:pt x="809" y="52"/>
                    <a:pt x="807" y="53"/>
                  </a:cubicBezTo>
                  <a:cubicBezTo>
                    <a:pt x="806" y="53"/>
                    <a:pt x="804" y="54"/>
                    <a:pt x="803" y="54"/>
                  </a:cubicBezTo>
                  <a:cubicBezTo>
                    <a:pt x="799" y="54"/>
                    <a:pt x="796" y="52"/>
                    <a:pt x="793" y="49"/>
                  </a:cubicBezTo>
                  <a:cubicBezTo>
                    <a:pt x="791" y="46"/>
                    <a:pt x="789" y="42"/>
                    <a:pt x="789" y="37"/>
                  </a:cubicBezTo>
                  <a:cubicBezTo>
                    <a:pt x="789" y="32"/>
                    <a:pt x="791" y="28"/>
                    <a:pt x="794" y="24"/>
                  </a:cubicBezTo>
                  <a:cubicBezTo>
                    <a:pt x="797" y="20"/>
                    <a:pt x="801" y="18"/>
                    <a:pt x="805" y="18"/>
                  </a:cubicBezTo>
                  <a:cubicBezTo>
                    <a:pt x="808" y="18"/>
                    <a:pt x="810" y="19"/>
                    <a:pt x="812" y="21"/>
                  </a:cubicBezTo>
                  <a:cubicBezTo>
                    <a:pt x="812" y="14"/>
                    <a:pt x="812" y="14"/>
                    <a:pt x="812" y="14"/>
                  </a:cubicBezTo>
                  <a:cubicBezTo>
                    <a:pt x="812" y="10"/>
                    <a:pt x="812" y="8"/>
                    <a:pt x="812" y="7"/>
                  </a:cubicBezTo>
                  <a:cubicBezTo>
                    <a:pt x="812" y="6"/>
                    <a:pt x="811" y="5"/>
                    <a:pt x="811" y="5"/>
                  </a:cubicBezTo>
                  <a:cubicBezTo>
                    <a:pt x="811" y="5"/>
                    <a:pt x="810" y="5"/>
                    <a:pt x="809" y="5"/>
                  </a:cubicBezTo>
                  <a:cubicBezTo>
                    <a:pt x="809" y="5"/>
                    <a:pt x="808" y="5"/>
                    <a:pt x="807" y="5"/>
                  </a:cubicBezTo>
                  <a:cubicBezTo>
                    <a:pt x="807" y="4"/>
                    <a:pt x="807" y="4"/>
                    <a:pt x="807" y="4"/>
                  </a:cubicBezTo>
                  <a:cubicBezTo>
                    <a:pt x="816" y="0"/>
                    <a:pt x="816" y="0"/>
                    <a:pt x="816" y="0"/>
                  </a:cubicBezTo>
                  <a:cubicBezTo>
                    <a:pt x="818" y="0"/>
                    <a:pt x="818" y="0"/>
                    <a:pt x="818" y="0"/>
                  </a:cubicBezTo>
                  <a:cubicBezTo>
                    <a:pt x="818" y="39"/>
                    <a:pt x="818" y="39"/>
                    <a:pt x="818" y="39"/>
                  </a:cubicBezTo>
                  <a:cubicBezTo>
                    <a:pt x="818" y="43"/>
                    <a:pt x="818" y="45"/>
                    <a:pt x="818" y="46"/>
                  </a:cubicBezTo>
                  <a:cubicBezTo>
                    <a:pt x="818" y="47"/>
                    <a:pt x="819" y="48"/>
                    <a:pt x="819" y="48"/>
                  </a:cubicBezTo>
                  <a:cubicBezTo>
                    <a:pt x="819" y="49"/>
                    <a:pt x="820" y="49"/>
                    <a:pt x="820" y="49"/>
                  </a:cubicBezTo>
                  <a:cubicBezTo>
                    <a:pt x="821" y="49"/>
                    <a:pt x="822" y="48"/>
                    <a:pt x="823" y="48"/>
                  </a:cubicBezTo>
                  <a:cubicBezTo>
                    <a:pt x="823" y="49"/>
                    <a:pt x="823" y="49"/>
                    <a:pt x="823" y="49"/>
                  </a:cubicBezTo>
                  <a:cubicBezTo>
                    <a:pt x="813" y="53"/>
                    <a:pt x="813" y="53"/>
                    <a:pt x="813" y="53"/>
                  </a:cubicBezTo>
                  <a:cubicBezTo>
                    <a:pt x="812" y="53"/>
                    <a:pt x="812" y="53"/>
                    <a:pt x="812" y="53"/>
                  </a:cubicBezTo>
                  <a:cubicBezTo>
                    <a:pt x="812" y="49"/>
                    <a:pt x="812" y="49"/>
                    <a:pt x="812" y="49"/>
                  </a:cubicBezTo>
                  <a:close/>
                  <a:moveTo>
                    <a:pt x="812" y="46"/>
                  </a:moveTo>
                  <a:cubicBezTo>
                    <a:pt x="812" y="29"/>
                    <a:pt x="812" y="29"/>
                    <a:pt x="812" y="29"/>
                  </a:cubicBezTo>
                  <a:cubicBezTo>
                    <a:pt x="812" y="27"/>
                    <a:pt x="812" y="25"/>
                    <a:pt x="811" y="24"/>
                  </a:cubicBezTo>
                  <a:cubicBezTo>
                    <a:pt x="810" y="23"/>
                    <a:pt x="809" y="22"/>
                    <a:pt x="808" y="21"/>
                  </a:cubicBezTo>
                  <a:cubicBezTo>
                    <a:pt x="807" y="20"/>
                    <a:pt x="806" y="20"/>
                    <a:pt x="805" y="20"/>
                  </a:cubicBezTo>
                  <a:cubicBezTo>
                    <a:pt x="803" y="20"/>
                    <a:pt x="801" y="21"/>
                    <a:pt x="799" y="23"/>
                  </a:cubicBezTo>
                  <a:cubicBezTo>
                    <a:pt x="797" y="25"/>
                    <a:pt x="796" y="29"/>
                    <a:pt x="796" y="34"/>
                  </a:cubicBezTo>
                  <a:cubicBezTo>
                    <a:pt x="796" y="39"/>
                    <a:pt x="797" y="43"/>
                    <a:pt x="799" y="45"/>
                  </a:cubicBezTo>
                  <a:cubicBezTo>
                    <a:pt x="801" y="48"/>
                    <a:pt x="803" y="49"/>
                    <a:pt x="806" y="49"/>
                  </a:cubicBezTo>
                  <a:cubicBezTo>
                    <a:pt x="808" y="50"/>
                    <a:pt x="810" y="49"/>
                    <a:pt x="812" y="46"/>
                  </a:cubicBezTo>
                  <a:close/>
                  <a:moveTo>
                    <a:pt x="883" y="3"/>
                  </a:moveTo>
                  <a:cubicBezTo>
                    <a:pt x="883" y="14"/>
                    <a:pt x="883" y="14"/>
                    <a:pt x="883" y="14"/>
                  </a:cubicBezTo>
                  <a:cubicBezTo>
                    <a:pt x="882" y="14"/>
                    <a:pt x="882" y="14"/>
                    <a:pt x="882" y="14"/>
                  </a:cubicBezTo>
                  <a:cubicBezTo>
                    <a:pt x="882" y="12"/>
                    <a:pt x="881" y="11"/>
                    <a:pt x="881" y="10"/>
                  </a:cubicBezTo>
                  <a:cubicBezTo>
                    <a:pt x="880" y="8"/>
                    <a:pt x="879" y="7"/>
                    <a:pt x="878" y="7"/>
                  </a:cubicBezTo>
                  <a:cubicBezTo>
                    <a:pt x="877" y="6"/>
                    <a:pt x="875" y="5"/>
                    <a:pt x="873" y="5"/>
                  </a:cubicBezTo>
                  <a:cubicBezTo>
                    <a:pt x="867" y="5"/>
                    <a:pt x="867" y="5"/>
                    <a:pt x="867" y="5"/>
                  </a:cubicBezTo>
                  <a:cubicBezTo>
                    <a:pt x="867" y="44"/>
                    <a:pt x="867" y="44"/>
                    <a:pt x="867" y="44"/>
                  </a:cubicBezTo>
                  <a:cubicBezTo>
                    <a:pt x="867" y="47"/>
                    <a:pt x="867" y="49"/>
                    <a:pt x="867" y="49"/>
                  </a:cubicBezTo>
                  <a:cubicBezTo>
                    <a:pt x="868" y="51"/>
                    <a:pt x="870" y="51"/>
                    <a:pt x="871" y="51"/>
                  </a:cubicBezTo>
                  <a:cubicBezTo>
                    <a:pt x="873" y="51"/>
                    <a:pt x="873" y="51"/>
                    <a:pt x="873" y="51"/>
                  </a:cubicBezTo>
                  <a:cubicBezTo>
                    <a:pt x="873" y="52"/>
                    <a:pt x="873" y="52"/>
                    <a:pt x="873" y="52"/>
                  </a:cubicBezTo>
                  <a:cubicBezTo>
                    <a:pt x="853" y="52"/>
                    <a:pt x="853" y="52"/>
                    <a:pt x="853" y="52"/>
                  </a:cubicBezTo>
                  <a:cubicBezTo>
                    <a:pt x="853" y="51"/>
                    <a:pt x="853" y="51"/>
                    <a:pt x="853" y="51"/>
                  </a:cubicBezTo>
                  <a:cubicBezTo>
                    <a:pt x="854" y="51"/>
                    <a:pt x="854" y="51"/>
                    <a:pt x="854" y="51"/>
                  </a:cubicBezTo>
                  <a:cubicBezTo>
                    <a:pt x="856" y="51"/>
                    <a:pt x="858" y="50"/>
                    <a:pt x="859" y="49"/>
                  </a:cubicBezTo>
                  <a:cubicBezTo>
                    <a:pt x="859" y="48"/>
                    <a:pt x="859" y="47"/>
                    <a:pt x="859" y="43"/>
                  </a:cubicBezTo>
                  <a:cubicBezTo>
                    <a:pt x="859" y="5"/>
                    <a:pt x="859" y="5"/>
                    <a:pt x="859" y="5"/>
                  </a:cubicBezTo>
                  <a:cubicBezTo>
                    <a:pt x="853" y="5"/>
                    <a:pt x="853" y="5"/>
                    <a:pt x="853" y="5"/>
                  </a:cubicBezTo>
                  <a:cubicBezTo>
                    <a:pt x="851" y="5"/>
                    <a:pt x="849" y="5"/>
                    <a:pt x="849" y="6"/>
                  </a:cubicBezTo>
                  <a:cubicBezTo>
                    <a:pt x="847" y="6"/>
                    <a:pt x="846" y="7"/>
                    <a:pt x="845" y="9"/>
                  </a:cubicBezTo>
                  <a:cubicBezTo>
                    <a:pt x="845" y="10"/>
                    <a:pt x="844" y="12"/>
                    <a:pt x="844" y="14"/>
                  </a:cubicBezTo>
                  <a:cubicBezTo>
                    <a:pt x="843" y="14"/>
                    <a:pt x="843" y="14"/>
                    <a:pt x="843" y="14"/>
                  </a:cubicBezTo>
                  <a:cubicBezTo>
                    <a:pt x="843" y="3"/>
                    <a:pt x="843" y="3"/>
                    <a:pt x="843" y="3"/>
                  </a:cubicBezTo>
                  <a:cubicBezTo>
                    <a:pt x="883" y="3"/>
                    <a:pt x="883" y="3"/>
                    <a:pt x="883" y="3"/>
                  </a:cubicBezTo>
                  <a:close/>
                  <a:moveTo>
                    <a:pt x="891" y="31"/>
                  </a:moveTo>
                  <a:cubicBezTo>
                    <a:pt x="891" y="37"/>
                    <a:pt x="893" y="40"/>
                    <a:pt x="895" y="43"/>
                  </a:cubicBezTo>
                  <a:cubicBezTo>
                    <a:pt x="897" y="46"/>
                    <a:pt x="900" y="48"/>
                    <a:pt x="903" y="48"/>
                  </a:cubicBezTo>
                  <a:cubicBezTo>
                    <a:pt x="905" y="48"/>
                    <a:pt x="907" y="47"/>
                    <a:pt x="909" y="46"/>
                  </a:cubicBezTo>
                  <a:cubicBezTo>
                    <a:pt x="911" y="45"/>
                    <a:pt x="912" y="43"/>
                    <a:pt x="913" y="39"/>
                  </a:cubicBezTo>
                  <a:cubicBezTo>
                    <a:pt x="914" y="40"/>
                    <a:pt x="914" y="40"/>
                    <a:pt x="914" y="40"/>
                  </a:cubicBezTo>
                  <a:cubicBezTo>
                    <a:pt x="914" y="43"/>
                    <a:pt x="912" y="47"/>
                    <a:pt x="910" y="49"/>
                  </a:cubicBezTo>
                  <a:cubicBezTo>
                    <a:pt x="907" y="52"/>
                    <a:pt x="904" y="53"/>
                    <a:pt x="901" y="53"/>
                  </a:cubicBezTo>
                  <a:cubicBezTo>
                    <a:pt x="897" y="53"/>
                    <a:pt x="893" y="52"/>
                    <a:pt x="891" y="49"/>
                  </a:cubicBezTo>
                  <a:cubicBezTo>
                    <a:pt x="888" y="45"/>
                    <a:pt x="887" y="41"/>
                    <a:pt x="887" y="36"/>
                  </a:cubicBezTo>
                  <a:cubicBezTo>
                    <a:pt x="887" y="30"/>
                    <a:pt x="888" y="25"/>
                    <a:pt x="891" y="22"/>
                  </a:cubicBezTo>
                  <a:cubicBezTo>
                    <a:pt x="894" y="19"/>
                    <a:pt x="897" y="17"/>
                    <a:pt x="902" y="17"/>
                  </a:cubicBezTo>
                  <a:cubicBezTo>
                    <a:pt x="905" y="17"/>
                    <a:pt x="909" y="19"/>
                    <a:pt x="911" y="21"/>
                  </a:cubicBezTo>
                  <a:cubicBezTo>
                    <a:pt x="913" y="23"/>
                    <a:pt x="915" y="27"/>
                    <a:pt x="915" y="31"/>
                  </a:cubicBezTo>
                  <a:cubicBezTo>
                    <a:pt x="891" y="31"/>
                    <a:pt x="891" y="31"/>
                    <a:pt x="891" y="31"/>
                  </a:cubicBezTo>
                  <a:close/>
                  <a:moveTo>
                    <a:pt x="891" y="29"/>
                  </a:moveTo>
                  <a:cubicBezTo>
                    <a:pt x="907" y="29"/>
                    <a:pt x="907" y="29"/>
                    <a:pt x="907" y="29"/>
                  </a:cubicBezTo>
                  <a:cubicBezTo>
                    <a:pt x="907" y="27"/>
                    <a:pt x="906" y="26"/>
                    <a:pt x="906" y="25"/>
                  </a:cubicBezTo>
                  <a:cubicBezTo>
                    <a:pt x="905" y="24"/>
                    <a:pt x="904" y="23"/>
                    <a:pt x="903" y="22"/>
                  </a:cubicBezTo>
                  <a:cubicBezTo>
                    <a:pt x="902" y="21"/>
                    <a:pt x="901" y="21"/>
                    <a:pt x="899" y="21"/>
                  </a:cubicBezTo>
                  <a:cubicBezTo>
                    <a:pt x="897" y="21"/>
                    <a:pt x="896" y="21"/>
                    <a:pt x="894" y="23"/>
                  </a:cubicBezTo>
                  <a:cubicBezTo>
                    <a:pt x="893" y="24"/>
                    <a:pt x="892" y="27"/>
                    <a:pt x="891"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 name="Freeform 35"/>
            <p:cNvSpPr>
              <a:spLocks noEditPoints="1"/>
            </p:cNvSpPr>
            <p:nvPr userDrawn="1"/>
          </p:nvSpPr>
          <p:spPr bwMode="auto">
            <a:xfrm>
              <a:off x="10679194" y="4943758"/>
              <a:ext cx="873127" cy="103187"/>
            </a:xfrm>
            <a:custGeom>
              <a:avLst/>
              <a:gdLst>
                <a:gd name="T0" fmla="*/ 23 w 586"/>
                <a:gd name="T1" fmla="*/ 21 h 69"/>
                <a:gd name="T2" fmla="*/ 8 w 586"/>
                <a:gd name="T3" fmla="*/ 24 h 69"/>
                <a:gd name="T4" fmla="*/ 45 w 586"/>
                <a:gd name="T5" fmla="*/ 26 h 69"/>
                <a:gd name="T6" fmla="*/ 66 w 586"/>
                <a:gd name="T7" fmla="*/ 52 h 69"/>
                <a:gd name="T8" fmla="*/ 58 w 586"/>
                <a:gd name="T9" fmla="*/ 46 h 69"/>
                <a:gd name="T10" fmla="*/ 46 w 586"/>
                <a:gd name="T11" fmla="*/ 50 h 69"/>
                <a:gd name="T12" fmla="*/ 40 w 586"/>
                <a:gd name="T13" fmla="*/ 46 h 69"/>
                <a:gd name="T14" fmla="*/ 45 w 586"/>
                <a:gd name="T15" fmla="*/ 1 h 69"/>
                <a:gd name="T16" fmla="*/ 106 w 586"/>
                <a:gd name="T17" fmla="*/ 52 h 69"/>
                <a:gd name="T18" fmla="*/ 98 w 586"/>
                <a:gd name="T19" fmla="*/ 46 h 69"/>
                <a:gd name="T20" fmla="*/ 90 w 586"/>
                <a:gd name="T21" fmla="*/ 52 h 69"/>
                <a:gd name="T22" fmla="*/ 78 w 586"/>
                <a:gd name="T23" fmla="*/ 25 h 69"/>
                <a:gd name="T24" fmla="*/ 132 w 586"/>
                <a:gd name="T25" fmla="*/ 19 h 69"/>
                <a:gd name="T26" fmla="*/ 118 w 586"/>
                <a:gd name="T27" fmla="*/ 28 h 69"/>
                <a:gd name="T28" fmla="*/ 133 w 586"/>
                <a:gd name="T29" fmla="*/ 52 h 69"/>
                <a:gd name="T30" fmla="*/ 169 w 586"/>
                <a:gd name="T31" fmla="*/ 52 h 69"/>
                <a:gd name="T32" fmla="*/ 161 w 586"/>
                <a:gd name="T33" fmla="*/ 15 h 69"/>
                <a:gd name="T34" fmla="*/ 167 w 586"/>
                <a:gd name="T35" fmla="*/ 1 h 69"/>
                <a:gd name="T36" fmla="*/ 181 w 586"/>
                <a:gd name="T37" fmla="*/ 38 h 69"/>
                <a:gd name="T38" fmla="*/ 189 w 586"/>
                <a:gd name="T39" fmla="*/ 47 h 69"/>
                <a:gd name="T40" fmla="*/ 222 w 586"/>
                <a:gd name="T41" fmla="*/ 31 h 69"/>
                <a:gd name="T42" fmla="*/ 252 w 586"/>
                <a:gd name="T43" fmla="*/ 24 h 69"/>
                <a:gd name="T44" fmla="*/ 228 w 586"/>
                <a:gd name="T45" fmla="*/ 44 h 69"/>
                <a:gd name="T46" fmla="*/ 249 w 586"/>
                <a:gd name="T47" fmla="*/ 64 h 69"/>
                <a:gd name="T48" fmla="*/ 223 w 586"/>
                <a:gd name="T49" fmla="*/ 48 h 69"/>
                <a:gd name="T50" fmla="*/ 240 w 586"/>
                <a:gd name="T51" fmla="*/ 39 h 69"/>
                <a:gd name="T52" fmla="*/ 238 w 586"/>
                <a:gd name="T53" fmla="*/ 66 h 69"/>
                <a:gd name="T54" fmla="*/ 274 w 586"/>
                <a:gd name="T55" fmla="*/ 21 h 69"/>
                <a:gd name="T56" fmla="*/ 286 w 586"/>
                <a:gd name="T57" fmla="*/ 21 h 69"/>
                <a:gd name="T58" fmla="*/ 290 w 586"/>
                <a:gd name="T59" fmla="*/ 25 h 69"/>
                <a:gd name="T60" fmla="*/ 267 w 586"/>
                <a:gd name="T61" fmla="*/ 62 h 69"/>
                <a:gd name="T62" fmla="*/ 258 w 586"/>
                <a:gd name="T63" fmla="*/ 20 h 69"/>
                <a:gd name="T64" fmla="*/ 319 w 586"/>
                <a:gd name="T65" fmla="*/ 49 h 69"/>
                <a:gd name="T66" fmla="*/ 322 w 586"/>
                <a:gd name="T67" fmla="*/ 34 h 69"/>
                <a:gd name="T68" fmla="*/ 368 w 586"/>
                <a:gd name="T69" fmla="*/ 45 h 69"/>
                <a:gd name="T70" fmla="*/ 360 w 586"/>
                <a:gd name="T71" fmla="*/ 52 h 69"/>
                <a:gd name="T72" fmla="*/ 364 w 586"/>
                <a:gd name="T73" fmla="*/ 8 h 69"/>
                <a:gd name="T74" fmla="*/ 378 w 586"/>
                <a:gd name="T75" fmla="*/ 6 h 69"/>
                <a:gd name="T76" fmla="*/ 377 w 586"/>
                <a:gd name="T77" fmla="*/ 22 h 69"/>
                <a:gd name="T78" fmla="*/ 408 w 586"/>
                <a:gd name="T79" fmla="*/ 16 h 69"/>
                <a:gd name="T80" fmla="*/ 433 w 586"/>
                <a:gd name="T81" fmla="*/ 52 h 69"/>
                <a:gd name="T82" fmla="*/ 435 w 586"/>
                <a:gd name="T83" fmla="*/ 6 h 69"/>
                <a:gd name="T84" fmla="*/ 476 w 586"/>
                <a:gd name="T85" fmla="*/ 20 h 69"/>
                <a:gd name="T86" fmla="*/ 468 w 586"/>
                <a:gd name="T87" fmla="*/ 54 h 69"/>
                <a:gd name="T88" fmla="*/ 472 w 586"/>
                <a:gd name="T89" fmla="*/ 24 h 69"/>
                <a:gd name="T90" fmla="*/ 466 w 586"/>
                <a:gd name="T91" fmla="*/ 54 h 69"/>
                <a:gd name="T92" fmla="*/ 454 w 586"/>
                <a:gd name="T93" fmla="*/ 6 h 69"/>
                <a:gd name="T94" fmla="*/ 502 w 586"/>
                <a:gd name="T95" fmla="*/ 5 h 69"/>
                <a:gd name="T96" fmla="*/ 502 w 586"/>
                <a:gd name="T97" fmla="*/ 46 h 69"/>
                <a:gd name="T98" fmla="*/ 495 w 586"/>
                <a:gd name="T99" fmla="*/ 50 h 69"/>
                <a:gd name="T100" fmla="*/ 500 w 586"/>
                <a:gd name="T101" fmla="*/ 19 h 69"/>
                <a:gd name="T102" fmla="*/ 544 w 586"/>
                <a:gd name="T103" fmla="*/ 50 h 69"/>
                <a:gd name="T104" fmla="*/ 538 w 586"/>
                <a:gd name="T105" fmla="*/ 49 h 69"/>
                <a:gd name="T106" fmla="*/ 526 w 586"/>
                <a:gd name="T107" fmla="*/ 52 h 69"/>
                <a:gd name="T108" fmla="*/ 518 w 586"/>
                <a:gd name="T109" fmla="*/ 33 h 69"/>
                <a:gd name="T110" fmla="*/ 524 w 586"/>
                <a:gd name="T111" fmla="*/ 26 h 69"/>
                <a:gd name="T112" fmla="*/ 574 w 586"/>
                <a:gd name="T113" fmla="*/ 31 h 69"/>
                <a:gd name="T114" fmla="*/ 560 w 586"/>
                <a:gd name="T115" fmla="*/ 30 h 69"/>
                <a:gd name="T116" fmla="*/ 580 w 586"/>
                <a:gd name="T117" fmla="*/ 41 h 69"/>
                <a:gd name="T118" fmla="*/ 575 w 586"/>
                <a:gd name="T119" fmla="*/ 52 h 69"/>
                <a:gd name="T120" fmla="*/ 566 w 586"/>
                <a:gd name="T121" fmla="*/ 5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86" h="69">
                  <a:moveTo>
                    <a:pt x="27" y="41"/>
                  </a:moveTo>
                  <a:cubicBezTo>
                    <a:pt x="26" y="45"/>
                    <a:pt x="24" y="49"/>
                    <a:pt x="22" y="51"/>
                  </a:cubicBezTo>
                  <a:cubicBezTo>
                    <a:pt x="19" y="54"/>
                    <a:pt x="16" y="55"/>
                    <a:pt x="13" y="55"/>
                  </a:cubicBezTo>
                  <a:cubicBezTo>
                    <a:pt x="10" y="55"/>
                    <a:pt x="6" y="53"/>
                    <a:pt x="4" y="50"/>
                  </a:cubicBezTo>
                  <a:cubicBezTo>
                    <a:pt x="1" y="47"/>
                    <a:pt x="0" y="42"/>
                    <a:pt x="0" y="37"/>
                  </a:cubicBezTo>
                  <a:cubicBezTo>
                    <a:pt x="0" y="32"/>
                    <a:pt x="1" y="27"/>
                    <a:pt x="4" y="24"/>
                  </a:cubicBezTo>
                  <a:cubicBezTo>
                    <a:pt x="7" y="20"/>
                    <a:pt x="11" y="18"/>
                    <a:pt x="15" y="18"/>
                  </a:cubicBezTo>
                  <a:cubicBezTo>
                    <a:pt x="18" y="18"/>
                    <a:pt x="21" y="19"/>
                    <a:pt x="23" y="21"/>
                  </a:cubicBezTo>
                  <a:cubicBezTo>
                    <a:pt x="25" y="23"/>
                    <a:pt x="26" y="25"/>
                    <a:pt x="26" y="27"/>
                  </a:cubicBezTo>
                  <a:cubicBezTo>
                    <a:pt x="26" y="28"/>
                    <a:pt x="26" y="28"/>
                    <a:pt x="26" y="29"/>
                  </a:cubicBezTo>
                  <a:cubicBezTo>
                    <a:pt x="25" y="30"/>
                    <a:pt x="24" y="30"/>
                    <a:pt x="23" y="30"/>
                  </a:cubicBezTo>
                  <a:cubicBezTo>
                    <a:pt x="22" y="30"/>
                    <a:pt x="21" y="30"/>
                    <a:pt x="20" y="28"/>
                  </a:cubicBezTo>
                  <a:cubicBezTo>
                    <a:pt x="20" y="28"/>
                    <a:pt x="19" y="27"/>
                    <a:pt x="19" y="26"/>
                  </a:cubicBezTo>
                  <a:cubicBezTo>
                    <a:pt x="19" y="24"/>
                    <a:pt x="18" y="23"/>
                    <a:pt x="18" y="22"/>
                  </a:cubicBezTo>
                  <a:cubicBezTo>
                    <a:pt x="17" y="22"/>
                    <a:pt x="16" y="21"/>
                    <a:pt x="14" y="21"/>
                  </a:cubicBezTo>
                  <a:cubicBezTo>
                    <a:pt x="12" y="21"/>
                    <a:pt x="10" y="22"/>
                    <a:pt x="8" y="24"/>
                  </a:cubicBezTo>
                  <a:cubicBezTo>
                    <a:pt x="6" y="26"/>
                    <a:pt x="6" y="30"/>
                    <a:pt x="6" y="34"/>
                  </a:cubicBezTo>
                  <a:cubicBezTo>
                    <a:pt x="6" y="38"/>
                    <a:pt x="6" y="41"/>
                    <a:pt x="8" y="44"/>
                  </a:cubicBezTo>
                  <a:cubicBezTo>
                    <a:pt x="10" y="48"/>
                    <a:pt x="13" y="49"/>
                    <a:pt x="16" y="49"/>
                  </a:cubicBezTo>
                  <a:cubicBezTo>
                    <a:pt x="18" y="49"/>
                    <a:pt x="20" y="48"/>
                    <a:pt x="22" y="47"/>
                  </a:cubicBezTo>
                  <a:cubicBezTo>
                    <a:pt x="24" y="46"/>
                    <a:pt x="25" y="44"/>
                    <a:pt x="27" y="41"/>
                  </a:cubicBezTo>
                  <a:cubicBezTo>
                    <a:pt x="27" y="41"/>
                    <a:pt x="27" y="41"/>
                    <a:pt x="27" y="41"/>
                  </a:cubicBezTo>
                  <a:close/>
                  <a:moveTo>
                    <a:pt x="45" y="1"/>
                  </a:moveTo>
                  <a:cubicBezTo>
                    <a:pt x="45" y="26"/>
                    <a:pt x="45" y="26"/>
                    <a:pt x="45" y="26"/>
                  </a:cubicBezTo>
                  <a:cubicBezTo>
                    <a:pt x="48" y="22"/>
                    <a:pt x="50" y="21"/>
                    <a:pt x="51" y="20"/>
                  </a:cubicBezTo>
                  <a:cubicBezTo>
                    <a:pt x="53" y="19"/>
                    <a:pt x="54" y="18"/>
                    <a:pt x="56" y="18"/>
                  </a:cubicBezTo>
                  <a:cubicBezTo>
                    <a:pt x="58" y="18"/>
                    <a:pt x="60" y="19"/>
                    <a:pt x="61" y="20"/>
                  </a:cubicBezTo>
                  <a:cubicBezTo>
                    <a:pt x="62" y="21"/>
                    <a:pt x="63" y="23"/>
                    <a:pt x="64" y="25"/>
                  </a:cubicBezTo>
                  <a:cubicBezTo>
                    <a:pt x="64" y="27"/>
                    <a:pt x="64" y="30"/>
                    <a:pt x="64" y="34"/>
                  </a:cubicBezTo>
                  <a:cubicBezTo>
                    <a:pt x="64" y="46"/>
                    <a:pt x="64" y="46"/>
                    <a:pt x="64" y="46"/>
                  </a:cubicBezTo>
                  <a:cubicBezTo>
                    <a:pt x="64" y="48"/>
                    <a:pt x="64" y="50"/>
                    <a:pt x="65" y="50"/>
                  </a:cubicBezTo>
                  <a:cubicBezTo>
                    <a:pt x="65" y="51"/>
                    <a:pt x="66" y="52"/>
                    <a:pt x="66" y="52"/>
                  </a:cubicBezTo>
                  <a:cubicBezTo>
                    <a:pt x="66" y="52"/>
                    <a:pt x="68" y="52"/>
                    <a:pt x="69" y="52"/>
                  </a:cubicBezTo>
                  <a:cubicBezTo>
                    <a:pt x="69" y="54"/>
                    <a:pt x="69" y="54"/>
                    <a:pt x="69" y="54"/>
                  </a:cubicBezTo>
                  <a:cubicBezTo>
                    <a:pt x="53" y="54"/>
                    <a:pt x="53" y="54"/>
                    <a:pt x="53" y="54"/>
                  </a:cubicBezTo>
                  <a:cubicBezTo>
                    <a:pt x="53" y="52"/>
                    <a:pt x="53" y="52"/>
                    <a:pt x="53" y="52"/>
                  </a:cubicBezTo>
                  <a:cubicBezTo>
                    <a:pt x="54" y="52"/>
                    <a:pt x="54" y="52"/>
                    <a:pt x="54" y="52"/>
                  </a:cubicBezTo>
                  <a:cubicBezTo>
                    <a:pt x="56" y="52"/>
                    <a:pt x="56" y="52"/>
                    <a:pt x="57" y="52"/>
                  </a:cubicBezTo>
                  <a:cubicBezTo>
                    <a:pt x="58" y="51"/>
                    <a:pt x="58" y="50"/>
                    <a:pt x="58" y="50"/>
                  </a:cubicBezTo>
                  <a:cubicBezTo>
                    <a:pt x="58" y="49"/>
                    <a:pt x="58" y="48"/>
                    <a:pt x="58" y="46"/>
                  </a:cubicBezTo>
                  <a:cubicBezTo>
                    <a:pt x="58" y="34"/>
                    <a:pt x="58" y="34"/>
                    <a:pt x="58" y="34"/>
                  </a:cubicBezTo>
                  <a:cubicBezTo>
                    <a:pt x="58" y="30"/>
                    <a:pt x="58" y="28"/>
                    <a:pt x="58" y="27"/>
                  </a:cubicBezTo>
                  <a:cubicBezTo>
                    <a:pt x="58" y="26"/>
                    <a:pt x="57" y="25"/>
                    <a:pt x="56" y="24"/>
                  </a:cubicBezTo>
                  <a:cubicBezTo>
                    <a:pt x="56" y="24"/>
                    <a:pt x="55" y="23"/>
                    <a:pt x="54" y="23"/>
                  </a:cubicBezTo>
                  <a:cubicBezTo>
                    <a:pt x="52" y="23"/>
                    <a:pt x="51" y="24"/>
                    <a:pt x="50" y="24"/>
                  </a:cubicBezTo>
                  <a:cubicBezTo>
                    <a:pt x="49" y="25"/>
                    <a:pt x="47" y="26"/>
                    <a:pt x="46" y="28"/>
                  </a:cubicBezTo>
                  <a:cubicBezTo>
                    <a:pt x="46" y="46"/>
                    <a:pt x="46" y="46"/>
                    <a:pt x="46" y="46"/>
                  </a:cubicBezTo>
                  <a:cubicBezTo>
                    <a:pt x="46" y="48"/>
                    <a:pt x="46" y="50"/>
                    <a:pt x="46" y="50"/>
                  </a:cubicBezTo>
                  <a:cubicBezTo>
                    <a:pt x="46" y="51"/>
                    <a:pt x="47" y="52"/>
                    <a:pt x="47" y="52"/>
                  </a:cubicBezTo>
                  <a:cubicBezTo>
                    <a:pt x="48" y="52"/>
                    <a:pt x="49" y="52"/>
                    <a:pt x="51" y="52"/>
                  </a:cubicBezTo>
                  <a:cubicBezTo>
                    <a:pt x="51" y="54"/>
                    <a:pt x="51" y="54"/>
                    <a:pt x="51" y="54"/>
                  </a:cubicBezTo>
                  <a:cubicBezTo>
                    <a:pt x="34" y="54"/>
                    <a:pt x="34" y="54"/>
                    <a:pt x="34" y="54"/>
                  </a:cubicBezTo>
                  <a:cubicBezTo>
                    <a:pt x="34" y="52"/>
                    <a:pt x="34" y="52"/>
                    <a:pt x="34" y="52"/>
                  </a:cubicBezTo>
                  <a:cubicBezTo>
                    <a:pt x="36" y="52"/>
                    <a:pt x="37" y="52"/>
                    <a:pt x="38" y="52"/>
                  </a:cubicBezTo>
                  <a:cubicBezTo>
                    <a:pt x="38" y="51"/>
                    <a:pt x="39" y="51"/>
                    <a:pt x="39" y="50"/>
                  </a:cubicBezTo>
                  <a:cubicBezTo>
                    <a:pt x="40" y="49"/>
                    <a:pt x="40" y="48"/>
                    <a:pt x="40" y="46"/>
                  </a:cubicBezTo>
                  <a:cubicBezTo>
                    <a:pt x="40" y="15"/>
                    <a:pt x="40" y="15"/>
                    <a:pt x="40" y="15"/>
                  </a:cubicBezTo>
                  <a:cubicBezTo>
                    <a:pt x="40" y="11"/>
                    <a:pt x="40" y="8"/>
                    <a:pt x="39" y="8"/>
                  </a:cubicBezTo>
                  <a:cubicBezTo>
                    <a:pt x="39" y="7"/>
                    <a:pt x="39" y="6"/>
                    <a:pt x="38" y="6"/>
                  </a:cubicBezTo>
                  <a:cubicBezTo>
                    <a:pt x="38" y="5"/>
                    <a:pt x="38" y="5"/>
                    <a:pt x="37" y="5"/>
                  </a:cubicBezTo>
                  <a:cubicBezTo>
                    <a:pt x="36" y="5"/>
                    <a:pt x="36" y="5"/>
                    <a:pt x="34" y="6"/>
                  </a:cubicBezTo>
                  <a:cubicBezTo>
                    <a:pt x="34" y="4"/>
                    <a:pt x="34" y="4"/>
                    <a:pt x="34" y="4"/>
                  </a:cubicBezTo>
                  <a:cubicBezTo>
                    <a:pt x="44" y="0"/>
                    <a:pt x="44" y="0"/>
                    <a:pt x="44" y="0"/>
                  </a:cubicBezTo>
                  <a:cubicBezTo>
                    <a:pt x="45" y="1"/>
                    <a:pt x="45" y="1"/>
                    <a:pt x="45" y="1"/>
                  </a:cubicBezTo>
                  <a:close/>
                  <a:moveTo>
                    <a:pt x="85" y="26"/>
                  </a:moveTo>
                  <a:cubicBezTo>
                    <a:pt x="89" y="21"/>
                    <a:pt x="92" y="19"/>
                    <a:pt x="96" y="19"/>
                  </a:cubicBezTo>
                  <a:cubicBezTo>
                    <a:pt x="97" y="19"/>
                    <a:pt x="99" y="19"/>
                    <a:pt x="100" y="20"/>
                  </a:cubicBezTo>
                  <a:cubicBezTo>
                    <a:pt x="102" y="21"/>
                    <a:pt x="103" y="22"/>
                    <a:pt x="104" y="24"/>
                  </a:cubicBezTo>
                  <a:cubicBezTo>
                    <a:pt x="104" y="26"/>
                    <a:pt x="104" y="28"/>
                    <a:pt x="104" y="31"/>
                  </a:cubicBezTo>
                  <a:cubicBezTo>
                    <a:pt x="104" y="46"/>
                    <a:pt x="104" y="46"/>
                    <a:pt x="104" y="46"/>
                  </a:cubicBezTo>
                  <a:cubicBezTo>
                    <a:pt x="104" y="48"/>
                    <a:pt x="104" y="49"/>
                    <a:pt x="105" y="50"/>
                  </a:cubicBezTo>
                  <a:cubicBezTo>
                    <a:pt x="105" y="51"/>
                    <a:pt x="106" y="51"/>
                    <a:pt x="106" y="52"/>
                  </a:cubicBezTo>
                  <a:cubicBezTo>
                    <a:pt x="106" y="52"/>
                    <a:pt x="108" y="52"/>
                    <a:pt x="109" y="52"/>
                  </a:cubicBezTo>
                  <a:cubicBezTo>
                    <a:pt x="109" y="53"/>
                    <a:pt x="109" y="53"/>
                    <a:pt x="109" y="53"/>
                  </a:cubicBezTo>
                  <a:cubicBezTo>
                    <a:pt x="93" y="53"/>
                    <a:pt x="93" y="53"/>
                    <a:pt x="93" y="53"/>
                  </a:cubicBezTo>
                  <a:cubicBezTo>
                    <a:pt x="93" y="52"/>
                    <a:pt x="93" y="52"/>
                    <a:pt x="93" y="52"/>
                  </a:cubicBezTo>
                  <a:cubicBezTo>
                    <a:pt x="94" y="52"/>
                    <a:pt x="94" y="52"/>
                    <a:pt x="94" y="52"/>
                  </a:cubicBezTo>
                  <a:cubicBezTo>
                    <a:pt x="96" y="52"/>
                    <a:pt x="96" y="52"/>
                    <a:pt x="97" y="51"/>
                  </a:cubicBezTo>
                  <a:cubicBezTo>
                    <a:pt x="98" y="51"/>
                    <a:pt x="98" y="50"/>
                    <a:pt x="98" y="49"/>
                  </a:cubicBezTo>
                  <a:cubicBezTo>
                    <a:pt x="98" y="49"/>
                    <a:pt x="98" y="48"/>
                    <a:pt x="98" y="46"/>
                  </a:cubicBezTo>
                  <a:cubicBezTo>
                    <a:pt x="98" y="32"/>
                    <a:pt x="98" y="32"/>
                    <a:pt x="98" y="32"/>
                  </a:cubicBezTo>
                  <a:cubicBezTo>
                    <a:pt x="98" y="28"/>
                    <a:pt x="98" y="26"/>
                    <a:pt x="97" y="25"/>
                  </a:cubicBezTo>
                  <a:cubicBezTo>
                    <a:pt x="96" y="24"/>
                    <a:pt x="95" y="23"/>
                    <a:pt x="93" y="23"/>
                  </a:cubicBezTo>
                  <a:cubicBezTo>
                    <a:pt x="90" y="23"/>
                    <a:pt x="88" y="24"/>
                    <a:pt x="85" y="28"/>
                  </a:cubicBezTo>
                  <a:cubicBezTo>
                    <a:pt x="85" y="46"/>
                    <a:pt x="85" y="46"/>
                    <a:pt x="85" y="46"/>
                  </a:cubicBezTo>
                  <a:cubicBezTo>
                    <a:pt x="85" y="48"/>
                    <a:pt x="85" y="49"/>
                    <a:pt x="85" y="50"/>
                  </a:cubicBezTo>
                  <a:cubicBezTo>
                    <a:pt x="86" y="51"/>
                    <a:pt x="86" y="51"/>
                    <a:pt x="86" y="52"/>
                  </a:cubicBezTo>
                  <a:cubicBezTo>
                    <a:pt x="87" y="52"/>
                    <a:pt x="88" y="52"/>
                    <a:pt x="90" y="52"/>
                  </a:cubicBezTo>
                  <a:cubicBezTo>
                    <a:pt x="90" y="53"/>
                    <a:pt x="90" y="53"/>
                    <a:pt x="90" y="53"/>
                  </a:cubicBezTo>
                  <a:cubicBezTo>
                    <a:pt x="74" y="53"/>
                    <a:pt x="74" y="53"/>
                    <a:pt x="74" y="53"/>
                  </a:cubicBezTo>
                  <a:cubicBezTo>
                    <a:pt x="74" y="52"/>
                    <a:pt x="74" y="52"/>
                    <a:pt x="74" y="52"/>
                  </a:cubicBezTo>
                  <a:cubicBezTo>
                    <a:pt x="75" y="52"/>
                    <a:pt x="75" y="52"/>
                    <a:pt x="75" y="52"/>
                  </a:cubicBezTo>
                  <a:cubicBezTo>
                    <a:pt x="76" y="52"/>
                    <a:pt x="78" y="52"/>
                    <a:pt x="78" y="51"/>
                  </a:cubicBezTo>
                  <a:cubicBezTo>
                    <a:pt x="78" y="50"/>
                    <a:pt x="79" y="48"/>
                    <a:pt x="79" y="46"/>
                  </a:cubicBezTo>
                  <a:cubicBezTo>
                    <a:pt x="79" y="33"/>
                    <a:pt x="79" y="33"/>
                    <a:pt x="79" y="33"/>
                  </a:cubicBezTo>
                  <a:cubicBezTo>
                    <a:pt x="79" y="29"/>
                    <a:pt x="79" y="26"/>
                    <a:pt x="78" y="25"/>
                  </a:cubicBezTo>
                  <a:cubicBezTo>
                    <a:pt x="78" y="24"/>
                    <a:pt x="78" y="24"/>
                    <a:pt x="78" y="23"/>
                  </a:cubicBezTo>
                  <a:cubicBezTo>
                    <a:pt x="77" y="23"/>
                    <a:pt x="77" y="23"/>
                    <a:pt x="76" y="23"/>
                  </a:cubicBezTo>
                  <a:cubicBezTo>
                    <a:pt x="75" y="23"/>
                    <a:pt x="74" y="23"/>
                    <a:pt x="74" y="23"/>
                  </a:cubicBezTo>
                  <a:cubicBezTo>
                    <a:pt x="73" y="22"/>
                    <a:pt x="73" y="22"/>
                    <a:pt x="73" y="22"/>
                  </a:cubicBezTo>
                  <a:cubicBezTo>
                    <a:pt x="83" y="18"/>
                    <a:pt x="83" y="18"/>
                    <a:pt x="83" y="18"/>
                  </a:cubicBezTo>
                  <a:cubicBezTo>
                    <a:pt x="85" y="18"/>
                    <a:pt x="85" y="18"/>
                    <a:pt x="85" y="18"/>
                  </a:cubicBezTo>
                  <a:cubicBezTo>
                    <a:pt x="85" y="26"/>
                    <a:pt x="85" y="26"/>
                    <a:pt x="85" y="26"/>
                  </a:cubicBezTo>
                  <a:close/>
                  <a:moveTo>
                    <a:pt x="132" y="19"/>
                  </a:moveTo>
                  <a:cubicBezTo>
                    <a:pt x="136" y="19"/>
                    <a:pt x="140" y="21"/>
                    <a:pt x="144" y="25"/>
                  </a:cubicBezTo>
                  <a:cubicBezTo>
                    <a:pt x="146" y="28"/>
                    <a:pt x="148" y="32"/>
                    <a:pt x="148" y="36"/>
                  </a:cubicBezTo>
                  <a:cubicBezTo>
                    <a:pt x="148" y="40"/>
                    <a:pt x="147" y="42"/>
                    <a:pt x="146" y="46"/>
                  </a:cubicBezTo>
                  <a:cubicBezTo>
                    <a:pt x="144" y="49"/>
                    <a:pt x="142" y="51"/>
                    <a:pt x="140" y="53"/>
                  </a:cubicBezTo>
                  <a:cubicBezTo>
                    <a:pt x="137" y="54"/>
                    <a:pt x="134" y="55"/>
                    <a:pt x="131" y="55"/>
                  </a:cubicBezTo>
                  <a:cubicBezTo>
                    <a:pt x="126" y="55"/>
                    <a:pt x="122" y="53"/>
                    <a:pt x="120" y="49"/>
                  </a:cubicBezTo>
                  <a:cubicBezTo>
                    <a:pt x="117" y="46"/>
                    <a:pt x="116" y="42"/>
                    <a:pt x="116" y="38"/>
                  </a:cubicBezTo>
                  <a:cubicBezTo>
                    <a:pt x="116" y="34"/>
                    <a:pt x="117" y="31"/>
                    <a:pt x="118" y="28"/>
                  </a:cubicBezTo>
                  <a:cubicBezTo>
                    <a:pt x="120" y="26"/>
                    <a:pt x="122" y="23"/>
                    <a:pt x="124" y="22"/>
                  </a:cubicBezTo>
                  <a:cubicBezTo>
                    <a:pt x="126" y="20"/>
                    <a:pt x="129" y="19"/>
                    <a:pt x="132" y="19"/>
                  </a:cubicBezTo>
                  <a:close/>
                  <a:moveTo>
                    <a:pt x="130" y="21"/>
                  </a:moveTo>
                  <a:cubicBezTo>
                    <a:pt x="129" y="21"/>
                    <a:pt x="128" y="22"/>
                    <a:pt x="127" y="22"/>
                  </a:cubicBezTo>
                  <a:cubicBezTo>
                    <a:pt x="126" y="23"/>
                    <a:pt x="124" y="24"/>
                    <a:pt x="124" y="26"/>
                  </a:cubicBezTo>
                  <a:cubicBezTo>
                    <a:pt x="123" y="28"/>
                    <a:pt x="122" y="31"/>
                    <a:pt x="122" y="34"/>
                  </a:cubicBezTo>
                  <a:cubicBezTo>
                    <a:pt x="122" y="39"/>
                    <a:pt x="123" y="43"/>
                    <a:pt x="125" y="47"/>
                  </a:cubicBezTo>
                  <a:cubicBezTo>
                    <a:pt x="127" y="50"/>
                    <a:pt x="130" y="52"/>
                    <a:pt x="133" y="52"/>
                  </a:cubicBezTo>
                  <a:cubicBezTo>
                    <a:pt x="135" y="52"/>
                    <a:pt x="137" y="51"/>
                    <a:pt x="138" y="49"/>
                  </a:cubicBezTo>
                  <a:cubicBezTo>
                    <a:pt x="140" y="47"/>
                    <a:pt x="141" y="44"/>
                    <a:pt x="141" y="39"/>
                  </a:cubicBezTo>
                  <a:cubicBezTo>
                    <a:pt x="141" y="33"/>
                    <a:pt x="140" y="28"/>
                    <a:pt x="137" y="25"/>
                  </a:cubicBezTo>
                  <a:cubicBezTo>
                    <a:pt x="135" y="22"/>
                    <a:pt x="133" y="21"/>
                    <a:pt x="130" y="21"/>
                  </a:cubicBezTo>
                  <a:close/>
                  <a:moveTo>
                    <a:pt x="167" y="1"/>
                  </a:moveTo>
                  <a:cubicBezTo>
                    <a:pt x="167" y="46"/>
                    <a:pt x="167" y="46"/>
                    <a:pt x="167" y="46"/>
                  </a:cubicBezTo>
                  <a:cubicBezTo>
                    <a:pt x="167" y="48"/>
                    <a:pt x="167" y="50"/>
                    <a:pt x="168" y="50"/>
                  </a:cubicBezTo>
                  <a:cubicBezTo>
                    <a:pt x="168" y="51"/>
                    <a:pt x="168" y="52"/>
                    <a:pt x="169" y="52"/>
                  </a:cubicBezTo>
                  <a:cubicBezTo>
                    <a:pt x="170" y="52"/>
                    <a:pt x="170" y="52"/>
                    <a:pt x="172" y="52"/>
                  </a:cubicBezTo>
                  <a:cubicBezTo>
                    <a:pt x="172" y="54"/>
                    <a:pt x="172" y="54"/>
                    <a:pt x="172" y="54"/>
                  </a:cubicBezTo>
                  <a:cubicBezTo>
                    <a:pt x="156" y="54"/>
                    <a:pt x="156" y="54"/>
                    <a:pt x="156" y="54"/>
                  </a:cubicBezTo>
                  <a:cubicBezTo>
                    <a:pt x="156" y="52"/>
                    <a:pt x="156" y="52"/>
                    <a:pt x="156" y="52"/>
                  </a:cubicBezTo>
                  <a:cubicBezTo>
                    <a:pt x="158" y="52"/>
                    <a:pt x="159" y="52"/>
                    <a:pt x="160" y="52"/>
                  </a:cubicBezTo>
                  <a:cubicBezTo>
                    <a:pt x="160" y="52"/>
                    <a:pt x="160" y="51"/>
                    <a:pt x="161" y="50"/>
                  </a:cubicBezTo>
                  <a:cubicBezTo>
                    <a:pt x="161" y="50"/>
                    <a:pt x="161" y="48"/>
                    <a:pt x="161" y="46"/>
                  </a:cubicBezTo>
                  <a:cubicBezTo>
                    <a:pt x="161" y="15"/>
                    <a:pt x="161" y="15"/>
                    <a:pt x="161" y="15"/>
                  </a:cubicBezTo>
                  <a:cubicBezTo>
                    <a:pt x="161" y="11"/>
                    <a:pt x="161" y="9"/>
                    <a:pt x="161" y="8"/>
                  </a:cubicBezTo>
                  <a:cubicBezTo>
                    <a:pt x="161" y="7"/>
                    <a:pt x="160" y="6"/>
                    <a:pt x="160" y="6"/>
                  </a:cubicBezTo>
                  <a:cubicBezTo>
                    <a:pt x="160" y="6"/>
                    <a:pt x="159" y="6"/>
                    <a:pt x="158" y="6"/>
                  </a:cubicBezTo>
                  <a:cubicBezTo>
                    <a:pt x="158" y="6"/>
                    <a:pt x="157" y="6"/>
                    <a:pt x="156" y="6"/>
                  </a:cubicBezTo>
                  <a:cubicBezTo>
                    <a:pt x="155" y="5"/>
                    <a:pt x="155" y="5"/>
                    <a:pt x="155" y="5"/>
                  </a:cubicBezTo>
                  <a:cubicBezTo>
                    <a:pt x="165" y="1"/>
                    <a:pt x="165" y="1"/>
                    <a:pt x="165" y="1"/>
                  </a:cubicBezTo>
                  <a:cubicBezTo>
                    <a:pt x="167" y="1"/>
                    <a:pt x="167" y="1"/>
                    <a:pt x="167" y="1"/>
                  </a:cubicBezTo>
                  <a:cubicBezTo>
                    <a:pt x="167" y="1"/>
                    <a:pt x="167" y="1"/>
                    <a:pt x="167" y="1"/>
                  </a:cubicBezTo>
                  <a:close/>
                  <a:moveTo>
                    <a:pt x="196" y="19"/>
                  </a:moveTo>
                  <a:cubicBezTo>
                    <a:pt x="201" y="19"/>
                    <a:pt x="205" y="21"/>
                    <a:pt x="208" y="25"/>
                  </a:cubicBezTo>
                  <a:cubicBezTo>
                    <a:pt x="210" y="28"/>
                    <a:pt x="212" y="32"/>
                    <a:pt x="212" y="36"/>
                  </a:cubicBezTo>
                  <a:cubicBezTo>
                    <a:pt x="212" y="40"/>
                    <a:pt x="211" y="42"/>
                    <a:pt x="210" y="46"/>
                  </a:cubicBezTo>
                  <a:cubicBezTo>
                    <a:pt x="209" y="49"/>
                    <a:pt x="207" y="51"/>
                    <a:pt x="204" y="53"/>
                  </a:cubicBezTo>
                  <a:cubicBezTo>
                    <a:pt x="202" y="54"/>
                    <a:pt x="199" y="55"/>
                    <a:pt x="196" y="55"/>
                  </a:cubicBezTo>
                  <a:cubicBezTo>
                    <a:pt x="191" y="55"/>
                    <a:pt x="187" y="53"/>
                    <a:pt x="184" y="49"/>
                  </a:cubicBezTo>
                  <a:cubicBezTo>
                    <a:pt x="182" y="46"/>
                    <a:pt x="181" y="42"/>
                    <a:pt x="181" y="38"/>
                  </a:cubicBezTo>
                  <a:cubicBezTo>
                    <a:pt x="181" y="34"/>
                    <a:pt x="182" y="31"/>
                    <a:pt x="183" y="28"/>
                  </a:cubicBezTo>
                  <a:cubicBezTo>
                    <a:pt x="185" y="26"/>
                    <a:pt x="187" y="23"/>
                    <a:pt x="189" y="22"/>
                  </a:cubicBezTo>
                  <a:cubicBezTo>
                    <a:pt x="190" y="20"/>
                    <a:pt x="193" y="19"/>
                    <a:pt x="196" y="19"/>
                  </a:cubicBezTo>
                  <a:close/>
                  <a:moveTo>
                    <a:pt x="195" y="21"/>
                  </a:moveTo>
                  <a:cubicBezTo>
                    <a:pt x="194" y="21"/>
                    <a:pt x="192" y="22"/>
                    <a:pt x="191" y="22"/>
                  </a:cubicBezTo>
                  <a:cubicBezTo>
                    <a:pt x="190" y="23"/>
                    <a:pt x="188" y="24"/>
                    <a:pt x="188" y="26"/>
                  </a:cubicBezTo>
                  <a:cubicBezTo>
                    <a:pt x="187" y="28"/>
                    <a:pt x="186" y="31"/>
                    <a:pt x="186" y="34"/>
                  </a:cubicBezTo>
                  <a:cubicBezTo>
                    <a:pt x="186" y="39"/>
                    <a:pt x="187" y="43"/>
                    <a:pt x="189" y="47"/>
                  </a:cubicBezTo>
                  <a:cubicBezTo>
                    <a:pt x="191" y="50"/>
                    <a:pt x="194" y="52"/>
                    <a:pt x="197" y="52"/>
                  </a:cubicBezTo>
                  <a:cubicBezTo>
                    <a:pt x="199" y="52"/>
                    <a:pt x="201" y="51"/>
                    <a:pt x="202" y="49"/>
                  </a:cubicBezTo>
                  <a:cubicBezTo>
                    <a:pt x="204" y="47"/>
                    <a:pt x="205" y="44"/>
                    <a:pt x="205" y="39"/>
                  </a:cubicBezTo>
                  <a:cubicBezTo>
                    <a:pt x="205" y="33"/>
                    <a:pt x="204" y="28"/>
                    <a:pt x="201" y="25"/>
                  </a:cubicBezTo>
                  <a:cubicBezTo>
                    <a:pt x="200" y="22"/>
                    <a:pt x="197" y="21"/>
                    <a:pt x="195" y="21"/>
                  </a:cubicBezTo>
                  <a:close/>
                  <a:moveTo>
                    <a:pt x="229" y="41"/>
                  </a:moveTo>
                  <a:cubicBezTo>
                    <a:pt x="227" y="40"/>
                    <a:pt x="225" y="39"/>
                    <a:pt x="224" y="37"/>
                  </a:cubicBezTo>
                  <a:cubicBezTo>
                    <a:pt x="223" y="35"/>
                    <a:pt x="222" y="33"/>
                    <a:pt x="222" y="31"/>
                  </a:cubicBezTo>
                  <a:cubicBezTo>
                    <a:pt x="222" y="28"/>
                    <a:pt x="224" y="24"/>
                    <a:pt x="226" y="22"/>
                  </a:cubicBezTo>
                  <a:cubicBezTo>
                    <a:pt x="228" y="20"/>
                    <a:pt x="232" y="18"/>
                    <a:pt x="235" y="18"/>
                  </a:cubicBezTo>
                  <a:cubicBezTo>
                    <a:pt x="238" y="18"/>
                    <a:pt x="241" y="19"/>
                    <a:pt x="243" y="21"/>
                  </a:cubicBezTo>
                  <a:cubicBezTo>
                    <a:pt x="250" y="21"/>
                    <a:pt x="250" y="21"/>
                    <a:pt x="250" y="21"/>
                  </a:cubicBezTo>
                  <a:cubicBezTo>
                    <a:pt x="251" y="21"/>
                    <a:pt x="252" y="21"/>
                    <a:pt x="252" y="21"/>
                  </a:cubicBezTo>
                  <a:cubicBezTo>
                    <a:pt x="252" y="21"/>
                    <a:pt x="252" y="21"/>
                    <a:pt x="252" y="21"/>
                  </a:cubicBezTo>
                  <a:cubicBezTo>
                    <a:pt x="252" y="22"/>
                    <a:pt x="252" y="22"/>
                    <a:pt x="252" y="22"/>
                  </a:cubicBezTo>
                  <a:cubicBezTo>
                    <a:pt x="252" y="23"/>
                    <a:pt x="252" y="24"/>
                    <a:pt x="252" y="24"/>
                  </a:cubicBezTo>
                  <a:cubicBezTo>
                    <a:pt x="252" y="24"/>
                    <a:pt x="252" y="24"/>
                    <a:pt x="252" y="24"/>
                  </a:cubicBezTo>
                  <a:cubicBezTo>
                    <a:pt x="252" y="24"/>
                    <a:pt x="251" y="24"/>
                    <a:pt x="250" y="24"/>
                  </a:cubicBezTo>
                  <a:cubicBezTo>
                    <a:pt x="246" y="24"/>
                    <a:pt x="246" y="24"/>
                    <a:pt x="246" y="24"/>
                  </a:cubicBezTo>
                  <a:cubicBezTo>
                    <a:pt x="247" y="26"/>
                    <a:pt x="248" y="28"/>
                    <a:pt x="248" y="31"/>
                  </a:cubicBezTo>
                  <a:cubicBezTo>
                    <a:pt x="248" y="34"/>
                    <a:pt x="246" y="37"/>
                    <a:pt x="244" y="39"/>
                  </a:cubicBezTo>
                  <a:cubicBezTo>
                    <a:pt x="242" y="41"/>
                    <a:pt x="238" y="42"/>
                    <a:pt x="235" y="42"/>
                  </a:cubicBezTo>
                  <a:cubicBezTo>
                    <a:pt x="233" y="42"/>
                    <a:pt x="232" y="42"/>
                    <a:pt x="230" y="41"/>
                  </a:cubicBezTo>
                  <a:cubicBezTo>
                    <a:pt x="229" y="42"/>
                    <a:pt x="228" y="43"/>
                    <a:pt x="228" y="44"/>
                  </a:cubicBezTo>
                  <a:cubicBezTo>
                    <a:pt x="228" y="44"/>
                    <a:pt x="228" y="45"/>
                    <a:pt x="228" y="45"/>
                  </a:cubicBezTo>
                  <a:cubicBezTo>
                    <a:pt x="228" y="46"/>
                    <a:pt x="228" y="46"/>
                    <a:pt x="228" y="46"/>
                  </a:cubicBezTo>
                  <a:cubicBezTo>
                    <a:pt x="228" y="47"/>
                    <a:pt x="229" y="47"/>
                    <a:pt x="230" y="47"/>
                  </a:cubicBezTo>
                  <a:cubicBezTo>
                    <a:pt x="231" y="47"/>
                    <a:pt x="233" y="47"/>
                    <a:pt x="236" y="48"/>
                  </a:cubicBezTo>
                  <a:cubicBezTo>
                    <a:pt x="240" y="48"/>
                    <a:pt x="244" y="48"/>
                    <a:pt x="245" y="48"/>
                  </a:cubicBezTo>
                  <a:cubicBezTo>
                    <a:pt x="248" y="48"/>
                    <a:pt x="249" y="49"/>
                    <a:pt x="250" y="50"/>
                  </a:cubicBezTo>
                  <a:cubicBezTo>
                    <a:pt x="252" y="52"/>
                    <a:pt x="252" y="54"/>
                    <a:pt x="252" y="56"/>
                  </a:cubicBezTo>
                  <a:cubicBezTo>
                    <a:pt x="252" y="58"/>
                    <a:pt x="251" y="61"/>
                    <a:pt x="249" y="64"/>
                  </a:cubicBezTo>
                  <a:cubicBezTo>
                    <a:pt x="245" y="67"/>
                    <a:pt x="240" y="69"/>
                    <a:pt x="234" y="69"/>
                  </a:cubicBezTo>
                  <a:cubicBezTo>
                    <a:pt x="230" y="69"/>
                    <a:pt x="226" y="68"/>
                    <a:pt x="223" y="66"/>
                  </a:cubicBezTo>
                  <a:cubicBezTo>
                    <a:pt x="221" y="65"/>
                    <a:pt x="220" y="64"/>
                    <a:pt x="220" y="62"/>
                  </a:cubicBezTo>
                  <a:cubicBezTo>
                    <a:pt x="220" y="62"/>
                    <a:pt x="220" y="61"/>
                    <a:pt x="220" y="60"/>
                  </a:cubicBezTo>
                  <a:cubicBezTo>
                    <a:pt x="221" y="60"/>
                    <a:pt x="222" y="58"/>
                    <a:pt x="223" y="56"/>
                  </a:cubicBezTo>
                  <a:cubicBezTo>
                    <a:pt x="223" y="56"/>
                    <a:pt x="224" y="55"/>
                    <a:pt x="226" y="52"/>
                  </a:cubicBezTo>
                  <a:cubicBezTo>
                    <a:pt x="225" y="52"/>
                    <a:pt x="224" y="51"/>
                    <a:pt x="224" y="50"/>
                  </a:cubicBezTo>
                  <a:cubicBezTo>
                    <a:pt x="223" y="50"/>
                    <a:pt x="223" y="49"/>
                    <a:pt x="223" y="48"/>
                  </a:cubicBezTo>
                  <a:cubicBezTo>
                    <a:pt x="223" y="48"/>
                    <a:pt x="223" y="46"/>
                    <a:pt x="224" y="45"/>
                  </a:cubicBezTo>
                  <a:cubicBezTo>
                    <a:pt x="225" y="45"/>
                    <a:pt x="226" y="44"/>
                    <a:pt x="229" y="41"/>
                  </a:cubicBezTo>
                  <a:close/>
                  <a:moveTo>
                    <a:pt x="235" y="20"/>
                  </a:moveTo>
                  <a:cubicBezTo>
                    <a:pt x="233" y="20"/>
                    <a:pt x="232" y="21"/>
                    <a:pt x="230" y="22"/>
                  </a:cubicBezTo>
                  <a:cubicBezTo>
                    <a:pt x="229" y="24"/>
                    <a:pt x="229" y="26"/>
                    <a:pt x="229" y="29"/>
                  </a:cubicBezTo>
                  <a:cubicBezTo>
                    <a:pt x="229" y="33"/>
                    <a:pt x="230" y="36"/>
                    <a:pt x="231" y="38"/>
                  </a:cubicBezTo>
                  <a:cubicBezTo>
                    <a:pt x="232" y="40"/>
                    <a:pt x="234" y="41"/>
                    <a:pt x="236" y="41"/>
                  </a:cubicBezTo>
                  <a:cubicBezTo>
                    <a:pt x="238" y="41"/>
                    <a:pt x="239" y="40"/>
                    <a:pt x="240" y="39"/>
                  </a:cubicBezTo>
                  <a:cubicBezTo>
                    <a:pt x="242" y="37"/>
                    <a:pt x="242" y="35"/>
                    <a:pt x="242" y="32"/>
                  </a:cubicBezTo>
                  <a:cubicBezTo>
                    <a:pt x="242" y="28"/>
                    <a:pt x="241" y="25"/>
                    <a:pt x="240" y="23"/>
                  </a:cubicBezTo>
                  <a:cubicBezTo>
                    <a:pt x="238" y="21"/>
                    <a:pt x="237" y="20"/>
                    <a:pt x="235" y="20"/>
                  </a:cubicBezTo>
                  <a:close/>
                  <a:moveTo>
                    <a:pt x="228" y="54"/>
                  </a:moveTo>
                  <a:cubicBezTo>
                    <a:pt x="227" y="55"/>
                    <a:pt x="226" y="56"/>
                    <a:pt x="226" y="57"/>
                  </a:cubicBezTo>
                  <a:cubicBezTo>
                    <a:pt x="226" y="58"/>
                    <a:pt x="225" y="59"/>
                    <a:pt x="225" y="60"/>
                  </a:cubicBezTo>
                  <a:cubicBezTo>
                    <a:pt x="225" y="62"/>
                    <a:pt x="226" y="63"/>
                    <a:pt x="227" y="64"/>
                  </a:cubicBezTo>
                  <a:cubicBezTo>
                    <a:pt x="230" y="65"/>
                    <a:pt x="233" y="66"/>
                    <a:pt x="238" y="66"/>
                  </a:cubicBezTo>
                  <a:cubicBezTo>
                    <a:pt x="242" y="66"/>
                    <a:pt x="245" y="65"/>
                    <a:pt x="247" y="64"/>
                  </a:cubicBezTo>
                  <a:cubicBezTo>
                    <a:pt x="249" y="62"/>
                    <a:pt x="250" y="60"/>
                    <a:pt x="250" y="58"/>
                  </a:cubicBezTo>
                  <a:cubicBezTo>
                    <a:pt x="250" y="57"/>
                    <a:pt x="250" y="56"/>
                    <a:pt x="248" y="56"/>
                  </a:cubicBezTo>
                  <a:cubicBezTo>
                    <a:pt x="247" y="55"/>
                    <a:pt x="245" y="55"/>
                    <a:pt x="241" y="55"/>
                  </a:cubicBezTo>
                  <a:cubicBezTo>
                    <a:pt x="236" y="54"/>
                    <a:pt x="231" y="54"/>
                    <a:pt x="228" y="54"/>
                  </a:cubicBezTo>
                  <a:close/>
                  <a:moveTo>
                    <a:pt x="258" y="20"/>
                  </a:moveTo>
                  <a:cubicBezTo>
                    <a:pt x="274" y="20"/>
                    <a:pt x="274" y="20"/>
                    <a:pt x="274" y="20"/>
                  </a:cubicBezTo>
                  <a:cubicBezTo>
                    <a:pt x="274" y="21"/>
                    <a:pt x="274" y="21"/>
                    <a:pt x="274" y="21"/>
                  </a:cubicBezTo>
                  <a:cubicBezTo>
                    <a:pt x="273" y="21"/>
                    <a:pt x="273" y="21"/>
                    <a:pt x="273" y="21"/>
                  </a:cubicBezTo>
                  <a:cubicBezTo>
                    <a:pt x="272" y="21"/>
                    <a:pt x="271" y="21"/>
                    <a:pt x="270" y="22"/>
                  </a:cubicBezTo>
                  <a:cubicBezTo>
                    <a:pt x="270" y="22"/>
                    <a:pt x="270" y="23"/>
                    <a:pt x="270" y="23"/>
                  </a:cubicBezTo>
                  <a:cubicBezTo>
                    <a:pt x="270" y="24"/>
                    <a:pt x="270" y="26"/>
                    <a:pt x="271" y="27"/>
                  </a:cubicBezTo>
                  <a:cubicBezTo>
                    <a:pt x="279" y="44"/>
                    <a:pt x="279" y="44"/>
                    <a:pt x="279" y="44"/>
                  </a:cubicBezTo>
                  <a:cubicBezTo>
                    <a:pt x="286" y="26"/>
                    <a:pt x="286" y="26"/>
                    <a:pt x="286" y="26"/>
                  </a:cubicBezTo>
                  <a:cubicBezTo>
                    <a:pt x="286" y="24"/>
                    <a:pt x="287" y="24"/>
                    <a:pt x="287" y="22"/>
                  </a:cubicBezTo>
                  <a:cubicBezTo>
                    <a:pt x="287" y="22"/>
                    <a:pt x="287" y="22"/>
                    <a:pt x="286" y="21"/>
                  </a:cubicBezTo>
                  <a:cubicBezTo>
                    <a:pt x="286" y="21"/>
                    <a:pt x="286" y="21"/>
                    <a:pt x="286" y="20"/>
                  </a:cubicBezTo>
                  <a:cubicBezTo>
                    <a:pt x="285" y="20"/>
                    <a:pt x="284" y="20"/>
                    <a:pt x="284" y="20"/>
                  </a:cubicBezTo>
                  <a:cubicBezTo>
                    <a:pt x="284" y="19"/>
                    <a:pt x="284" y="19"/>
                    <a:pt x="284" y="19"/>
                  </a:cubicBezTo>
                  <a:cubicBezTo>
                    <a:pt x="294" y="19"/>
                    <a:pt x="294" y="19"/>
                    <a:pt x="294" y="19"/>
                  </a:cubicBezTo>
                  <a:cubicBezTo>
                    <a:pt x="294" y="20"/>
                    <a:pt x="294" y="20"/>
                    <a:pt x="294" y="20"/>
                  </a:cubicBezTo>
                  <a:cubicBezTo>
                    <a:pt x="294" y="20"/>
                    <a:pt x="293" y="20"/>
                    <a:pt x="292" y="20"/>
                  </a:cubicBezTo>
                  <a:cubicBezTo>
                    <a:pt x="292" y="21"/>
                    <a:pt x="292" y="21"/>
                    <a:pt x="291" y="22"/>
                  </a:cubicBezTo>
                  <a:cubicBezTo>
                    <a:pt x="290" y="22"/>
                    <a:pt x="290" y="23"/>
                    <a:pt x="290" y="25"/>
                  </a:cubicBezTo>
                  <a:cubicBezTo>
                    <a:pt x="276" y="59"/>
                    <a:pt x="276" y="59"/>
                    <a:pt x="276" y="59"/>
                  </a:cubicBezTo>
                  <a:cubicBezTo>
                    <a:pt x="275" y="62"/>
                    <a:pt x="274" y="64"/>
                    <a:pt x="271" y="66"/>
                  </a:cubicBezTo>
                  <a:cubicBezTo>
                    <a:pt x="269" y="68"/>
                    <a:pt x="267" y="69"/>
                    <a:pt x="265" y="69"/>
                  </a:cubicBezTo>
                  <a:cubicBezTo>
                    <a:pt x="264" y="69"/>
                    <a:pt x="263" y="68"/>
                    <a:pt x="262" y="68"/>
                  </a:cubicBezTo>
                  <a:cubicBezTo>
                    <a:pt x="261" y="67"/>
                    <a:pt x="260" y="66"/>
                    <a:pt x="260" y="65"/>
                  </a:cubicBezTo>
                  <a:cubicBezTo>
                    <a:pt x="260" y="64"/>
                    <a:pt x="261" y="63"/>
                    <a:pt x="261" y="62"/>
                  </a:cubicBezTo>
                  <a:cubicBezTo>
                    <a:pt x="262" y="62"/>
                    <a:pt x="263" y="62"/>
                    <a:pt x="264" y="62"/>
                  </a:cubicBezTo>
                  <a:cubicBezTo>
                    <a:pt x="265" y="62"/>
                    <a:pt x="266" y="62"/>
                    <a:pt x="267" y="62"/>
                  </a:cubicBezTo>
                  <a:cubicBezTo>
                    <a:pt x="268" y="63"/>
                    <a:pt x="269" y="63"/>
                    <a:pt x="269" y="63"/>
                  </a:cubicBezTo>
                  <a:cubicBezTo>
                    <a:pt x="270" y="63"/>
                    <a:pt x="270" y="62"/>
                    <a:pt x="271" y="62"/>
                  </a:cubicBezTo>
                  <a:cubicBezTo>
                    <a:pt x="272" y="61"/>
                    <a:pt x="273" y="59"/>
                    <a:pt x="274" y="57"/>
                  </a:cubicBezTo>
                  <a:cubicBezTo>
                    <a:pt x="276" y="51"/>
                    <a:pt x="276" y="51"/>
                    <a:pt x="276" y="51"/>
                  </a:cubicBezTo>
                  <a:cubicBezTo>
                    <a:pt x="264" y="26"/>
                    <a:pt x="264" y="26"/>
                    <a:pt x="264" y="26"/>
                  </a:cubicBezTo>
                  <a:cubicBezTo>
                    <a:pt x="264" y="25"/>
                    <a:pt x="264" y="24"/>
                    <a:pt x="263" y="23"/>
                  </a:cubicBezTo>
                  <a:cubicBezTo>
                    <a:pt x="262" y="22"/>
                    <a:pt x="262" y="21"/>
                    <a:pt x="261" y="21"/>
                  </a:cubicBezTo>
                  <a:cubicBezTo>
                    <a:pt x="261" y="21"/>
                    <a:pt x="260" y="20"/>
                    <a:pt x="258" y="20"/>
                  </a:cubicBezTo>
                  <a:cubicBezTo>
                    <a:pt x="258" y="20"/>
                    <a:pt x="258" y="20"/>
                    <a:pt x="258" y="20"/>
                  </a:cubicBezTo>
                  <a:close/>
                  <a:moveTo>
                    <a:pt x="331" y="19"/>
                  </a:moveTo>
                  <a:cubicBezTo>
                    <a:pt x="336" y="19"/>
                    <a:pt x="340" y="21"/>
                    <a:pt x="343" y="25"/>
                  </a:cubicBezTo>
                  <a:cubicBezTo>
                    <a:pt x="346" y="28"/>
                    <a:pt x="347" y="32"/>
                    <a:pt x="347" y="36"/>
                  </a:cubicBezTo>
                  <a:cubicBezTo>
                    <a:pt x="347" y="40"/>
                    <a:pt x="346" y="42"/>
                    <a:pt x="345" y="46"/>
                  </a:cubicBezTo>
                  <a:cubicBezTo>
                    <a:pt x="344" y="49"/>
                    <a:pt x="342" y="51"/>
                    <a:pt x="339" y="53"/>
                  </a:cubicBezTo>
                  <a:cubicBezTo>
                    <a:pt x="336" y="54"/>
                    <a:pt x="334" y="55"/>
                    <a:pt x="331" y="55"/>
                  </a:cubicBezTo>
                  <a:cubicBezTo>
                    <a:pt x="326" y="55"/>
                    <a:pt x="322" y="53"/>
                    <a:pt x="319" y="49"/>
                  </a:cubicBezTo>
                  <a:cubicBezTo>
                    <a:pt x="317" y="46"/>
                    <a:pt x="316" y="42"/>
                    <a:pt x="316" y="38"/>
                  </a:cubicBezTo>
                  <a:cubicBezTo>
                    <a:pt x="316" y="34"/>
                    <a:pt x="316" y="31"/>
                    <a:pt x="318" y="28"/>
                  </a:cubicBezTo>
                  <a:cubicBezTo>
                    <a:pt x="320" y="26"/>
                    <a:pt x="322" y="23"/>
                    <a:pt x="324" y="22"/>
                  </a:cubicBezTo>
                  <a:cubicBezTo>
                    <a:pt x="326" y="20"/>
                    <a:pt x="328" y="19"/>
                    <a:pt x="331" y="19"/>
                  </a:cubicBezTo>
                  <a:close/>
                  <a:moveTo>
                    <a:pt x="330" y="21"/>
                  </a:moveTo>
                  <a:cubicBezTo>
                    <a:pt x="329" y="21"/>
                    <a:pt x="328" y="22"/>
                    <a:pt x="326" y="22"/>
                  </a:cubicBezTo>
                  <a:cubicBezTo>
                    <a:pt x="325" y="23"/>
                    <a:pt x="324" y="24"/>
                    <a:pt x="323" y="26"/>
                  </a:cubicBezTo>
                  <a:cubicBezTo>
                    <a:pt x="322" y="28"/>
                    <a:pt x="322" y="31"/>
                    <a:pt x="322" y="34"/>
                  </a:cubicBezTo>
                  <a:cubicBezTo>
                    <a:pt x="322" y="39"/>
                    <a:pt x="323" y="43"/>
                    <a:pt x="325" y="47"/>
                  </a:cubicBezTo>
                  <a:cubicBezTo>
                    <a:pt x="327" y="50"/>
                    <a:pt x="329" y="52"/>
                    <a:pt x="332" y="52"/>
                  </a:cubicBezTo>
                  <a:cubicBezTo>
                    <a:pt x="335" y="52"/>
                    <a:pt x="337" y="51"/>
                    <a:pt x="338" y="49"/>
                  </a:cubicBezTo>
                  <a:cubicBezTo>
                    <a:pt x="340" y="47"/>
                    <a:pt x="340" y="44"/>
                    <a:pt x="340" y="39"/>
                  </a:cubicBezTo>
                  <a:cubicBezTo>
                    <a:pt x="340" y="33"/>
                    <a:pt x="339" y="28"/>
                    <a:pt x="337" y="25"/>
                  </a:cubicBezTo>
                  <a:cubicBezTo>
                    <a:pt x="335" y="22"/>
                    <a:pt x="332" y="21"/>
                    <a:pt x="330" y="21"/>
                  </a:cubicBezTo>
                  <a:close/>
                  <a:moveTo>
                    <a:pt x="368" y="22"/>
                  </a:moveTo>
                  <a:cubicBezTo>
                    <a:pt x="368" y="45"/>
                    <a:pt x="368" y="45"/>
                    <a:pt x="368" y="45"/>
                  </a:cubicBezTo>
                  <a:cubicBezTo>
                    <a:pt x="368" y="48"/>
                    <a:pt x="368" y="50"/>
                    <a:pt x="369" y="51"/>
                  </a:cubicBezTo>
                  <a:cubicBezTo>
                    <a:pt x="370" y="52"/>
                    <a:pt x="371" y="52"/>
                    <a:pt x="373" y="52"/>
                  </a:cubicBezTo>
                  <a:cubicBezTo>
                    <a:pt x="376" y="52"/>
                    <a:pt x="376" y="52"/>
                    <a:pt x="376" y="52"/>
                  </a:cubicBezTo>
                  <a:cubicBezTo>
                    <a:pt x="376" y="54"/>
                    <a:pt x="376" y="54"/>
                    <a:pt x="376" y="54"/>
                  </a:cubicBezTo>
                  <a:cubicBezTo>
                    <a:pt x="356" y="54"/>
                    <a:pt x="356" y="54"/>
                    <a:pt x="356" y="54"/>
                  </a:cubicBezTo>
                  <a:cubicBezTo>
                    <a:pt x="356" y="52"/>
                    <a:pt x="356" y="52"/>
                    <a:pt x="356" y="52"/>
                  </a:cubicBezTo>
                  <a:cubicBezTo>
                    <a:pt x="358" y="52"/>
                    <a:pt x="358" y="52"/>
                    <a:pt x="358" y="52"/>
                  </a:cubicBezTo>
                  <a:cubicBezTo>
                    <a:pt x="358" y="52"/>
                    <a:pt x="360" y="52"/>
                    <a:pt x="360" y="52"/>
                  </a:cubicBezTo>
                  <a:cubicBezTo>
                    <a:pt x="361" y="51"/>
                    <a:pt x="362" y="50"/>
                    <a:pt x="362" y="50"/>
                  </a:cubicBezTo>
                  <a:cubicBezTo>
                    <a:pt x="362" y="49"/>
                    <a:pt x="362" y="47"/>
                    <a:pt x="362" y="45"/>
                  </a:cubicBezTo>
                  <a:cubicBezTo>
                    <a:pt x="362" y="22"/>
                    <a:pt x="362" y="22"/>
                    <a:pt x="362" y="22"/>
                  </a:cubicBezTo>
                  <a:cubicBezTo>
                    <a:pt x="356" y="22"/>
                    <a:pt x="356" y="22"/>
                    <a:pt x="356" y="22"/>
                  </a:cubicBezTo>
                  <a:cubicBezTo>
                    <a:pt x="356" y="20"/>
                    <a:pt x="356" y="20"/>
                    <a:pt x="356" y="20"/>
                  </a:cubicBezTo>
                  <a:cubicBezTo>
                    <a:pt x="362" y="20"/>
                    <a:pt x="362" y="20"/>
                    <a:pt x="362" y="20"/>
                  </a:cubicBezTo>
                  <a:cubicBezTo>
                    <a:pt x="362" y="17"/>
                    <a:pt x="362" y="17"/>
                    <a:pt x="362" y="17"/>
                  </a:cubicBezTo>
                  <a:cubicBezTo>
                    <a:pt x="362" y="14"/>
                    <a:pt x="363" y="11"/>
                    <a:pt x="364" y="8"/>
                  </a:cubicBezTo>
                  <a:cubicBezTo>
                    <a:pt x="365" y="6"/>
                    <a:pt x="367" y="4"/>
                    <a:pt x="369" y="3"/>
                  </a:cubicBezTo>
                  <a:cubicBezTo>
                    <a:pt x="371" y="2"/>
                    <a:pt x="373" y="1"/>
                    <a:pt x="376" y="1"/>
                  </a:cubicBezTo>
                  <a:cubicBezTo>
                    <a:pt x="378" y="1"/>
                    <a:pt x="381" y="2"/>
                    <a:pt x="383" y="3"/>
                  </a:cubicBezTo>
                  <a:cubicBezTo>
                    <a:pt x="384" y="4"/>
                    <a:pt x="385" y="6"/>
                    <a:pt x="385" y="7"/>
                  </a:cubicBezTo>
                  <a:cubicBezTo>
                    <a:pt x="385" y="8"/>
                    <a:pt x="384" y="8"/>
                    <a:pt x="384" y="9"/>
                  </a:cubicBezTo>
                  <a:cubicBezTo>
                    <a:pt x="383" y="10"/>
                    <a:pt x="383" y="10"/>
                    <a:pt x="382" y="10"/>
                  </a:cubicBezTo>
                  <a:cubicBezTo>
                    <a:pt x="382" y="10"/>
                    <a:pt x="381" y="9"/>
                    <a:pt x="380" y="9"/>
                  </a:cubicBezTo>
                  <a:cubicBezTo>
                    <a:pt x="380" y="8"/>
                    <a:pt x="379" y="8"/>
                    <a:pt x="378" y="6"/>
                  </a:cubicBezTo>
                  <a:cubicBezTo>
                    <a:pt x="377" y="5"/>
                    <a:pt x="376" y="4"/>
                    <a:pt x="376" y="3"/>
                  </a:cubicBezTo>
                  <a:cubicBezTo>
                    <a:pt x="375" y="3"/>
                    <a:pt x="374" y="2"/>
                    <a:pt x="373" y="2"/>
                  </a:cubicBezTo>
                  <a:cubicBezTo>
                    <a:pt x="372" y="2"/>
                    <a:pt x="371" y="3"/>
                    <a:pt x="370" y="3"/>
                  </a:cubicBezTo>
                  <a:cubicBezTo>
                    <a:pt x="370" y="4"/>
                    <a:pt x="369" y="5"/>
                    <a:pt x="369" y="6"/>
                  </a:cubicBezTo>
                  <a:cubicBezTo>
                    <a:pt x="368" y="7"/>
                    <a:pt x="368" y="10"/>
                    <a:pt x="368" y="16"/>
                  </a:cubicBezTo>
                  <a:cubicBezTo>
                    <a:pt x="368" y="18"/>
                    <a:pt x="368" y="18"/>
                    <a:pt x="368" y="18"/>
                  </a:cubicBezTo>
                  <a:cubicBezTo>
                    <a:pt x="377" y="18"/>
                    <a:pt x="377" y="18"/>
                    <a:pt x="377" y="18"/>
                  </a:cubicBezTo>
                  <a:cubicBezTo>
                    <a:pt x="377" y="22"/>
                    <a:pt x="377" y="22"/>
                    <a:pt x="377" y="22"/>
                  </a:cubicBezTo>
                  <a:cubicBezTo>
                    <a:pt x="368" y="22"/>
                    <a:pt x="368" y="22"/>
                    <a:pt x="368" y="22"/>
                  </a:cubicBezTo>
                  <a:close/>
                  <a:moveTo>
                    <a:pt x="440" y="2"/>
                  </a:moveTo>
                  <a:cubicBezTo>
                    <a:pt x="441" y="20"/>
                    <a:pt x="441" y="20"/>
                    <a:pt x="441" y="20"/>
                  </a:cubicBezTo>
                  <a:cubicBezTo>
                    <a:pt x="440" y="20"/>
                    <a:pt x="440" y="20"/>
                    <a:pt x="440" y="20"/>
                  </a:cubicBezTo>
                  <a:cubicBezTo>
                    <a:pt x="438" y="14"/>
                    <a:pt x="436" y="11"/>
                    <a:pt x="433" y="8"/>
                  </a:cubicBezTo>
                  <a:cubicBezTo>
                    <a:pt x="430" y="6"/>
                    <a:pt x="427" y="5"/>
                    <a:pt x="423" y="5"/>
                  </a:cubicBezTo>
                  <a:cubicBezTo>
                    <a:pt x="420" y="5"/>
                    <a:pt x="417" y="6"/>
                    <a:pt x="414" y="8"/>
                  </a:cubicBezTo>
                  <a:cubicBezTo>
                    <a:pt x="412" y="9"/>
                    <a:pt x="410" y="12"/>
                    <a:pt x="408" y="16"/>
                  </a:cubicBezTo>
                  <a:cubicBezTo>
                    <a:pt x="407" y="19"/>
                    <a:pt x="406" y="24"/>
                    <a:pt x="406" y="30"/>
                  </a:cubicBezTo>
                  <a:cubicBezTo>
                    <a:pt x="406" y="34"/>
                    <a:pt x="407" y="38"/>
                    <a:pt x="408" y="42"/>
                  </a:cubicBezTo>
                  <a:cubicBezTo>
                    <a:pt x="409" y="45"/>
                    <a:pt x="412" y="48"/>
                    <a:pt x="414" y="49"/>
                  </a:cubicBezTo>
                  <a:cubicBezTo>
                    <a:pt x="417" y="51"/>
                    <a:pt x="420" y="52"/>
                    <a:pt x="424" y="52"/>
                  </a:cubicBezTo>
                  <a:cubicBezTo>
                    <a:pt x="427" y="52"/>
                    <a:pt x="430" y="51"/>
                    <a:pt x="432" y="50"/>
                  </a:cubicBezTo>
                  <a:cubicBezTo>
                    <a:pt x="435" y="49"/>
                    <a:pt x="438" y="46"/>
                    <a:pt x="440" y="42"/>
                  </a:cubicBezTo>
                  <a:cubicBezTo>
                    <a:pt x="442" y="42"/>
                    <a:pt x="442" y="42"/>
                    <a:pt x="442" y="42"/>
                  </a:cubicBezTo>
                  <a:cubicBezTo>
                    <a:pt x="439" y="47"/>
                    <a:pt x="436" y="50"/>
                    <a:pt x="433" y="52"/>
                  </a:cubicBezTo>
                  <a:cubicBezTo>
                    <a:pt x="430" y="54"/>
                    <a:pt x="426" y="56"/>
                    <a:pt x="422" y="56"/>
                  </a:cubicBezTo>
                  <a:cubicBezTo>
                    <a:pt x="414" y="56"/>
                    <a:pt x="407" y="52"/>
                    <a:pt x="403" y="46"/>
                  </a:cubicBezTo>
                  <a:cubicBezTo>
                    <a:pt x="400" y="42"/>
                    <a:pt x="398" y="36"/>
                    <a:pt x="398" y="30"/>
                  </a:cubicBezTo>
                  <a:cubicBezTo>
                    <a:pt x="398" y="25"/>
                    <a:pt x="399" y="20"/>
                    <a:pt x="401" y="16"/>
                  </a:cubicBezTo>
                  <a:cubicBezTo>
                    <a:pt x="403" y="12"/>
                    <a:pt x="406" y="8"/>
                    <a:pt x="410" y="6"/>
                  </a:cubicBezTo>
                  <a:cubicBezTo>
                    <a:pt x="414" y="4"/>
                    <a:pt x="418" y="3"/>
                    <a:pt x="422" y="3"/>
                  </a:cubicBezTo>
                  <a:cubicBezTo>
                    <a:pt x="426" y="3"/>
                    <a:pt x="429" y="4"/>
                    <a:pt x="433" y="6"/>
                  </a:cubicBezTo>
                  <a:cubicBezTo>
                    <a:pt x="434" y="6"/>
                    <a:pt x="434" y="6"/>
                    <a:pt x="435" y="6"/>
                  </a:cubicBezTo>
                  <a:cubicBezTo>
                    <a:pt x="436" y="6"/>
                    <a:pt x="436" y="6"/>
                    <a:pt x="436" y="6"/>
                  </a:cubicBezTo>
                  <a:cubicBezTo>
                    <a:pt x="437" y="5"/>
                    <a:pt x="438" y="4"/>
                    <a:pt x="438" y="3"/>
                  </a:cubicBezTo>
                  <a:cubicBezTo>
                    <a:pt x="440" y="2"/>
                    <a:pt x="440" y="2"/>
                    <a:pt x="440" y="2"/>
                  </a:cubicBezTo>
                  <a:close/>
                  <a:moveTo>
                    <a:pt x="460" y="1"/>
                  </a:moveTo>
                  <a:cubicBezTo>
                    <a:pt x="460" y="26"/>
                    <a:pt x="460" y="26"/>
                    <a:pt x="460" y="26"/>
                  </a:cubicBezTo>
                  <a:cubicBezTo>
                    <a:pt x="463" y="22"/>
                    <a:pt x="465" y="21"/>
                    <a:pt x="466" y="20"/>
                  </a:cubicBezTo>
                  <a:cubicBezTo>
                    <a:pt x="468" y="19"/>
                    <a:pt x="470" y="18"/>
                    <a:pt x="471" y="18"/>
                  </a:cubicBezTo>
                  <a:cubicBezTo>
                    <a:pt x="473" y="18"/>
                    <a:pt x="475" y="19"/>
                    <a:pt x="476" y="20"/>
                  </a:cubicBezTo>
                  <a:cubicBezTo>
                    <a:pt x="477" y="21"/>
                    <a:pt x="478" y="23"/>
                    <a:pt x="479" y="25"/>
                  </a:cubicBezTo>
                  <a:cubicBezTo>
                    <a:pt x="479" y="27"/>
                    <a:pt x="480" y="30"/>
                    <a:pt x="480" y="34"/>
                  </a:cubicBezTo>
                  <a:cubicBezTo>
                    <a:pt x="480" y="46"/>
                    <a:pt x="480" y="46"/>
                    <a:pt x="480" y="46"/>
                  </a:cubicBezTo>
                  <a:cubicBezTo>
                    <a:pt x="480" y="48"/>
                    <a:pt x="480" y="50"/>
                    <a:pt x="480" y="50"/>
                  </a:cubicBezTo>
                  <a:cubicBezTo>
                    <a:pt x="480" y="51"/>
                    <a:pt x="481" y="52"/>
                    <a:pt x="481" y="52"/>
                  </a:cubicBezTo>
                  <a:cubicBezTo>
                    <a:pt x="482" y="52"/>
                    <a:pt x="483" y="52"/>
                    <a:pt x="484" y="52"/>
                  </a:cubicBezTo>
                  <a:cubicBezTo>
                    <a:pt x="484" y="54"/>
                    <a:pt x="484" y="54"/>
                    <a:pt x="484" y="54"/>
                  </a:cubicBezTo>
                  <a:cubicBezTo>
                    <a:pt x="468" y="54"/>
                    <a:pt x="468" y="54"/>
                    <a:pt x="468" y="54"/>
                  </a:cubicBezTo>
                  <a:cubicBezTo>
                    <a:pt x="468" y="52"/>
                    <a:pt x="468" y="52"/>
                    <a:pt x="468" y="52"/>
                  </a:cubicBezTo>
                  <a:cubicBezTo>
                    <a:pt x="469" y="52"/>
                    <a:pt x="469" y="52"/>
                    <a:pt x="469" y="52"/>
                  </a:cubicBezTo>
                  <a:cubicBezTo>
                    <a:pt x="471" y="52"/>
                    <a:pt x="472" y="52"/>
                    <a:pt x="472" y="52"/>
                  </a:cubicBezTo>
                  <a:cubicBezTo>
                    <a:pt x="473" y="51"/>
                    <a:pt x="474" y="50"/>
                    <a:pt x="474" y="50"/>
                  </a:cubicBezTo>
                  <a:cubicBezTo>
                    <a:pt x="474" y="49"/>
                    <a:pt x="474" y="48"/>
                    <a:pt x="474" y="46"/>
                  </a:cubicBezTo>
                  <a:cubicBezTo>
                    <a:pt x="474" y="34"/>
                    <a:pt x="474" y="34"/>
                    <a:pt x="474" y="34"/>
                  </a:cubicBezTo>
                  <a:cubicBezTo>
                    <a:pt x="474" y="30"/>
                    <a:pt x="474" y="28"/>
                    <a:pt x="473" y="27"/>
                  </a:cubicBezTo>
                  <a:cubicBezTo>
                    <a:pt x="473" y="26"/>
                    <a:pt x="472" y="25"/>
                    <a:pt x="472" y="24"/>
                  </a:cubicBezTo>
                  <a:cubicBezTo>
                    <a:pt x="471" y="24"/>
                    <a:pt x="470" y="23"/>
                    <a:pt x="469" y="23"/>
                  </a:cubicBezTo>
                  <a:cubicBezTo>
                    <a:pt x="468" y="23"/>
                    <a:pt x="466" y="24"/>
                    <a:pt x="465" y="24"/>
                  </a:cubicBezTo>
                  <a:cubicBezTo>
                    <a:pt x="464" y="25"/>
                    <a:pt x="462" y="26"/>
                    <a:pt x="461" y="28"/>
                  </a:cubicBezTo>
                  <a:cubicBezTo>
                    <a:pt x="461" y="46"/>
                    <a:pt x="461" y="46"/>
                    <a:pt x="461" y="46"/>
                  </a:cubicBezTo>
                  <a:cubicBezTo>
                    <a:pt x="461" y="48"/>
                    <a:pt x="461" y="50"/>
                    <a:pt x="461" y="50"/>
                  </a:cubicBezTo>
                  <a:cubicBezTo>
                    <a:pt x="462" y="51"/>
                    <a:pt x="462" y="52"/>
                    <a:pt x="462" y="52"/>
                  </a:cubicBezTo>
                  <a:cubicBezTo>
                    <a:pt x="463" y="52"/>
                    <a:pt x="464" y="52"/>
                    <a:pt x="466" y="52"/>
                  </a:cubicBezTo>
                  <a:cubicBezTo>
                    <a:pt x="466" y="54"/>
                    <a:pt x="466" y="54"/>
                    <a:pt x="466" y="54"/>
                  </a:cubicBezTo>
                  <a:cubicBezTo>
                    <a:pt x="450" y="54"/>
                    <a:pt x="450" y="54"/>
                    <a:pt x="450" y="54"/>
                  </a:cubicBezTo>
                  <a:cubicBezTo>
                    <a:pt x="450" y="52"/>
                    <a:pt x="450" y="52"/>
                    <a:pt x="450" y="52"/>
                  </a:cubicBezTo>
                  <a:cubicBezTo>
                    <a:pt x="451" y="52"/>
                    <a:pt x="452" y="52"/>
                    <a:pt x="453" y="52"/>
                  </a:cubicBezTo>
                  <a:cubicBezTo>
                    <a:pt x="454" y="51"/>
                    <a:pt x="454" y="51"/>
                    <a:pt x="454" y="50"/>
                  </a:cubicBezTo>
                  <a:cubicBezTo>
                    <a:pt x="455" y="49"/>
                    <a:pt x="455" y="48"/>
                    <a:pt x="455" y="46"/>
                  </a:cubicBezTo>
                  <a:cubicBezTo>
                    <a:pt x="455" y="15"/>
                    <a:pt x="455" y="15"/>
                    <a:pt x="455" y="15"/>
                  </a:cubicBezTo>
                  <a:cubicBezTo>
                    <a:pt x="455" y="11"/>
                    <a:pt x="455" y="8"/>
                    <a:pt x="454" y="8"/>
                  </a:cubicBezTo>
                  <a:cubicBezTo>
                    <a:pt x="454" y="7"/>
                    <a:pt x="454" y="6"/>
                    <a:pt x="454" y="6"/>
                  </a:cubicBezTo>
                  <a:cubicBezTo>
                    <a:pt x="453" y="5"/>
                    <a:pt x="453" y="5"/>
                    <a:pt x="452" y="5"/>
                  </a:cubicBezTo>
                  <a:cubicBezTo>
                    <a:pt x="452" y="5"/>
                    <a:pt x="451" y="5"/>
                    <a:pt x="450" y="6"/>
                  </a:cubicBezTo>
                  <a:cubicBezTo>
                    <a:pt x="449" y="4"/>
                    <a:pt x="449" y="4"/>
                    <a:pt x="449" y="4"/>
                  </a:cubicBezTo>
                  <a:cubicBezTo>
                    <a:pt x="459" y="0"/>
                    <a:pt x="459" y="0"/>
                    <a:pt x="459" y="0"/>
                  </a:cubicBezTo>
                  <a:cubicBezTo>
                    <a:pt x="460" y="1"/>
                    <a:pt x="460" y="1"/>
                    <a:pt x="460" y="1"/>
                  </a:cubicBezTo>
                  <a:close/>
                  <a:moveTo>
                    <a:pt x="499" y="1"/>
                  </a:moveTo>
                  <a:cubicBezTo>
                    <a:pt x="500" y="1"/>
                    <a:pt x="501" y="1"/>
                    <a:pt x="501" y="2"/>
                  </a:cubicBezTo>
                  <a:cubicBezTo>
                    <a:pt x="502" y="3"/>
                    <a:pt x="502" y="4"/>
                    <a:pt x="502" y="5"/>
                  </a:cubicBezTo>
                  <a:cubicBezTo>
                    <a:pt x="502" y="6"/>
                    <a:pt x="502" y="7"/>
                    <a:pt x="501" y="8"/>
                  </a:cubicBezTo>
                  <a:cubicBezTo>
                    <a:pt x="500" y="8"/>
                    <a:pt x="500" y="9"/>
                    <a:pt x="499" y="9"/>
                  </a:cubicBezTo>
                  <a:cubicBezTo>
                    <a:pt x="498" y="9"/>
                    <a:pt x="497" y="8"/>
                    <a:pt x="496" y="8"/>
                  </a:cubicBezTo>
                  <a:cubicBezTo>
                    <a:pt x="496" y="7"/>
                    <a:pt x="495" y="6"/>
                    <a:pt x="495" y="5"/>
                  </a:cubicBezTo>
                  <a:cubicBezTo>
                    <a:pt x="495" y="4"/>
                    <a:pt x="496" y="3"/>
                    <a:pt x="496" y="2"/>
                  </a:cubicBezTo>
                  <a:cubicBezTo>
                    <a:pt x="497" y="1"/>
                    <a:pt x="498" y="1"/>
                    <a:pt x="499" y="1"/>
                  </a:cubicBezTo>
                  <a:close/>
                  <a:moveTo>
                    <a:pt x="502" y="19"/>
                  </a:moveTo>
                  <a:cubicBezTo>
                    <a:pt x="502" y="46"/>
                    <a:pt x="502" y="46"/>
                    <a:pt x="502" y="46"/>
                  </a:cubicBezTo>
                  <a:cubicBezTo>
                    <a:pt x="502" y="48"/>
                    <a:pt x="502" y="50"/>
                    <a:pt x="502" y="50"/>
                  </a:cubicBezTo>
                  <a:cubicBezTo>
                    <a:pt x="503" y="51"/>
                    <a:pt x="503" y="52"/>
                    <a:pt x="504" y="52"/>
                  </a:cubicBezTo>
                  <a:cubicBezTo>
                    <a:pt x="504" y="52"/>
                    <a:pt x="505" y="52"/>
                    <a:pt x="507" y="52"/>
                  </a:cubicBezTo>
                  <a:cubicBezTo>
                    <a:pt x="507" y="54"/>
                    <a:pt x="507" y="54"/>
                    <a:pt x="507" y="54"/>
                  </a:cubicBezTo>
                  <a:cubicBezTo>
                    <a:pt x="491" y="54"/>
                    <a:pt x="491" y="54"/>
                    <a:pt x="491" y="54"/>
                  </a:cubicBezTo>
                  <a:cubicBezTo>
                    <a:pt x="491" y="52"/>
                    <a:pt x="491" y="52"/>
                    <a:pt x="491" y="52"/>
                  </a:cubicBezTo>
                  <a:cubicBezTo>
                    <a:pt x="492" y="52"/>
                    <a:pt x="494" y="52"/>
                    <a:pt x="494" y="52"/>
                  </a:cubicBezTo>
                  <a:cubicBezTo>
                    <a:pt x="494" y="52"/>
                    <a:pt x="495" y="51"/>
                    <a:pt x="495" y="50"/>
                  </a:cubicBezTo>
                  <a:cubicBezTo>
                    <a:pt x="496" y="50"/>
                    <a:pt x="496" y="48"/>
                    <a:pt x="496" y="46"/>
                  </a:cubicBezTo>
                  <a:cubicBezTo>
                    <a:pt x="496" y="33"/>
                    <a:pt x="496" y="33"/>
                    <a:pt x="496" y="33"/>
                  </a:cubicBezTo>
                  <a:cubicBezTo>
                    <a:pt x="496" y="29"/>
                    <a:pt x="496" y="27"/>
                    <a:pt x="495" y="26"/>
                  </a:cubicBezTo>
                  <a:cubicBezTo>
                    <a:pt x="495" y="25"/>
                    <a:pt x="495" y="24"/>
                    <a:pt x="494" y="24"/>
                  </a:cubicBezTo>
                  <a:cubicBezTo>
                    <a:pt x="494" y="24"/>
                    <a:pt x="494" y="24"/>
                    <a:pt x="493" y="24"/>
                  </a:cubicBezTo>
                  <a:cubicBezTo>
                    <a:pt x="492" y="24"/>
                    <a:pt x="491" y="24"/>
                    <a:pt x="490" y="24"/>
                  </a:cubicBezTo>
                  <a:cubicBezTo>
                    <a:pt x="490" y="23"/>
                    <a:pt x="490" y="23"/>
                    <a:pt x="490" y="23"/>
                  </a:cubicBezTo>
                  <a:cubicBezTo>
                    <a:pt x="500" y="19"/>
                    <a:pt x="500" y="19"/>
                    <a:pt x="500" y="19"/>
                  </a:cubicBezTo>
                  <a:cubicBezTo>
                    <a:pt x="502" y="19"/>
                    <a:pt x="502" y="19"/>
                    <a:pt x="502" y="19"/>
                  </a:cubicBezTo>
                  <a:close/>
                  <a:moveTo>
                    <a:pt x="524" y="26"/>
                  </a:moveTo>
                  <a:cubicBezTo>
                    <a:pt x="528" y="21"/>
                    <a:pt x="532" y="19"/>
                    <a:pt x="535" y="19"/>
                  </a:cubicBezTo>
                  <a:cubicBezTo>
                    <a:pt x="536" y="19"/>
                    <a:pt x="538" y="19"/>
                    <a:pt x="540" y="20"/>
                  </a:cubicBezTo>
                  <a:cubicBezTo>
                    <a:pt x="541" y="21"/>
                    <a:pt x="542" y="22"/>
                    <a:pt x="543" y="24"/>
                  </a:cubicBezTo>
                  <a:cubicBezTo>
                    <a:pt x="543" y="26"/>
                    <a:pt x="544" y="28"/>
                    <a:pt x="544" y="31"/>
                  </a:cubicBezTo>
                  <a:cubicBezTo>
                    <a:pt x="544" y="46"/>
                    <a:pt x="544" y="46"/>
                    <a:pt x="544" y="46"/>
                  </a:cubicBezTo>
                  <a:cubicBezTo>
                    <a:pt x="544" y="48"/>
                    <a:pt x="544" y="49"/>
                    <a:pt x="544" y="50"/>
                  </a:cubicBezTo>
                  <a:cubicBezTo>
                    <a:pt x="544" y="51"/>
                    <a:pt x="545" y="51"/>
                    <a:pt x="545" y="52"/>
                  </a:cubicBezTo>
                  <a:cubicBezTo>
                    <a:pt x="546" y="52"/>
                    <a:pt x="547" y="52"/>
                    <a:pt x="548" y="52"/>
                  </a:cubicBezTo>
                  <a:cubicBezTo>
                    <a:pt x="548" y="53"/>
                    <a:pt x="548" y="53"/>
                    <a:pt x="548" y="53"/>
                  </a:cubicBezTo>
                  <a:cubicBezTo>
                    <a:pt x="532" y="53"/>
                    <a:pt x="532" y="53"/>
                    <a:pt x="532" y="53"/>
                  </a:cubicBezTo>
                  <a:cubicBezTo>
                    <a:pt x="532" y="52"/>
                    <a:pt x="532" y="52"/>
                    <a:pt x="532" y="52"/>
                  </a:cubicBezTo>
                  <a:cubicBezTo>
                    <a:pt x="533" y="52"/>
                    <a:pt x="533" y="52"/>
                    <a:pt x="533" y="52"/>
                  </a:cubicBezTo>
                  <a:cubicBezTo>
                    <a:pt x="535" y="52"/>
                    <a:pt x="536" y="52"/>
                    <a:pt x="536" y="51"/>
                  </a:cubicBezTo>
                  <a:cubicBezTo>
                    <a:pt x="537" y="51"/>
                    <a:pt x="538" y="50"/>
                    <a:pt x="538" y="49"/>
                  </a:cubicBezTo>
                  <a:cubicBezTo>
                    <a:pt x="538" y="49"/>
                    <a:pt x="538" y="48"/>
                    <a:pt x="538" y="46"/>
                  </a:cubicBezTo>
                  <a:cubicBezTo>
                    <a:pt x="538" y="32"/>
                    <a:pt x="538" y="32"/>
                    <a:pt x="538" y="32"/>
                  </a:cubicBezTo>
                  <a:cubicBezTo>
                    <a:pt x="538" y="28"/>
                    <a:pt x="537" y="26"/>
                    <a:pt x="536" y="25"/>
                  </a:cubicBezTo>
                  <a:cubicBezTo>
                    <a:pt x="536" y="24"/>
                    <a:pt x="534" y="23"/>
                    <a:pt x="532" y="23"/>
                  </a:cubicBezTo>
                  <a:cubicBezTo>
                    <a:pt x="530" y="23"/>
                    <a:pt x="527" y="24"/>
                    <a:pt x="524" y="28"/>
                  </a:cubicBezTo>
                  <a:cubicBezTo>
                    <a:pt x="524" y="46"/>
                    <a:pt x="524" y="46"/>
                    <a:pt x="524" y="46"/>
                  </a:cubicBezTo>
                  <a:cubicBezTo>
                    <a:pt x="524" y="48"/>
                    <a:pt x="524" y="49"/>
                    <a:pt x="524" y="50"/>
                  </a:cubicBezTo>
                  <a:cubicBezTo>
                    <a:pt x="525" y="51"/>
                    <a:pt x="525" y="51"/>
                    <a:pt x="526" y="52"/>
                  </a:cubicBezTo>
                  <a:cubicBezTo>
                    <a:pt x="526" y="52"/>
                    <a:pt x="527" y="52"/>
                    <a:pt x="529" y="52"/>
                  </a:cubicBezTo>
                  <a:cubicBezTo>
                    <a:pt x="529" y="53"/>
                    <a:pt x="529" y="53"/>
                    <a:pt x="529" y="53"/>
                  </a:cubicBezTo>
                  <a:cubicBezTo>
                    <a:pt x="513" y="53"/>
                    <a:pt x="513" y="53"/>
                    <a:pt x="513" y="53"/>
                  </a:cubicBezTo>
                  <a:cubicBezTo>
                    <a:pt x="513" y="52"/>
                    <a:pt x="513" y="52"/>
                    <a:pt x="513" y="52"/>
                  </a:cubicBezTo>
                  <a:cubicBezTo>
                    <a:pt x="514" y="52"/>
                    <a:pt x="514" y="52"/>
                    <a:pt x="514" y="52"/>
                  </a:cubicBezTo>
                  <a:cubicBezTo>
                    <a:pt x="516" y="52"/>
                    <a:pt x="517" y="52"/>
                    <a:pt x="517" y="51"/>
                  </a:cubicBezTo>
                  <a:cubicBezTo>
                    <a:pt x="518" y="50"/>
                    <a:pt x="518" y="48"/>
                    <a:pt x="518" y="46"/>
                  </a:cubicBezTo>
                  <a:cubicBezTo>
                    <a:pt x="518" y="33"/>
                    <a:pt x="518" y="33"/>
                    <a:pt x="518" y="33"/>
                  </a:cubicBezTo>
                  <a:cubicBezTo>
                    <a:pt x="518" y="29"/>
                    <a:pt x="518" y="26"/>
                    <a:pt x="518" y="25"/>
                  </a:cubicBezTo>
                  <a:cubicBezTo>
                    <a:pt x="518" y="24"/>
                    <a:pt x="517" y="24"/>
                    <a:pt x="517" y="23"/>
                  </a:cubicBezTo>
                  <a:cubicBezTo>
                    <a:pt x="516" y="23"/>
                    <a:pt x="516" y="23"/>
                    <a:pt x="515" y="23"/>
                  </a:cubicBezTo>
                  <a:cubicBezTo>
                    <a:pt x="514" y="23"/>
                    <a:pt x="514" y="23"/>
                    <a:pt x="513" y="23"/>
                  </a:cubicBezTo>
                  <a:cubicBezTo>
                    <a:pt x="512" y="22"/>
                    <a:pt x="512" y="22"/>
                    <a:pt x="512" y="22"/>
                  </a:cubicBezTo>
                  <a:cubicBezTo>
                    <a:pt x="522" y="18"/>
                    <a:pt x="522" y="18"/>
                    <a:pt x="522" y="18"/>
                  </a:cubicBezTo>
                  <a:cubicBezTo>
                    <a:pt x="524" y="18"/>
                    <a:pt x="524" y="18"/>
                    <a:pt x="524" y="18"/>
                  </a:cubicBezTo>
                  <a:cubicBezTo>
                    <a:pt x="524" y="26"/>
                    <a:pt x="524" y="26"/>
                    <a:pt x="524" y="26"/>
                  </a:cubicBezTo>
                  <a:close/>
                  <a:moveTo>
                    <a:pt x="573" y="49"/>
                  </a:moveTo>
                  <a:cubicBezTo>
                    <a:pt x="570" y="52"/>
                    <a:pt x="568" y="53"/>
                    <a:pt x="567" y="54"/>
                  </a:cubicBezTo>
                  <a:cubicBezTo>
                    <a:pt x="566" y="54"/>
                    <a:pt x="564" y="54"/>
                    <a:pt x="563" y="54"/>
                  </a:cubicBezTo>
                  <a:cubicBezTo>
                    <a:pt x="560" y="54"/>
                    <a:pt x="559" y="54"/>
                    <a:pt x="557" y="52"/>
                  </a:cubicBezTo>
                  <a:cubicBezTo>
                    <a:pt x="556" y="50"/>
                    <a:pt x="555" y="48"/>
                    <a:pt x="555" y="46"/>
                  </a:cubicBezTo>
                  <a:cubicBezTo>
                    <a:pt x="555" y="44"/>
                    <a:pt x="556" y="42"/>
                    <a:pt x="556" y="41"/>
                  </a:cubicBezTo>
                  <a:cubicBezTo>
                    <a:pt x="557" y="40"/>
                    <a:pt x="559" y="38"/>
                    <a:pt x="562" y="36"/>
                  </a:cubicBezTo>
                  <a:cubicBezTo>
                    <a:pt x="564" y="35"/>
                    <a:pt x="568" y="33"/>
                    <a:pt x="574" y="31"/>
                  </a:cubicBezTo>
                  <a:cubicBezTo>
                    <a:pt x="574" y="30"/>
                    <a:pt x="574" y="30"/>
                    <a:pt x="574" y="30"/>
                  </a:cubicBezTo>
                  <a:cubicBezTo>
                    <a:pt x="574" y="26"/>
                    <a:pt x="573" y="24"/>
                    <a:pt x="572" y="23"/>
                  </a:cubicBezTo>
                  <a:cubicBezTo>
                    <a:pt x="571" y="22"/>
                    <a:pt x="570" y="21"/>
                    <a:pt x="568" y="21"/>
                  </a:cubicBezTo>
                  <a:cubicBezTo>
                    <a:pt x="566" y="21"/>
                    <a:pt x="565" y="21"/>
                    <a:pt x="564" y="22"/>
                  </a:cubicBezTo>
                  <a:cubicBezTo>
                    <a:pt x="563" y="23"/>
                    <a:pt x="563" y="24"/>
                    <a:pt x="563" y="25"/>
                  </a:cubicBezTo>
                  <a:cubicBezTo>
                    <a:pt x="563" y="27"/>
                    <a:pt x="563" y="27"/>
                    <a:pt x="563" y="27"/>
                  </a:cubicBezTo>
                  <a:cubicBezTo>
                    <a:pt x="563" y="28"/>
                    <a:pt x="562" y="29"/>
                    <a:pt x="562" y="30"/>
                  </a:cubicBezTo>
                  <a:cubicBezTo>
                    <a:pt x="562" y="30"/>
                    <a:pt x="561" y="30"/>
                    <a:pt x="560" y="30"/>
                  </a:cubicBezTo>
                  <a:cubicBezTo>
                    <a:pt x="559" y="30"/>
                    <a:pt x="558" y="30"/>
                    <a:pt x="558" y="30"/>
                  </a:cubicBezTo>
                  <a:cubicBezTo>
                    <a:pt x="558" y="29"/>
                    <a:pt x="557" y="28"/>
                    <a:pt x="557" y="27"/>
                  </a:cubicBezTo>
                  <a:cubicBezTo>
                    <a:pt x="557" y="25"/>
                    <a:pt x="558" y="23"/>
                    <a:pt x="560" y="21"/>
                  </a:cubicBezTo>
                  <a:cubicBezTo>
                    <a:pt x="562" y="19"/>
                    <a:pt x="566" y="18"/>
                    <a:pt x="569" y="18"/>
                  </a:cubicBezTo>
                  <a:cubicBezTo>
                    <a:pt x="572" y="18"/>
                    <a:pt x="574" y="18"/>
                    <a:pt x="576" y="20"/>
                  </a:cubicBezTo>
                  <a:cubicBezTo>
                    <a:pt x="578" y="20"/>
                    <a:pt x="579" y="22"/>
                    <a:pt x="580" y="23"/>
                  </a:cubicBezTo>
                  <a:cubicBezTo>
                    <a:pt x="580" y="24"/>
                    <a:pt x="580" y="26"/>
                    <a:pt x="580" y="30"/>
                  </a:cubicBezTo>
                  <a:cubicBezTo>
                    <a:pt x="580" y="41"/>
                    <a:pt x="580" y="41"/>
                    <a:pt x="580" y="41"/>
                  </a:cubicBezTo>
                  <a:cubicBezTo>
                    <a:pt x="580" y="44"/>
                    <a:pt x="580" y="46"/>
                    <a:pt x="580" y="47"/>
                  </a:cubicBezTo>
                  <a:cubicBezTo>
                    <a:pt x="580" y="48"/>
                    <a:pt x="581" y="48"/>
                    <a:pt x="581" y="49"/>
                  </a:cubicBezTo>
                  <a:cubicBezTo>
                    <a:pt x="581" y="49"/>
                    <a:pt x="581" y="49"/>
                    <a:pt x="582" y="49"/>
                  </a:cubicBezTo>
                  <a:cubicBezTo>
                    <a:pt x="582" y="49"/>
                    <a:pt x="582" y="49"/>
                    <a:pt x="583" y="49"/>
                  </a:cubicBezTo>
                  <a:cubicBezTo>
                    <a:pt x="583" y="48"/>
                    <a:pt x="584" y="48"/>
                    <a:pt x="586" y="46"/>
                  </a:cubicBezTo>
                  <a:cubicBezTo>
                    <a:pt x="586" y="48"/>
                    <a:pt x="586" y="48"/>
                    <a:pt x="586" y="48"/>
                  </a:cubicBezTo>
                  <a:cubicBezTo>
                    <a:pt x="583" y="52"/>
                    <a:pt x="580" y="54"/>
                    <a:pt x="578" y="54"/>
                  </a:cubicBezTo>
                  <a:cubicBezTo>
                    <a:pt x="577" y="54"/>
                    <a:pt x="576" y="53"/>
                    <a:pt x="575" y="52"/>
                  </a:cubicBezTo>
                  <a:cubicBezTo>
                    <a:pt x="574" y="52"/>
                    <a:pt x="573" y="51"/>
                    <a:pt x="573" y="49"/>
                  </a:cubicBezTo>
                  <a:close/>
                  <a:moveTo>
                    <a:pt x="573" y="46"/>
                  </a:moveTo>
                  <a:cubicBezTo>
                    <a:pt x="573" y="34"/>
                    <a:pt x="573" y="34"/>
                    <a:pt x="573" y="34"/>
                  </a:cubicBezTo>
                  <a:cubicBezTo>
                    <a:pt x="570" y="35"/>
                    <a:pt x="567" y="36"/>
                    <a:pt x="566" y="37"/>
                  </a:cubicBezTo>
                  <a:cubicBezTo>
                    <a:pt x="564" y="38"/>
                    <a:pt x="563" y="39"/>
                    <a:pt x="562" y="40"/>
                  </a:cubicBezTo>
                  <a:cubicBezTo>
                    <a:pt x="562" y="42"/>
                    <a:pt x="561" y="43"/>
                    <a:pt x="561" y="44"/>
                  </a:cubicBezTo>
                  <a:cubicBezTo>
                    <a:pt x="561" y="46"/>
                    <a:pt x="562" y="48"/>
                    <a:pt x="563" y="49"/>
                  </a:cubicBezTo>
                  <a:cubicBezTo>
                    <a:pt x="564" y="50"/>
                    <a:pt x="565" y="50"/>
                    <a:pt x="566" y="50"/>
                  </a:cubicBezTo>
                  <a:cubicBezTo>
                    <a:pt x="568" y="50"/>
                    <a:pt x="570" y="49"/>
                    <a:pt x="573" y="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 name="Freeform 36"/>
            <p:cNvSpPr>
              <a:spLocks noEditPoints="1"/>
            </p:cNvSpPr>
            <p:nvPr userDrawn="1"/>
          </p:nvSpPr>
          <p:spPr bwMode="auto">
            <a:xfrm>
              <a:off x="9304417" y="4596096"/>
              <a:ext cx="2255842" cy="300036"/>
            </a:xfrm>
            <a:custGeom>
              <a:avLst/>
              <a:gdLst>
                <a:gd name="T0" fmla="*/ 1465 w 1513"/>
                <a:gd name="T1" fmla="*/ 107 h 200"/>
                <a:gd name="T2" fmla="*/ 1416 w 1513"/>
                <a:gd name="T3" fmla="*/ 130 h 200"/>
                <a:gd name="T4" fmla="*/ 1450 w 1513"/>
                <a:gd name="T5" fmla="*/ 47 h 200"/>
                <a:gd name="T6" fmla="*/ 1458 w 1513"/>
                <a:gd name="T7" fmla="*/ 70 h 200"/>
                <a:gd name="T8" fmla="*/ 1467 w 1513"/>
                <a:gd name="T9" fmla="*/ 146 h 200"/>
                <a:gd name="T10" fmla="*/ 1410 w 1513"/>
                <a:gd name="T11" fmla="*/ 171 h 200"/>
                <a:gd name="T12" fmla="*/ 1408 w 1513"/>
                <a:gd name="T13" fmla="*/ 153 h 200"/>
                <a:gd name="T14" fmla="*/ 1272 w 1513"/>
                <a:gd name="T15" fmla="*/ 125 h 200"/>
                <a:gd name="T16" fmla="*/ 1257 w 1513"/>
                <a:gd name="T17" fmla="*/ 79 h 200"/>
                <a:gd name="T18" fmla="*/ 1298 w 1513"/>
                <a:gd name="T19" fmla="*/ 59 h 200"/>
                <a:gd name="T20" fmla="*/ 1220 w 1513"/>
                <a:gd name="T21" fmla="*/ 139 h 200"/>
                <a:gd name="T22" fmla="*/ 1112 w 1513"/>
                <a:gd name="T23" fmla="*/ 16 h 200"/>
                <a:gd name="T24" fmla="*/ 1064 w 1513"/>
                <a:gd name="T25" fmla="*/ 107 h 200"/>
                <a:gd name="T26" fmla="*/ 1074 w 1513"/>
                <a:gd name="T27" fmla="*/ 95 h 200"/>
                <a:gd name="T28" fmla="*/ 1096 w 1513"/>
                <a:gd name="T29" fmla="*/ 49 h 200"/>
                <a:gd name="T30" fmla="*/ 1098 w 1513"/>
                <a:gd name="T31" fmla="*/ 84 h 200"/>
                <a:gd name="T32" fmla="*/ 1101 w 1513"/>
                <a:gd name="T33" fmla="*/ 154 h 200"/>
                <a:gd name="T34" fmla="*/ 1038 w 1513"/>
                <a:gd name="T35" fmla="*/ 172 h 200"/>
                <a:gd name="T36" fmla="*/ 862 w 1513"/>
                <a:gd name="T37" fmla="*/ 136 h 200"/>
                <a:gd name="T38" fmla="*/ 895 w 1513"/>
                <a:gd name="T39" fmla="*/ 103 h 200"/>
                <a:gd name="T40" fmla="*/ 856 w 1513"/>
                <a:gd name="T41" fmla="*/ 83 h 200"/>
                <a:gd name="T42" fmla="*/ 873 w 1513"/>
                <a:gd name="T43" fmla="*/ 80 h 200"/>
                <a:gd name="T44" fmla="*/ 905 w 1513"/>
                <a:gd name="T45" fmla="*/ 38 h 200"/>
                <a:gd name="T46" fmla="*/ 908 w 1513"/>
                <a:gd name="T47" fmla="*/ 83 h 200"/>
                <a:gd name="T48" fmla="*/ 874 w 1513"/>
                <a:gd name="T49" fmla="*/ 168 h 200"/>
                <a:gd name="T50" fmla="*/ 809 w 1513"/>
                <a:gd name="T51" fmla="*/ 149 h 200"/>
                <a:gd name="T52" fmla="*/ 704 w 1513"/>
                <a:gd name="T53" fmla="*/ 45 h 200"/>
                <a:gd name="T54" fmla="*/ 658 w 1513"/>
                <a:gd name="T55" fmla="*/ 45 h 200"/>
                <a:gd name="T56" fmla="*/ 694 w 1513"/>
                <a:gd name="T57" fmla="*/ 50 h 200"/>
                <a:gd name="T58" fmla="*/ 705 w 1513"/>
                <a:gd name="T59" fmla="*/ 55 h 200"/>
                <a:gd name="T60" fmla="*/ 697 w 1513"/>
                <a:gd name="T61" fmla="*/ 139 h 200"/>
                <a:gd name="T62" fmla="*/ 662 w 1513"/>
                <a:gd name="T63" fmla="*/ 179 h 200"/>
                <a:gd name="T64" fmla="*/ 686 w 1513"/>
                <a:gd name="T65" fmla="*/ 141 h 200"/>
                <a:gd name="T66" fmla="*/ 720 w 1513"/>
                <a:gd name="T67" fmla="*/ 90 h 200"/>
                <a:gd name="T68" fmla="*/ 540 w 1513"/>
                <a:gd name="T69" fmla="*/ 92 h 200"/>
                <a:gd name="T70" fmla="*/ 491 w 1513"/>
                <a:gd name="T71" fmla="*/ 115 h 200"/>
                <a:gd name="T72" fmla="*/ 466 w 1513"/>
                <a:gd name="T73" fmla="*/ 70 h 200"/>
                <a:gd name="T74" fmla="*/ 444 w 1513"/>
                <a:gd name="T75" fmla="*/ 90 h 200"/>
                <a:gd name="T76" fmla="*/ 426 w 1513"/>
                <a:gd name="T77" fmla="*/ 96 h 200"/>
                <a:gd name="T78" fmla="*/ 414 w 1513"/>
                <a:gd name="T79" fmla="*/ 90 h 200"/>
                <a:gd name="T80" fmla="*/ 502 w 1513"/>
                <a:gd name="T81" fmla="*/ 43 h 200"/>
                <a:gd name="T82" fmla="*/ 560 w 1513"/>
                <a:gd name="T83" fmla="*/ 85 h 200"/>
                <a:gd name="T84" fmla="*/ 520 w 1513"/>
                <a:gd name="T85" fmla="*/ 187 h 200"/>
                <a:gd name="T86" fmla="*/ 465 w 1513"/>
                <a:gd name="T87" fmla="*/ 119 h 200"/>
                <a:gd name="T88" fmla="*/ 442 w 1513"/>
                <a:gd name="T89" fmla="*/ 153 h 200"/>
                <a:gd name="T90" fmla="*/ 282 w 1513"/>
                <a:gd name="T91" fmla="*/ 98 h 200"/>
                <a:gd name="T92" fmla="*/ 259 w 1513"/>
                <a:gd name="T93" fmla="*/ 93 h 200"/>
                <a:gd name="T94" fmla="*/ 226 w 1513"/>
                <a:gd name="T95" fmla="*/ 158 h 200"/>
                <a:gd name="T96" fmla="*/ 307 w 1513"/>
                <a:gd name="T97" fmla="*/ 43 h 200"/>
                <a:gd name="T98" fmla="*/ 290 w 1513"/>
                <a:gd name="T99" fmla="*/ 120 h 200"/>
                <a:gd name="T100" fmla="*/ 234 w 1513"/>
                <a:gd name="T101" fmla="*/ 93 h 200"/>
                <a:gd name="T102" fmla="*/ 205 w 1513"/>
                <a:gd name="T103" fmla="*/ 107 h 200"/>
                <a:gd name="T104" fmla="*/ 226 w 1513"/>
                <a:gd name="T105" fmla="*/ 171 h 200"/>
                <a:gd name="T106" fmla="*/ 101 w 1513"/>
                <a:gd name="T107" fmla="*/ 63 h 200"/>
                <a:gd name="T108" fmla="*/ 32 w 1513"/>
                <a:gd name="T109" fmla="*/ 94 h 200"/>
                <a:gd name="T110" fmla="*/ 58 w 1513"/>
                <a:gd name="T111" fmla="*/ 7 h 200"/>
                <a:gd name="T112" fmla="*/ 104 w 1513"/>
                <a:gd name="T113" fmla="*/ 90 h 200"/>
                <a:gd name="T114" fmla="*/ 48 w 1513"/>
                <a:gd name="T115" fmla="*/ 152 h 200"/>
                <a:gd name="T116" fmla="*/ 3 w 1513"/>
                <a:gd name="T117" fmla="*/ 66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513" h="200">
                  <a:moveTo>
                    <a:pt x="1410" y="31"/>
                  </a:moveTo>
                  <a:cubicBezTo>
                    <a:pt x="1410" y="28"/>
                    <a:pt x="1410" y="26"/>
                    <a:pt x="1410" y="23"/>
                  </a:cubicBezTo>
                  <a:cubicBezTo>
                    <a:pt x="1418" y="21"/>
                    <a:pt x="1413" y="3"/>
                    <a:pt x="1421" y="0"/>
                  </a:cubicBezTo>
                  <a:cubicBezTo>
                    <a:pt x="1424" y="0"/>
                    <a:pt x="1424" y="0"/>
                    <a:pt x="1424" y="0"/>
                  </a:cubicBezTo>
                  <a:cubicBezTo>
                    <a:pt x="1425" y="3"/>
                    <a:pt x="1427" y="7"/>
                    <a:pt x="1428" y="11"/>
                  </a:cubicBezTo>
                  <a:cubicBezTo>
                    <a:pt x="1428" y="13"/>
                    <a:pt x="1428" y="15"/>
                    <a:pt x="1428" y="17"/>
                  </a:cubicBezTo>
                  <a:cubicBezTo>
                    <a:pt x="1431" y="30"/>
                    <a:pt x="1429" y="36"/>
                    <a:pt x="1427" y="47"/>
                  </a:cubicBezTo>
                  <a:cubicBezTo>
                    <a:pt x="1414" y="49"/>
                    <a:pt x="1415" y="38"/>
                    <a:pt x="1410" y="31"/>
                  </a:cubicBezTo>
                  <a:close/>
                  <a:moveTo>
                    <a:pt x="1442" y="122"/>
                  </a:moveTo>
                  <a:cubicBezTo>
                    <a:pt x="1442" y="107"/>
                    <a:pt x="1454" y="110"/>
                    <a:pt x="1465" y="107"/>
                  </a:cubicBezTo>
                  <a:cubicBezTo>
                    <a:pt x="1470" y="105"/>
                    <a:pt x="1478" y="101"/>
                    <a:pt x="1482" y="97"/>
                  </a:cubicBezTo>
                  <a:cubicBezTo>
                    <a:pt x="1484" y="95"/>
                    <a:pt x="1484" y="93"/>
                    <a:pt x="1486" y="91"/>
                  </a:cubicBezTo>
                  <a:cubicBezTo>
                    <a:pt x="1485" y="90"/>
                    <a:pt x="1485" y="88"/>
                    <a:pt x="1484" y="87"/>
                  </a:cubicBezTo>
                  <a:cubicBezTo>
                    <a:pt x="1482" y="86"/>
                    <a:pt x="1479" y="83"/>
                    <a:pt x="1477" y="83"/>
                  </a:cubicBezTo>
                  <a:cubicBezTo>
                    <a:pt x="1474" y="81"/>
                    <a:pt x="1470" y="82"/>
                    <a:pt x="1468" y="81"/>
                  </a:cubicBezTo>
                  <a:cubicBezTo>
                    <a:pt x="1452" y="83"/>
                    <a:pt x="1429" y="95"/>
                    <a:pt x="1424" y="105"/>
                  </a:cubicBezTo>
                  <a:cubicBezTo>
                    <a:pt x="1424" y="108"/>
                    <a:pt x="1424" y="111"/>
                    <a:pt x="1424" y="113"/>
                  </a:cubicBezTo>
                  <a:cubicBezTo>
                    <a:pt x="1426" y="115"/>
                    <a:pt x="1428" y="117"/>
                    <a:pt x="1430" y="119"/>
                  </a:cubicBezTo>
                  <a:cubicBezTo>
                    <a:pt x="1430" y="126"/>
                    <a:pt x="1430" y="134"/>
                    <a:pt x="1422" y="135"/>
                  </a:cubicBezTo>
                  <a:cubicBezTo>
                    <a:pt x="1420" y="133"/>
                    <a:pt x="1418" y="132"/>
                    <a:pt x="1416" y="130"/>
                  </a:cubicBezTo>
                  <a:cubicBezTo>
                    <a:pt x="1414" y="132"/>
                    <a:pt x="1413" y="133"/>
                    <a:pt x="1409" y="132"/>
                  </a:cubicBezTo>
                  <a:cubicBezTo>
                    <a:pt x="1407" y="128"/>
                    <a:pt x="1397" y="105"/>
                    <a:pt x="1398" y="102"/>
                  </a:cubicBezTo>
                  <a:cubicBezTo>
                    <a:pt x="1399" y="99"/>
                    <a:pt x="1405" y="97"/>
                    <a:pt x="1408" y="96"/>
                  </a:cubicBezTo>
                  <a:cubicBezTo>
                    <a:pt x="1414" y="93"/>
                    <a:pt x="1418" y="86"/>
                    <a:pt x="1423" y="82"/>
                  </a:cubicBezTo>
                  <a:cubicBezTo>
                    <a:pt x="1426" y="80"/>
                    <a:pt x="1430" y="80"/>
                    <a:pt x="1433" y="79"/>
                  </a:cubicBezTo>
                  <a:cubicBezTo>
                    <a:pt x="1441" y="75"/>
                    <a:pt x="1447" y="65"/>
                    <a:pt x="1454" y="59"/>
                  </a:cubicBezTo>
                  <a:cubicBezTo>
                    <a:pt x="1462" y="51"/>
                    <a:pt x="1472" y="50"/>
                    <a:pt x="1478" y="41"/>
                  </a:cubicBezTo>
                  <a:cubicBezTo>
                    <a:pt x="1478" y="41"/>
                    <a:pt x="1478" y="41"/>
                    <a:pt x="1478" y="40"/>
                  </a:cubicBezTo>
                  <a:cubicBezTo>
                    <a:pt x="1477" y="40"/>
                    <a:pt x="1477" y="40"/>
                    <a:pt x="1477" y="40"/>
                  </a:cubicBezTo>
                  <a:cubicBezTo>
                    <a:pt x="1472" y="45"/>
                    <a:pt x="1459" y="54"/>
                    <a:pt x="1450" y="47"/>
                  </a:cubicBezTo>
                  <a:cubicBezTo>
                    <a:pt x="1446" y="45"/>
                    <a:pt x="1447" y="40"/>
                    <a:pt x="1444" y="37"/>
                  </a:cubicBezTo>
                  <a:cubicBezTo>
                    <a:pt x="1443" y="35"/>
                    <a:pt x="1440" y="34"/>
                    <a:pt x="1440" y="31"/>
                  </a:cubicBezTo>
                  <a:cubicBezTo>
                    <a:pt x="1440" y="29"/>
                    <a:pt x="1441" y="28"/>
                    <a:pt x="1441" y="27"/>
                  </a:cubicBezTo>
                  <a:cubicBezTo>
                    <a:pt x="1447" y="27"/>
                    <a:pt x="1459" y="35"/>
                    <a:pt x="1462" y="38"/>
                  </a:cubicBezTo>
                  <a:cubicBezTo>
                    <a:pt x="1471" y="35"/>
                    <a:pt x="1480" y="33"/>
                    <a:pt x="1488" y="28"/>
                  </a:cubicBezTo>
                  <a:cubicBezTo>
                    <a:pt x="1491" y="26"/>
                    <a:pt x="1496" y="30"/>
                    <a:pt x="1498" y="29"/>
                  </a:cubicBezTo>
                  <a:cubicBezTo>
                    <a:pt x="1502" y="32"/>
                    <a:pt x="1508" y="48"/>
                    <a:pt x="1500" y="52"/>
                  </a:cubicBezTo>
                  <a:cubicBezTo>
                    <a:pt x="1496" y="53"/>
                    <a:pt x="1490" y="53"/>
                    <a:pt x="1486" y="54"/>
                  </a:cubicBezTo>
                  <a:cubicBezTo>
                    <a:pt x="1476" y="56"/>
                    <a:pt x="1464" y="63"/>
                    <a:pt x="1457" y="69"/>
                  </a:cubicBezTo>
                  <a:cubicBezTo>
                    <a:pt x="1457" y="69"/>
                    <a:pt x="1458" y="69"/>
                    <a:pt x="1458" y="70"/>
                  </a:cubicBezTo>
                  <a:cubicBezTo>
                    <a:pt x="1458" y="70"/>
                    <a:pt x="1458" y="70"/>
                    <a:pt x="1458" y="70"/>
                  </a:cubicBezTo>
                  <a:cubicBezTo>
                    <a:pt x="1462" y="71"/>
                    <a:pt x="1469" y="68"/>
                    <a:pt x="1474" y="71"/>
                  </a:cubicBezTo>
                  <a:cubicBezTo>
                    <a:pt x="1485" y="76"/>
                    <a:pt x="1500" y="81"/>
                    <a:pt x="1500" y="99"/>
                  </a:cubicBezTo>
                  <a:cubicBezTo>
                    <a:pt x="1497" y="100"/>
                    <a:pt x="1496" y="102"/>
                    <a:pt x="1494" y="103"/>
                  </a:cubicBezTo>
                  <a:cubicBezTo>
                    <a:pt x="1488" y="105"/>
                    <a:pt x="1482" y="105"/>
                    <a:pt x="1477" y="108"/>
                  </a:cubicBezTo>
                  <a:cubicBezTo>
                    <a:pt x="1477" y="109"/>
                    <a:pt x="1477" y="109"/>
                    <a:pt x="1477" y="110"/>
                  </a:cubicBezTo>
                  <a:cubicBezTo>
                    <a:pt x="1478" y="112"/>
                    <a:pt x="1479" y="113"/>
                    <a:pt x="1479" y="118"/>
                  </a:cubicBezTo>
                  <a:cubicBezTo>
                    <a:pt x="1477" y="119"/>
                    <a:pt x="1478" y="122"/>
                    <a:pt x="1476" y="123"/>
                  </a:cubicBezTo>
                  <a:cubicBezTo>
                    <a:pt x="1472" y="130"/>
                    <a:pt x="1465" y="135"/>
                    <a:pt x="1463" y="142"/>
                  </a:cubicBezTo>
                  <a:cubicBezTo>
                    <a:pt x="1464" y="143"/>
                    <a:pt x="1466" y="145"/>
                    <a:pt x="1467" y="146"/>
                  </a:cubicBezTo>
                  <a:cubicBezTo>
                    <a:pt x="1476" y="149"/>
                    <a:pt x="1513" y="129"/>
                    <a:pt x="1508" y="151"/>
                  </a:cubicBezTo>
                  <a:cubicBezTo>
                    <a:pt x="1507" y="154"/>
                    <a:pt x="1505" y="156"/>
                    <a:pt x="1504" y="158"/>
                  </a:cubicBezTo>
                  <a:cubicBezTo>
                    <a:pt x="1500" y="158"/>
                    <a:pt x="1498" y="157"/>
                    <a:pt x="1495" y="157"/>
                  </a:cubicBezTo>
                  <a:cubicBezTo>
                    <a:pt x="1490" y="155"/>
                    <a:pt x="1472" y="161"/>
                    <a:pt x="1469" y="163"/>
                  </a:cubicBezTo>
                  <a:cubicBezTo>
                    <a:pt x="1470" y="169"/>
                    <a:pt x="1471" y="175"/>
                    <a:pt x="1471" y="182"/>
                  </a:cubicBezTo>
                  <a:cubicBezTo>
                    <a:pt x="1469" y="183"/>
                    <a:pt x="1469" y="185"/>
                    <a:pt x="1468" y="186"/>
                  </a:cubicBezTo>
                  <a:cubicBezTo>
                    <a:pt x="1465" y="188"/>
                    <a:pt x="1462" y="187"/>
                    <a:pt x="1458" y="189"/>
                  </a:cubicBezTo>
                  <a:cubicBezTo>
                    <a:pt x="1456" y="190"/>
                    <a:pt x="1453" y="193"/>
                    <a:pt x="1450" y="193"/>
                  </a:cubicBezTo>
                  <a:cubicBezTo>
                    <a:pt x="1432" y="200"/>
                    <a:pt x="1414" y="183"/>
                    <a:pt x="1410" y="171"/>
                  </a:cubicBezTo>
                  <a:cubicBezTo>
                    <a:pt x="1410" y="171"/>
                    <a:pt x="1410" y="171"/>
                    <a:pt x="1410" y="171"/>
                  </a:cubicBezTo>
                  <a:cubicBezTo>
                    <a:pt x="1416" y="171"/>
                    <a:pt x="1423" y="177"/>
                    <a:pt x="1428" y="179"/>
                  </a:cubicBezTo>
                  <a:cubicBezTo>
                    <a:pt x="1430" y="179"/>
                    <a:pt x="1433" y="179"/>
                    <a:pt x="1435" y="179"/>
                  </a:cubicBezTo>
                  <a:cubicBezTo>
                    <a:pt x="1449" y="179"/>
                    <a:pt x="1457" y="174"/>
                    <a:pt x="1463" y="165"/>
                  </a:cubicBezTo>
                  <a:cubicBezTo>
                    <a:pt x="1463" y="164"/>
                    <a:pt x="1463" y="163"/>
                    <a:pt x="1463" y="162"/>
                  </a:cubicBezTo>
                  <a:cubicBezTo>
                    <a:pt x="1462" y="162"/>
                    <a:pt x="1461" y="161"/>
                    <a:pt x="1460" y="161"/>
                  </a:cubicBezTo>
                  <a:cubicBezTo>
                    <a:pt x="1453" y="158"/>
                    <a:pt x="1440" y="165"/>
                    <a:pt x="1434" y="166"/>
                  </a:cubicBezTo>
                  <a:cubicBezTo>
                    <a:pt x="1428" y="167"/>
                    <a:pt x="1413" y="167"/>
                    <a:pt x="1408" y="164"/>
                  </a:cubicBezTo>
                  <a:cubicBezTo>
                    <a:pt x="1406" y="163"/>
                    <a:pt x="1405" y="161"/>
                    <a:pt x="1404" y="160"/>
                  </a:cubicBezTo>
                  <a:cubicBezTo>
                    <a:pt x="1404" y="159"/>
                    <a:pt x="1404" y="157"/>
                    <a:pt x="1404" y="156"/>
                  </a:cubicBezTo>
                  <a:cubicBezTo>
                    <a:pt x="1406" y="155"/>
                    <a:pt x="1407" y="154"/>
                    <a:pt x="1408" y="153"/>
                  </a:cubicBezTo>
                  <a:cubicBezTo>
                    <a:pt x="1418" y="153"/>
                    <a:pt x="1426" y="153"/>
                    <a:pt x="1436" y="153"/>
                  </a:cubicBezTo>
                  <a:cubicBezTo>
                    <a:pt x="1438" y="152"/>
                    <a:pt x="1442" y="149"/>
                    <a:pt x="1444" y="149"/>
                  </a:cubicBezTo>
                  <a:cubicBezTo>
                    <a:pt x="1448" y="147"/>
                    <a:pt x="1452" y="148"/>
                    <a:pt x="1455" y="147"/>
                  </a:cubicBezTo>
                  <a:cubicBezTo>
                    <a:pt x="1456" y="146"/>
                    <a:pt x="1456" y="146"/>
                    <a:pt x="1457" y="145"/>
                  </a:cubicBezTo>
                  <a:cubicBezTo>
                    <a:pt x="1456" y="143"/>
                    <a:pt x="1454" y="139"/>
                    <a:pt x="1456" y="136"/>
                  </a:cubicBezTo>
                  <a:cubicBezTo>
                    <a:pt x="1458" y="129"/>
                    <a:pt x="1460" y="125"/>
                    <a:pt x="1464" y="118"/>
                  </a:cubicBezTo>
                  <a:cubicBezTo>
                    <a:pt x="1463" y="117"/>
                    <a:pt x="1462" y="117"/>
                    <a:pt x="1461" y="117"/>
                  </a:cubicBezTo>
                  <a:cubicBezTo>
                    <a:pt x="1455" y="118"/>
                    <a:pt x="1451" y="121"/>
                    <a:pt x="1442" y="122"/>
                  </a:cubicBezTo>
                  <a:close/>
                  <a:moveTo>
                    <a:pt x="1272" y="127"/>
                  </a:moveTo>
                  <a:cubicBezTo>
                    <a:pt x="1272" y="125"/>
                    <a:pt x="1271" y="126"/>
                    <a:pt x="1272" y="125"/>
                  </a:cubicBezTo>
                  <a:cubicBezTo>
                    <a:pt x="1274" y="119"/>
                    <a:pt x="1285" y="115"/>
                    <a:pt x="1292" y="119"/>
                  </a:cubicBezTo>
                  <a:cubicBezTo>
                    <a:pt x="1301" y="125"/>
                    <a:pt x="1318" y="137"/>
                    <a:pt x="1316" y="154"/>
                  </a:cubicBezTo>
                  <a:cubicBezTo>
                    <a:pt x="1310" y="157"/>
                    <a:pt x="1309" y="164"/>
                    <a:pt x="1298" y="164"/>
                  </a:cubicBezTo>
                  <a:cubicBezTo>
                    <a:pt x="1298" y="161"/>
                    <a:pt x="1294" y="159"/>
                    <a:pt x="1293" y="157"/>
                  </a:cubicBezTo>
                  <a:cubicBezTo>
                    <a:pt x="1292" y="155"/>
                    <a:pt x="1292" y="152"/>
                    <a:pt x="1291" y="149"/>
                  </a:cubicBezTo>
                  <a:cubicBezTo>
                    <a:pt x="1288" y="143"/>
                    <a:pt x="1279" y="128"/>
                    <a:pt x="1272" y="127"/>
                  </a:cubicBezTo>
                  <a:close/>
                  <a:moveTo>
                    <a:pt x="1216" y="87"/>
                  </a:moveTo>
                  <a:cubicBezTo>
                    <a:pt x="1216" y="86"/>
                    <a:pt x="1217" y="85"/>
                    <a:pt x="1217" y="84"/>
                  </a:cubicBezTo>
                  <a:cubicBezTo>
                    <a:pt x="1222" y="85"/>
                    <a:pt x="1227" y="86"/>
                    <a:pt x="1232" y="87"/>
                  </a:cubicBezTo>
                  <a:cubicBezTo>
                    <a:pt x="1237" y="89"/>
                    <a:pt x="1256" y="82"/>
                    <a:pt x="1257" y="79"/>
                  </a:cubicBezTo>
                  <a:cubicBezTo>
                    <a:pt x="1260" y="74"/>
                    <a:pt x="1260" y="41"/>
                    <a:pt x="1257" y="36"/>
                  </a:cubicBezTo>
                  <a:cubicBezTo>
                    <a:pt x="1255" y="31"/>
                    <a:pt x="1252" y="30"/>
                    <a:pt x="1252" y="23"/>
                  </a:cubicBezTo>
                  <a:cubicBezTo>
                    <a:pt x="1256" y="21"/>
                    <a:pt x="1256" y="20"/>
                    <a:pt x="1264" y="20"/>
                  </a:cubicBezTo>
                  <a:cubicBezTo>
                    <a:pt x="1272" y="26"/>
                    <a:pt x="1273" y="39"/>
                    <a:pt x="1273" y="54"/>
                  </a:cubicBezTo>
                  <a:cubicBezTo>
                    <a:pt x="1273" y="59"/>
                    <a:pt x="1271" y="74"/>
                    <a:pt x="1272" y="74"/>
                  </a:cubicBezTo>
                  <a:cubicBezTo>
                    <a:pt x="1276" y="75"/>
                    <a:pt x="1290" y="70"/>
                    <a:pt x="1293" y="68"/>
                  </a:cubicBezTo>
                  <a:cubicBezTo>
                    <a:pt x="1293" y="63"/>
                    <a:pt x="1292" y="61"/>
                    <a:pt x="1288" y="58"/>
                  </a:cubicBezTo>
                  <a:cubicBezTo>
                    <a:pt x="1288" y="57"/>
                    <a:pt x="1288" y="55"/>
                    <a:pt x="1288" y="53"/>
                  </a:cubicBezTo>
                  <a:cubicBezTo>
                    <a:pt x="1289" y="53"/>
                    <a:pt x="1290" y="54"/>
                    <a:pt x="1290" y="54"/>
                  </a:cubicBezTo>
                  <a:cubicBezTo>
                    <a:pt x="1293" y="55"/>
                    <a:pt x="1295" y="59"/>
                    <a:pt x="1298" y="59"/>
                  </a:cubicBezTo>
                  <a:cubicBezTo>
                    <a:pt x="1306" y="62"/>
                    <a:pt x="1314" y="60"/>
                    <a:pt x="1321" y="63"/>
                  </a:cubicBezTo>
                  <a:cubicBezTo>
                    <a:pt x="1322" y="64"/>
                    <a:pt x="1322" y="63"/>
                    <a:pt x="1322" y="65"/>
                  </a:cubicBezTo>
                  <a:cubicBezTo>
                    <a:pt x="1322" y="67"/>
                    <a:pt x="1322" y="69"/>
                    <a:pt x="1322" y="71"/>
                  </a:cubicBezTo>
                  <a:cubicBezTo>
                    <a:pt x="1321" y="71"/>
                    <a:pt x="1320" y="74"/>
                    <a:pt x="1319" y="75"/>
                  </a:cubicBezTo>
                  <a:cubicBezTo>
                    <a:pt x="1317" y="76"/>
                    <a:pt x="1310" y="75"/>
                    <a:pt x="1308" y="76"/>
                  </a:cubicBezTo>
                  <a:cubicBezTo>
                    <a:pt x="1301" y="79"/>
                    <a:pt x="1273" y="90"/>
                    <a:pt x="1268" y="95"/>
                  </a:cubicBezTo>
                  <a:cubicBezTo>
                    <a:pt x="1264" y="99"/>
                    <a:pt x="1266" y="105"/>
                    <a:pt x="1264" y="110"/>
                  </a:cubicBezTo>
                  <a:cubicBezTo>
                    <a:pt x="1260" y="123"/>
                    <a:pt x="1250" y="153"/>
                    <a:pt x="1232" y="145"/>
                  </a:cubicBezTo>
                  <a:cubicBezTo>
                    <a:pt x="1230" y="145"/>
                    <a:pt x="1229" y="145"/>
                    <a:pt x="1228" y="145"/>
                  </a:cubicBezTo>
                  <a:cubicBezTo>
                    <a:pt x="1225" y="143"/>
                    <a:pt x="1223" y="141"/>
                    <a:pt x="1220" y="139"/>
                  </a:cubicBezTo>
                  <a:cubicBezTo>
                    <a:pt x="1220" y="138"/>
                    <a:pt x="1220" y="137"/>
                    <a:pt x="1220" y="135"/>
                  </a:cubicBezTo>
                  <a:cubicBezTo>
                    <a:pt x="1222" y="135"/>
                    <a:pt x="1225" y="131"/>
                    <a:pt x="1227" y="130"/>
                  </a:cubicBezTo>
                  <a:cubicBezTo>
                    <a:pt x="1232" y="128"/>
                    <a:pt x="1236" y="129"/>
                    <a:pt x="1240" y="127"/>
                  </a:cubicBezTo>
                  <a:cubicBezTo>
                    <a:pt x="1246" y="125"/>
                    <a:pt x="1256" y="107"/>
                    <a:pt x="1254" y="101"/>
                  </a:cubicBezTo>
                  <a:cubicBezTo>
                    <a:pt x="1246" y="100"/>
                    <a:pt x="1236" y="101"/>
                    <a:pt x="1228" y="101"/>
                  </a:cubicBezTo>
                  <a:cubicBezTo>
                    <a:pt x="1225" y="98"/>
                    <a:pt x="1222" y="96"/>
                    <a:pt x="1219" y="93"/>
                  </a:cubicBezTo>
                  <a:cubicBezTo>
                    <a:pt x="1217" y="91"/>
                    <a:pt x="1217" y="88"/>
                    <a:pt x="1216" y="87"/>
                  </a:cubicBezTo>
                  <a:close/>
                  <a:moveTo>
                    <a:pt x="1110" y="21"/>
                  </a:moveTo>
                  <a:cubicBezTo>
                    <a:pt x="1110" y="20"/>
                    <a:pt x="1110" y="19"/>
                    <a:pt x="1110" y="17"/>
                  </a:cubicBezTo>
                  <a:cubicBezTo>
                    <a:pt x="1110" y="17"/>
                    <a:pt x="1111" y="16"/>
                    <a:pt x="1112" y="16"/>
                  </a:cubicBezTo>
                  <a:cubicBezTo>
                    <a:pt x="1124" y="17"/>
                    <a:pt x="1148" y="19"/>
                    <a:pt x="1147" y="35"/>
                  </a:cubicBezTo>
                  <a:cubicBezTo>
                    <a:pt x="1142" y="43"/>
                    <a:pt x="1140" y="49"/>
                    <a:pt x="1128" y="45"/>
                  </a:cubicBezTo>
                  <a:cubicBezTo>
                    <a:pt x="1127" y="43"/>
                    <a:pt x="1126" y="41"/>
                    <a:pt x="1124" y="39"/>
                  </a:cubicBezTo>
                  <a:cubicBezTo>
                    <a:pt x="1123" y="38"/>
                    <a:pt x="1121" y="38"/>
                    <a:pt x="1119" y="37"/>
                  </a:cubicBezTo>
                  <a:cubicBezTo>
                    <a:pt x="1119" y="31"/>
                    <a:pt x="1113" y="23"/>
                    <a:pt x="1110" y="21"/>
                  </a:cubicBezTo>
                  <a:close/>
                  <a:moveTo>
                    <a:pt x="1055" y="126"/>
                  </a:moveTo>
                  <a:cubicBezTo>
                    <a:pt x="1058" y="127"/>
                    <a:pt x="1062" y="127"/>
                    <a:pt x="1064" y="125"/>
                  </a:cubicBezTo>
                  <a:cubicBezTo>
                    <a:pt x="1066" y="124"/>
                    <a:pt x="1068" y="125"/>
                    <a:pt x="1070" y="123"/>
                  </a:cubicBezTo>
                  <a:cubicBezTo>
                    <a:pt x="1074" y="119"/>
                    <a:pt x="1070" y="109"/>
                    <a:pt x="1066" y="107"/>
                  </a:cubicBezTo>
                  <a:cubicBezTo>
                    <a:pt x="1066" y="107"/>
                    <a:pt x="1064" y="107"/>
                    <a:pt x="1064" y="107"/>
                  </a:cubicBezTo>
                  <a:cubicBezTo>
                    <a:pt x="1056" y="125"/>
                    <a:pt x="1056" y="125"/>
                    <a:pt x="1056" y="125"/>
                  </a:cubicBezTo>
                  <a:cubicBezTo>
                    <a:pt x="1056" y="125"/>
                    <a:pt x="1056" y="126"/>
                    <a:pt x="1055" y="126"/>
                  </a:cubicBezTo>
                  <a:close/>
                  <a:moveTo>
                    <a:pt x="1021" y="158"/>
                  </a:moveTo>
                  <a:cubicBezTo>
                    <a:pt x="1021" y="153"/>
                    <a:pt x="1024" y="148"/>
                    <a:pt x="1024" y="143"/>
                  </a:cubicBezTo>
                  <a:cubicBezTo>
                    <a:pt x="1025" y="140"/>
                    <a:pt x="1023" y="136"/>
                    <a:pt x="1024" y="133"/>
                  </a:cubicBezTo>
                  <a:cubicBezTo>
                    <a:pt x="1031" y="132"/>
                    <a:pt x="1042" y="114"/>
                    <a:pt x="1048" y="108"/>
                  </a:cubicBezTo>
                  <a:cubicBezTo>
                    <a:pt x="1051" y="106"/>
                    <a:pt x="1056" y="103"/>
                    <a:pt x="1059" y="102"/>
                  </a:cubicBezTo>
                  <a:cubicBezTo>
                    <a:pt x="1060" y="102"/>
                    <a:pt x="1062" y="102"/>
                    <a:pt x="1063" y="103"/>
                  </a:cubicBezTo>
                  <a:cubicBezTo>
                    <a:pt x="1068" y="104"/>
                    <a:pt x="1072" y="102"/>
                    <a:pt x="1075" y="101"/>
                  </a:cubicBezTo>
                  <a:cubicBezTo>
                    <a:pt x="1075" y="99"/>
                    <a:pt x="1075" y="97"/>
                    <a:pt x="1074" y="95"/>
                  </a:cubicBezTo>
                  <a:cubicBezTo>
                    <a:pt x="1074" y="95"/>
                    <a:pt x="1072" y="92"/>
                    <a:pt x="1072" y="93"/>
                  </a:cubicBezTo>
                  <a:cubicBezTo>
                    <a:pt x="1069" y="93"/>
                    <a:pt x="1067" y="96"/>
                    <a:pt x="1065" y="97"/>
                  </a:cubicBezTo>
                  <a:cubicBezTo>
                    <a:pt x="1064" y="97"/>
                    <a:pt x="1062" y="97"/>
                    <a:pt x="1060" y="97"/>
                  </a:cubicBezTo>
                  <a:cubicBezTo>
                    <a:pt x="1051" y="97"/>
                    <a:pt x="1045" y="88"/>
                    <a:pt x="1047" y="79"/>
                  </a:cubicBezTo>
                  <a:cubicBezTo>
                    <a:pt x="1056" y="81"/>
                    <a:pt x="1069" y="81"/>
                    <a:pt x="1076" y="76"/>
                  </a:cubicBezTo>
                  <a:cubicBezTo>
                    <a:pt x="1078" y="64"/>
                    <a:pt x="1079" y="47"/>
                    <a:pt x="1083" y="37"/>
                  </a:cubicBezTo>
                  <a:cubicBezTo>
                    <a:pt x="1085" y="34"/>
                    <a:pt x="1081" y="25"/>
                    <a:pt x="1084" y="18"/>
                  </a:cubicBezTo>
                  <a:cubicBezTo>
                    <a:pt x="1085" y="18"/>
                    <a:pt x="1087" y="18"/>
                    <a:pt x="1089" y="18"/>
                  </a:cubicBezTo>
                  <a:cubicBezTo>
                    <a:pt x="1090" y="19"/>
                    <a:pt x="1091" y="21"/>
                    <a:pt x="1092" y="22"/>
                  </a:cubicBezTo>
                  <a:cubicBezTo>
                    <a:pt x="1092" y="24"/>
                    <a:pt x="1097" y="47"/>
                    <a:pt x="1096" y="49"/>
                  </a:cubicBezTo>
                  <a:cubicBezTo>
                    <a:pt x="1095" y="53"/>
                    <a:pt x="1090" y="67"/>
                    <a:pt x="1092" y="70"/>
                  </a:cubicBezTo>
                  <a:cubicBezTo>
                    <a:pt x="1092" y="71"/>
                    <a:pt x="1092" y="71"/>
                    <a:pt x="1093" y="71"/>
                  </a:cubicBezTo>
                  <a:cubicBezTo>
                    <a:pt x="1099" y="71"/>
                    <a:pt x="1107" y="67"/>
                    <a:pt x="1109" y="62"/>
                  </a:cubicBezTo>
                  <a:cubicBezTo>
                    <a:pt x="1110" y="58"/>
                    <a:pt x="1107" y="56"/>
                    <a:pt x="1108" y="54"/>
                  </a:cubicBezTo>
                  <a:cubicBezTo>
                    <a:pt x="1108" y="54"/>
                    <a:pt x="1109" y="54"/>
                    <a:pt x="1109" y="54"/>
                  </a:cubicBezTo>
                  <a:cubicBezTo>
                    <a:pt x="1113" y="56"/>
                    <a:pt x="1126" y="58"/>
                    <a:pt x="1132" y="59"/>
                  </a:cubicBezTo>
                  <a:cubicBezTo>
                    <a:pt x="1132" y="61"/>
                    <a:pt x="1132" y="63"/>
                    <a:pt x="1132" y="65"/>
                  </a:cubicBezTo>
                  <a:cubicBezTo>
                    <a:pt x="1131" y="65"/>
                    <a:pt x="1130" y="66"/>
                    <a:pt x="1130" y="66"/>
                  </a:cubicBezTo>
                  <a:cubicBezTo>
                    <a:pt x="1129" y="66"/>
                    <a:pt x="1129" y="65"/>
                    <a:pt x="1129" y="65"/>
                  </a:cubicBezTo>
                  <a:cubicBezTo>
                    <a:pt x="1120" y="68"/>
                    <a:pt x="1100" y="77"/>
                    <a:pt x="1098" y="84"/>
                  </a:cubicBezTo>
                  <a:cubicBezTo>
                    <a:pt x="1096" y="84"/>
                    <a:pt x="1093" y="83"/>
                    <a:pt x="1092" y="85"/>
                  </a:cubicBezTo>
                  <a:cubicBezTo>
                    <a:pt x="1085" y="89"/>
                    <a:pt x="1090" y="98"/>
                    <a:pt x="1088" y="106"/>
                  </a:cubicBezTo>
                  <a:cubicBezTo>
                    <a:pt x="1087" y="109"/>
                    <a:pt x="1086" y="112"/>
                    <a:pt x="1087" y="115"/>
                  </a:cubicBezTo>
                  <a:cubicBezTo>
                    <a:pt x="1088" y="115"/>
                    <a:pt x="1089" y="116"/>
                    <a:pt x="1090" y="116"/>
                  </a:cubicBezTo>
                  <a:cubicBezTo>
                    <a:pt x="1095" y="108"/>
                    <a:pt x="1106" y="105"/>
                    <a:pt x="1114" y="111"/>
                  </a:cubicBezTo>
                  <a:cubicBezTo>
                    <a:pt x="1122" y="117"/>
                    <a:pt x="1116" y="123"/>
                    <a:pt x="1119" y="131"/>
                  </a:cubicBezTo>
                  <a:cubicBezTo>
                    <a:pt x="1120" y="136"/>
                    <a:pt x="1126" y="139"/>
                    <a:pt x="1128" y="145"/>
                  </a:cubicBezTo>
                  <a:cubicBezTo>
                    <a:pt x="1128" y="145"/>
                    <a:pt x="1128" y="147"/>
                    <a:pt x="1129" y="146"/>
                  </a:cubicBezTo>
                  <a:cubicBezTo>
                    <a:pt x="1134" y="161"/>
                    <a:pt x="1113" y="161"/>
                    <a:pt x="1105" y="160"/>
                  </a:cubicBezTo>
                  <a:cubicBezTo>
                    <a:pt x="1104" y="158"/>
                    <a:pt x="1102" y="156"/>
                    <a:pt x="1101" y="154"/>
                  </a:cubicBezTo>
                  <a:cubicBezTo>
                    <a:pt x="1098" y="145"/>
                    <a:pt x="1098" y="133"/>
                    <a:pt x="1090" y="130"/>
                  </a:cubicBezTo>
                  <a:cubicBezTo>
                    <a:pt x="1076" y="139"/>
                    <a:pt x="1092" y="160"/>
                    <a:pt x="1085" y="177"/>
                  </a:cubicBezTo>
                  <a:cubicBezTo>
                    <a:pt x="1085" y="177"/>
                    <a:pt x="1085" y="177"/>
                    <a:pt x="1085" y="177"/>
                  </a:cubicBezTo>
                  <a:cubicBezTo>
                    <a:pt x="1083" y="175"/>
                    <a:pt x="1080" y="175"/>
                    <a:pt x="1079" y="173"/>
                  </a:cubicBezTo>
                  <a:cubicBezTo>
                    <a:pt x="1075" y="170"/>
                    <a:pt x="1072" y="163"/>
                    <a:pt x="1070" y="156"/>
                  </a:cubicBezTo>
                  <a:cubicBezTo>
                    <a:pt x="1068" y="149"/>
                    <a:pt x="1074" y="143"/>
                    <a:pt x="1072" y="139"/>
                  </a:cubicBezTo>
                  <a:cubicBezTo>
                    <a:pt x="1071" y="139"/>
                    <a:pt x="1071" y="138"/>
                    <a:pt x="1070" y="137"/>
                  </a:cubicBezTo>
                  <a:cubicBezTo>
                    <a:pt x="1065" y="137"/>
                    <a:pt x="1056" y="139"/>
                    <a:pt x="1054" y="144"/>
                  </a:cubicBezTo>
                  <a:cubicBezTo>
                    <a:pt x="1053" y="147"/>
                    <a:pt x="1054" y="149"/>
                    <a:pt x="1053" y="151"/>
                  </a:cubicBezTo>
                  <a:cubicBezTo>
                    <a:pt x="1050" y="156"/>
                    <a:pt x="1042" y="170"/>
                    <a:pt x="1038" y="172"/>
                  </a:cubicBezTo>
                  <a:cubicBezTo>
                    <a:pt x="1034" y="173"/>
                    <a:pt x="1030" y="171"/>
                    <a:pt x="1027" y="169"/>
                  </a:cubicBezTo>
                  <a:cubicBezTo>
                    <a:pt x="1028" y="163"/>
                    <a:pt x="1024" y="158"/>
                    <a:pt x="1021" y="158"/>
                  </a:cubicBezTo>
                  <a:close/>
                  <a:moveTo>
                    <a:pt x="913" y="65"/>
                  </a:moveTo>
                  <a:cubicBezTo>
                    <a:pt x="914" y="65"/>
                    <a:pt x="913" y="65"/>
                    <a:pt x="915" y="65"/>
                  </a:cubicBezTo>
                  <a:cubicBezTo>
                    <a:pt x="919" y="64"/>
                    <a:pt x="929" y="61"/>
                    <a:pt x="931" y="58"/>
                  </a:cubicBezTo>
                  <a:cubicBezTo>
                    <a:pt x="931" y="57"/>
                    <a:pt x="931" y="55"/>
                    <a:pt x="931" y="54"/>
                  </a:cubicBezTo>
                  <a:cubicBezTo>
                    <a:pt x="929" y="49"/>
                    <a:pt x="924" y="45"/>
                    <a:pt x="920" y="43"/>
                  </a:cubicBezTo>
                  <a:cubicBezTo>
                    <a:pt x="920" y="43"/>
                    <a:pt x="920" y="43"/>
                    <a:pt x="919" y="43"/>
                  </a:cubicBezTo>
                  <a:cubicBezTo>
                    <a:pt x="917" y="47"/>
                    <a:pt x="913" y="58"/>
                    <a:pt x="913" y="65"/>
                  </a:cubicBezTo>
                  <a:close/>
                  <a:moveTo>
                    <a:pt x="862" y="136"/>
                  </a:moveTo>
                  <a:cubicBezTo>
                    <a:pt x="863" y="139"/>
                    <a:pt x="864" y="143"/>
                    <a:pt x="865" y="147"/>
                  </a:cubicBezTo>
                  <a:cubicBezTo>
                    <a:pt x="870" y="155"/>
                    <a:pt x="887" y="161"/>
                    <a:pt x="898" y="154"/>
                  </a:cubicBezTo>
                  <a:cubicBezTo>
                    <a:pt x="900" y="149"/>
                    <a:pt x="886" y="129"/>
                    <a:pt x="882" y="126"/>
                  </a:cubicBezTo>
                  <a:cubicBezTo>
                    <a:pt x="886" y="126"/>
                    <a:pt x="890" y="126"/>
                    <a:pt x="894" y="126"/>
                  </a:cubicBezTo>
                  <a:cubicBezTo>
                    <a:pt x="896" y="127"/>
                    <a:pt x="913" y="133"/>
                    <a:pt x="914" y="132"/>
                  </a:cubicBezTo>
                  <a:cubicBezTo>
                    <a:pt x="918" y="129"/>
                    <a:pt x="918" y="106"/>
                    <a:pt x="916" y="105"/>
                  </a:cubicBezTo>
                  <a:cubicBezTo>
                    <a:pt x="914" y="104"/>
                    <a:pt x="913" y="104"/>
                    <a:pt x="912" y="104"/>
                  </a:cubicBezTo>
                  <a:cubicBezTo>
                    <a:pt x="910" y="107"/>
                    <a:pt x="907" y="113"/>
                    <a:pt x="904" y="116"/>
                  </a:cubicBezTo>
                  <a:cubicBezTo>
                    <a:pt x="903" y="116"/>
                    <a:pt x="902" y="116"/>
                    <a:pt x="902" y="116"/>
                  </a:cubicBezTo>
                  <a:cubicBezTo>
                    <a:pt x="900" y="112"/>
                    <a:pt x="897" y="108"/>
                    <a:pt x="895" y="103"/>
                  </a:cubicBezTo>
                  <a:cubicBezTo>
                    <a:pt x="893" y="99"/>
                    <a:pt x="896" y="91"/>
                    <a:pt x="894" y="87"/>
                  </a:cubicBezTo>
                  <a:cubicBezTo>
                    <a:pt x="881" y="85"/>
                    <a:pt x="881" y="95"/>
                    <a:pt x="876" y="101"/>
                  </a:cubicBezTo>
                  <a:cubicBezTo>
                    <a:pt x="869" y="111"/>
                    <a:pt x="862" y="119"/>
                    <a:pt x="862" y="136"/>
                  </a:cubicBezTo>
                  <a:close/>
                  <a:moveTo>
                    <a:pt x="801" y="141"/>
                  </a:moveTo>
                  <a:cubicBezTo>
                    <a:pt x="801" y="139"/>
                    <a:pt x="801" y="137"/>
                    <a:pt x="801" y="134"/>
                  </a:cubicBezTo>
                  <a:cubicBezTo>
                    <a:pt x="804" y="132"/>
                    <a:pt x="806" y="128"/>
                    <a:pt x="810" y="126"/>
                  </a:cubicBezTo>
                  <a:cubicBezTo>
                    <a:pt x="808" y="123"/>
                    <a:pt x="808" y="120"/>
                    <a:pt x="808" y="116"/>
                  </a:cubicBezTo>
                  <a:cubicBezTo>
                    <a:pt x="811" y="116"/>
                    <a:pt x="820" y="118"/>
                    <a:pt x="825" y="116"/>
                  </a:cubicBezTo>
                  <a:cubicBezTo>
                    <a:pt x="830" y="115"/>
                    <a:pt x="851" y="107"/>
                    <a:pt x="854" y="104"/>
                  </a:cubicBezTo>
                  <a:cubicBezTo>
                    <a:pt x="856" y="100"/>
                    <a:pt x="854" y="87"/>
                    <a:pt x="856" y="83"/>
                  </a:cubicBezTo>
                  <a:cubicBezTo>
                    <a:pt x="857" y="81"/>
                    <a:pt x="863" y="72"/>
                    <a:pt x="861" y="69"/>
                  </a:cubicBezTo>
                  <a:cubicBezTo>
                    <a:pt x="856" y="62"/>
                    <a:pt x="835" y="75"/>
                    <a:pt x="835" y="59"/>
                  </a:cubicBezTo>
                  <a:cubicBezTo>
                    <a:pt x="836" y="59"/>
                    <a:pt x="836" y="59"/>
                    <a:pt x="837" y="58"/>
                  </a:cubicBezTo>
                  <a:cubicBezTo>
                    <a:pt x="840" y="58"/>
                    <a:pt x="843" y="59"/>
                    <a:pt x="845" y="60"/>
                  </a:cubicBezTo>
                  <a:cubicBezTo>
                    <a:pt x="850" y="57"/>
                    <a:pt x="865" y="52"/>
                    <a:pt x="868" y="47"/>
                  </a:cubicBezTo>
                  <a:cubicBezTo>
                    <a:pt x="873" y="39"/>
                    <a:pt x="871" y="30"/>
                    <a:pt x="878" y="23"/>
                  </a:cubicBezTo>
                  <a:cubicBezTo>
                    <a:pt x="884" y="23"/>
                    <a:pt x="888" y="24"/>
                    <a:pt x="893" y="26"/>
                  </a:cubicBezTo>
                  <a:cubicBezTo>
                    <a:pt x="890" y="36"/>
                    <a:pt x="882" y="41"/>
                    <a:pt x="878" y="49"/>
                  </a:cubicBezTo>
                  <a:cubicBezTo>
                    <a:pt x="875" y="56"/>
                    <a:pt x="874" y="68"/>
                    <a:pt x="873" y="74"/>
                  </a:cubicBezTo>
                  <a:cubicBezTo>
                    <a:pt x="873" y="76"/>
                    <a:pt x="873" y="78"/>
                    <a:pt x="873" y="80"/>
                  </a:cubicBezTo>
                  <a:cubicBezTo>
                    <a:pt x="872" y="80"/>
                    <a:pt x="870" y="88"/>
                    <a:pt x="870" y="90"/>
                  </a:cubicBezTo>
                  <a:cubicBezTo>
                    <a:pt x="871" y="90"/>
                    <a:pt x="871" y="91"/>
                    <a:pt x="871" y="91"/>
                  </a:cubicBezTo>
                  <a:cubicBezTo>
                    <a:pt x="872" y="91"/>
                    <a:pt x="872" y="90"/>
                    <a:pt x="873" y="90"/>
                  </a:cubicBezTo>
                  <a:cubicBezTo>
                    <a:pt x="873" y="90"/>
                    <a:pt x="873" y="90"/>
                    <a:pt x="874" y="90"/>
                  </a:cubicBezTo>
                  <a:cubicBezTo>
                    <a:pt x="875" y="89"/>
                    <a:pt x="877" y="87"/>
                    <a:pt x="877" y="85"/>
                  </a:cubicBezTo>
                  <a:cubicBezTo>
                    <a:pt x="877" y="84"/>
                    <a:pt x="877" y="83"/>
                    <a:pt x="877" y="82"/>
                  </a:cubicBezTo>
                  <a:cubicBezTo>
                    <a:pt x="878" y="80"/>
                    <a:pt x="880" y="79"/>
                    <a:pt x="881" y="77"/>
                  </a:cubicBezTo>
                  <a:cubicBezTo>
                    <a:pt x="887" y="77"/>
                    <a:pt x="895" y="75"/>
                    <a:pt x="897" y="72"/>
                  </a:cubicBezTo>
                  <a:cubicBezTo>
                    <a:pt x="899" y="67"/>
                    <a:pt x="897" y="58"/>
                    <a:pt x="899" y="55"/>
                  </a:cubicBezTo>
                  <a:cubicBezTo>
                    <a:pt x="901" y="51"/>
                    <a:pt x="904" y="42"/>
                    <a:pt x="905" y="38"/>
                  </a:cubicBezTo>
                  <a:cubicBezTo>
                    <a:pt x="907" y="29"/>
                    <a:pt x="898" y="22"/>
                    <a:pt x="903" y="17"/>
                  </a:cubicBezTo>
                  <a:cubicBezTo>
                    <a:pt x="907" y="13"/>
                    <a:pt x="915" y="19"/>
                    <a:pt x="917" y="21"/>
                  </a:cubicBezTo>
                  <a:cubicBezTo>
                    <a:pt x="921" y="25"/>
                    <a:pt x="916" y="31"/>
                    <a:pt x="918" y="36"/>
                  </a:cubicBezTo>
                  <a:cubicBezTo>
                    <a:pt x="920" y="41"/>
                    <a:pt x="930" y="45"/>
                    <a:pt x="934" y="47"/>
                  </a:cubicBezTo>
                  <a:cubicBezTo>
                    <a:pt x="938" y="48"/>
                    <a:pt x="943" y="48"/>
                    <a:pt x="948" y="49"/>
                  </a:cubicBezTo>
                  <a:cubicBezTo>
                    <a:pt x="948" y="49"/>
                    <a:pt x="949" y="50"/>
                    <a:pt x="949" y="50"/>
                  </a:cubicBezTo>
                  <a:cubicBezTo>
                    <a:pt x="949" y="51"/>
                    <a:pt x="948" y="53"/>
                    <a:pt x="948" y="54"/>
                  </a:cubicBezTo>
                  <a:cubicBezTo>
                    <a:pt x="945" y="60"/>
                    <a:pt x="935" y="64"/>
                    <a:pt x="930" y="67"/>
                  </a:cubicBezTo>
                  <a:cubicBezTo>
                    <a:pt x="926" y="70"/>
                    <a:pt x="924" y="75"/>
                    <a:pt x="921" y="77"/>
                  </a:cubicBezTo>
                  <a:cubicBezTo>
                    <a:pt x="916" y="80"/>
                    <a:pt x="910" y="79"/>
                    <a:pt x="908" y="83"/>
                  </a:cubicBezTo>
                  <a:cubicBezTo>
                    <a:pt x="908" y="85"/>
                    <a:pt x="907" y="85"/>
                    <a:pt x="907" y="87"/>
                  </a:cubicBezTo>
                  <a:cubicBezTo>
                    <a:pt x="905" y="86"/>
                    <a:pt x="906" y="90"/>
                    <a:pt x="906" y="91"/>
                  </a:cubicBezTo>
                  <a:cubicBezTo>
                    <a:pt x="910" y="93"/>
                    <a:pt x="924" y="95"/>
                    <a:pt x="926" y="99"/>
                  </a:cubicBezTo>
                  <a:cubicBezTo>
                    <a:pt x="930" y="105"/>
                    <a:pt x="930" y="119"/>
                    <a:pt x="928" y="129"/>
                  </a:cubicBezTo>
                  <a:cubicBezTo>
                    <a:pt x="927" y="131"/>
                    <a:pt x="926" y="134"/>
                    <a:pt x="927" y="138"/>
                  </a:cubicBezTo>
                  <a:cubicBezTo>
                    <a:pt x="944" y="144"/>
                    <a:pt x="968" y="157"/>
                    <a:pt x="946" y="175"/>
                  </a:cubicBezTo>
                  <a:cubicBezTo>
                    <a:pt x="930" y="175"/>
                    <a:pt x="930" y="166"/>
                    <a:pt x="917" y="161"/>
                  </a:cubicBezTo>
                  <a:cubicBezTo>
                    <a:pt x="915" y="161"/>
                    <a:pt x="906" y="165"/>
                    <a:pt x="905" y="165"/>
                  </a:cubicBezTo>
                  <a:cubicBezTo>
                    <a:pt x="903" y="165"/>
                    <a:pt x="901" y="165"/>
                    <a:pt x="899" y="165"/>
                  </a:cubicBezTo>
                  <a:cubicBezTo>
                    <a:pt x="892" y="168"/>
                    <a:pt x="882" y="170"/>
                    <a:pt x="874" y="168"/>
                  </a:cubicBezTo>
                  <a:cubicBezTo>
                    <a:pt x="872" y="163"/>
                    <a:pt x="867" y="157"/>
                    <a:pt x="863" y="153"/>
                  </a:cubicBezTo>
                  <a:cubicBezTo>
                    <a:pt x="863" y="153"/>
                    <a:pt x="863" y="153"/>
                    <a:pt x="863" y="153"/>
                  </a:cubicBezTo>
                  <a:cubicBezTo>
                    <a:pt x="862" y="154"/>
                    <a:pt x="862" y="154"/>
                    <a:pt x="862" y="154"/>
                  </a:cubicBezTo>
                  <a:cubicBezTo>
                    <a:pt x="862" y="162"/>
                    <a:pt x="869" y="172"/>
                    <a:pt x="864" y="179"/>
                  </a:cubicBezTo>
                  <a:cubicBezTo>
                    <a:pt x="863" y="179"/>
                    <a:pt x="861" y="179"/>
                    <a:pt x="859" y="178"/>
                  </a:cubicBezTo>
                  <a:cubicBezTo>
                    <a:pt x="855" y="176"/>
                    <a:pt x="854" y="171"/>
                    <a:pt x="851" y="167"/>
                  </a:cubicBezTo>
                  <a:cubicBezTo>
                    <a:pt x="850" y="165"/>
                    <a:pt x="850" y="163"/>
                    <a:pt x="849" y="161"/>
                  </a:cubicBezTo>
                  <a:cubicBezTo>
                    <a:pt x="846" y="159"/>
                    <a:pt x="844" y="156"/>
                    <a:pt x="841" y="153"/>
                  </a:cubicBezTo>
                  <a:cubicBezTo>
                    <a:pt x="839" y="151"/>
                    <a:pt x="840" y="146"/>
                    <a:pt x="837" y="144"/>
                  </a:cubicBezTo>
                  <a:cubicBezTo>
                    <a:pt x="834" y="141"/>
                    <a:pt x="817" y="153"/>
                    <a:pt x="809" y="149"/>
                  </a:cubicBezTo>
                  <a:cubicBezTo>
                    <a:pt x="806" y="147"/>
                    <a:pt x="803" y="144"/>
                    <a:pt x="801" y="141"/>
                  </a:cubicBezTo>
                  <a:close/>
                  <a:moveTo>
                    <a:pt x="704" y="44"/>
                  </a:moveTo>
                  <a:cubicBezTo>
                    <a:pt x="705" y="43"/>
                    <a:pt x="706" y="43"/>
                    <a:pt x="707" y="42"/>
                  </a:cubicBezTo>
                  <a:cubicBezTo>
                    <a:pt x="707" y="41"/>
                    <a:pt x="707" y="41"/>
                    <a:pt x="706" y="40"/>
                  </a:cubicBezTo>
                  <a:cubicBezTo>
                    <a:pt x="706" y="40"/>
                    <a:pt x="706" y="40"/>
                    <a:pt x="706" y="40"/>
                  </a:cubicBezTo>
                  <a:cubicBezTo>
                    <a:pt x="706" y="40"/>
                    <a:pt x="706" y="40"/>
                    <a:pt x="705" y="40"/>
                  </a:cubicBezTo>
                  <a:cubicBezTo>
                    <a:pt x="705" y="41"/>
                    <a:pt x="705" y="43"/>
                    <a:pt x="704" y="44"/>
                  </a:cubicBezTo>
                  <a:close/>
                  <a:moveTo>
                    <a:pt x="702" y="45"/>
                  </a:moveTo>
                  <a:cubicBezTo>
                    <a:pt x="702" y="46"/>
                    <a:pt x="703" y="46"/>
                    <a:pt x="703" y="46"/>
                  </a:cubicBezTo>
                  <a:cubicBezTo>
                    <a:pt x="704" y="46"/>
                    <a:pt x="704" y="46"/>
                    <a:pt x="704" y="45"/>
                  </a:cubicBezTo>
                  <a:cubicBezTo>
                    <a:pt x="704" y="45"/>
                    <a:pt x="704" y="45"/>
                    <a:pt x="704" y="45"/>
                  </a:cubicBezTo>
                  <a:cubicBezTo>
                    <a:pt x="704" y="45"/>
                    <a:pt x="704" y="44"/>
                    <a:pt x="704" y="44"/>
                  </a:cubicBezTo>
                  <a:cubicBezTo>
                    <a:pt x="704" y="44"/>
                    <a:pt x="703" y="43"/>
                    <a:pt x="703" y="43"/>
                  </a:cubicBezTo>
                  <a:cubicBezTo>
                    <a:pt x="703" y="43"/>
                    <a:pt x="703" y="44"/>
                    <a:pt x="702" y="44"/>
                  </a:cubicBezTo>
                  <a:cubicBezTo>
                    <a:pt x="702" y="45"/>
                    <a:pt x="702" y="45"/>
                    <a:pt x="702" y="45"/>
                  </a:cubicBezTo>
                  <a:close/>
                  <a:moveTo>
                    <a:pt x="637" y="47"/>
                  </a:moveTo>
                  <a:cubicBezTo>
                    <a:pt x="637" y="41"/>
                    <a:pt x="637" y="35"/>
                    <a:pt x="639" y="30"/>
                  </a:cubicBezTo>
                  <a:cubicBezTo>
                    <a:pt x="639" y="27"/>
                    <a:pt x="639" y="25"/>
                    <a:pt x="638" y="23"/>
                  </a:cubicBezTo>
                  <a:cubicBezTo>
                    <a:pt x="640" y="23"/>
                    <a:pt x="647" y="21"/>
                    <a:pt x="647" y="21"/>
                  </a:cubicBezTo>
                  <a:cubicBezTo>
                    <a:pt x="652" y="29"/>
                    <a:pt x="651" y="39"/>
                    <a:pt x="658" y="45"/>
                  </a:cubicBezTo>
                  <a:cubicBezTo>
                    <a:pt x="658" y="48"/>
                    <a:pt x="658" y="51"/>
                    <a:pt x="658" y="55"/>
                  </a:cubicBezTo>
                  <a:cubicBezTo>
                    <a:pt x="656" y="55"/>
                    <a:pt x="654" y="58"/>
                    <a:pt x="653" y="59"/>
                  </a:cubicBezTo>
                  <a:cubicBezTo>
                    <a:pt x="643" y="59"/>
                    <a:pt x="640" y="53"/>
                    <a:pt x="637" y="47"/>
                  </a:cubicBezTo>
                  <a:close/>
                  <a:moveTo>
                    <a:pt x="621" y="118"/>
                  </a:moveTo>
                  <a:cubicBezTo>
                    <a:pt x="621" y="113"/>
                    <a:pt x="621" y="109"/>
                    <a:pt x="621" y="105"/>
                  </a:cubicBezTo>
                  <a:cubicBezTo>
                    <a:pt x="628" y="104"/>
                    <a:pt x="632" y="97"/>
                    <a:pt x="636" y="92"/>
                  </a:cubicBezTo>
                  <a:cubicBezTo>
                    <a:pt x="640" y="85"/>
                    <a:pt x="652" y="76"/>
                    <a:pt x="660" y="71"/>
                  </a:cubicBezTo>
                  <a:cubicBezTo>
                    <a:pt x="663" y="70"/>
                    <a:pt x="678" y="62"/>
                    <a:pt x="677" y="61"/>
                  </a:cubicBezTo>
                  <a:cubicBezTo>
                    <a:pt x="680" y="60"/>
                    <a:pt x="693" y="54"/>
                    <a:pt x="694" y="51"/>
                  </a:cubicBezTo>
                  <a:cubicBezTo>
                    <a:pt x="694" y="50"/>
                    <a:pt x="694" y="50"/>
                    <a:pt x="694" y="50"/>
                  </a:cubicBezTo>
                  <a:cubicBezTo>
                    <a:pt x="692" y="49"/>
                    <a:pt x="681" y="45"/>
                    <a:pt x="680" y="44"/>
                  </a:cubicBezTo>
                  <a:cubicBezTo>
                    <a:pt x="678" y="43"/>
                    <a:pt x="676" y="39"/>
                    <a:pt x="675" y="39"/>
                  </a:cubicBezTo>
                  <a:cubicBezTo>
                    <a:pt x="675" y="38"/>
                    <a:pt x="675" y="37"/>
                    <a:pt x="675" y="37"/>
                  </a:cubicBezTo>
                  <a:cubicBezTo>
                    <a:pt x="684" y="39"/>
                    <a:pt x="702" y="36"/>
                    <a:pt x="707" y="33"/>
                  </a:cubicBezTo>
                  <a:cubicBezTo>
                    <a:pt x="709" y="31"/>
                    <a:pt x="712" y="28"/>
                    <a:pt x="716" y="27"/>
                  </a:cubicBezTo>
                  <a:cubicBezTo>
                    <a:pt x="721" y="26"/>
                    <a:pt x="736" y="34"/>
                    <a:pt x="739" y="36"/>
                  </a:cubicBezTo>
                  <a:cubicBezTo>
                    <a:pt x="739" y="38"/>
                    <a:pt x="738" y="39"/>
                    <a:pt x="738" y="41"/>
                  </a:cubicBezTo>
                  <a:cubicBezTo>
                    <a:pt x="736" y="42"/>
                    <a:pt x="734" y="44"/>
                    <a:pt x="732" y="45"/>
                  </a:cubicBezTo>
                  <a:cubicBezTo>
                    <a:pt x="731" y="45"/>
                    <a:pt x="730" y="45"/>
                    <a:pt x="730" y="45"/>
                  </a:cubicBezTo>
                  <a:cubicBezTo>
                    <a:pt x="724" y="47"/>
                    <a:pt x="709" y="51"/>
                    <a:pt x="705" y="55"/>
                  </a:cubicBezTo>
                  <a:cubicBezTo>
                    <a:pt x="706" y="56"/>
                    <a:pt x="706" y="57"/>
                    <a:pt x="706" y="58"/>
                  </a:cubicBezTo>
                  <a:cubicBezTo>
                    <a:pt x="708" y="59"/>
                    <a:pt x="710" y="60"/>
                    <a:pt x="712" y="61"/>
                  </a:cubicBezTo>
                  <a:cubicBezTo>
                    <a:pt x="713" y="61"/>
                    <a:pt x="715" y="61"/>
                    <a:pt x="717" y="61"/>
                  </a:cubicBezTo>
                  <a:cubicBezTo>
                    <a:pt x="724" y="65"/>
                    <a:pt x="744" y="92"/>
                    <a:pt x="730" y="103"/>
                  </a:cubicBezTo>
                  <a:cubicBezTo>
                    <a:pt x="728" y="104"/>
                    <a:pt x="716" y="108"/>
                    <a:pt x="717" y="108"/>
                  </a:cubicBezTo>
                  <a:cubicBezTo>
                    <a:pt x="711" y="111"/>
                    <a:pt x="705" y="106"/>
                    <a:pt x="702" y="111"/>
                  </a:cubicBezTo>
                  <a:cubicBezTo>
                    <a:pt x="702" y="114"/>
                    <a:pt x="702" y="117"/>
                    <a:pt x="702" y="120"/>
                  </a:cubicBezTo>
                  <a:cubicBezTo>
                    <a:pt x="699" y="125"/>
                    <a:pt x="694" y="130"/>
                    <a:pt x="690" y="134"/>
                  </a:cubicBezTo>
                  <a:cubicBezTo>
                    <a:pt x="690" y="136"/>
                    <a:pt x="690" y="137"/>
                    <a:pt x="691" y="137"/>
                  </a:cubicBezTo>
                  <a:cubicBezTo>
                    <a:pt x="692" y="139"/>
                    <a:pt x="695" y="139"/>
                    <a:pt x="697" y="139"/>
                  </a:cubicBezTo>
                  <a:cubicBezTo>
                    <a:pt x="698" y="138"/>
                    <a:pt x="699" y="137"/>
                    <a:pt x="700" y="134"/>
                  </a:cubicBezTo>
                  <a:cubicBezTo>
                    <a:pt x="711" y="134"/>
                    <a:pt x="716" y="138"/>
                    <a:pt x="726" y="140"/>
                  </a:cubicBezTo>
                  <a:cubicBezTo>
                    <a:pt x="727" y="143"/>
                    <a:pt x="730" y="149"/>
                    <a:pt x="729" y="151"/>
                  </a:cubicBezTo>
                  <a:cubicBezTo>
                    <a:pt x="728" y="152"/>
                    <a:pt x="727" y="154"/>
                    <a:pt x="725" y="155"/>
                  </a:cubicBezTo>
                  <a:cubicBezTo>
                    <a:pt x="716" y="158"/>
                    <a:pt x="712" y="149"/>
                    <a:pt x="705" y="150"/>
                  </a:cubicBezTo>
                  <a:cubicBezTo>
                    <a:pt x="704" y="149"/>
                    <a:pt x="700" y="153"/>
                    <a:pt x="699" y="155"/>
                  </a:cubicBezTo>
                  <a:cubicBezTo>
                    <a:pt x="698" y="157"/>
                    <a:pt x="700" y="159"/>
                    <a:pt x="700" y="160"/>
                  </a:cubicBezTo>
                  <a:cubicBezTo>
                    <a:pt x="700" y="162"/>
                    <a:pt x="700" y="164"/>
                    <a:pt x="700" y="166"/>
                  </a:cubicBezTo>
                  <a:cubicBezTo>
                    <a:pt x="702" y="174"/>
                    <a:pt x="698" y="180"/>
                    <a:pt x="692" y="183"/>
                  </a:cubicBezTo>
                  <a:cubicBezTo>
                    <a:pt x="685" y="187"/>
                    <a:pt x="666" y="181"/>
                    <a:pt x="662" y="179"/>
                  </a:cubicBezTo>
                  <a:cubicBezTo>
                    <a:pt x="662" y="177"/>
                    <a:pt x="653" y="173"/>
                    <a:pt x="651" y="173"/>
                  </a:cubicBezTo>
                  <a:cubicBezTo>
                    <a:pt x="651" y="172"/>
                    <a:pt x="652" y="172"/>
                    <a:pt x="652" y="172"/>
                  </a:cubicBezTo>
                  <a:cubicBezTo>
                    <a:pt x="660" y="170"/>
                    <a:pt x="676" y="168"/>
                    <a:pt x="683" y="163"/>
                  </a:cubicBezTo>
                  <a:cubicBezTo>
                    <a:pt x="685" y="162"/>
                    <a:pt x="692" y="157"/>
                    <a:pt x="689" y="155"/>
                  </a:cubicBezTo>
                  <a:cubicBezTo>
                    <a:pt x="685" y="154"/>
                    <a:pt x="675" y="155"/>
                    <a:pt x="672" y="157"/>
                  </a:cubicBezTo>
                  <a:cubicBezTo>
                    <a:pt x="668" y="159"/>
                    <a:pt x="653" y="154"/>
                    <a:pt x="652" y="153"/>
                  </a:cubicBezTo>
                  <a:cubicBezTo>
                    <a:pt x="650" y="152"/>
                    <a:pt x="650" y="151"/>
                    <a:pt x="649" y="149"/>
                  </a:cubicBezTo>
                  <a:cubicBezTo>
                    <a:pt x="649" y="148"/>
                    <a:pt x="649" y="148"/>
                    <a:pt x="650" y="147"/>
                  </a:cubicBezTo>
                  <a:cubicBezTo>
                    <a:pt x="660" y="147"/>
                    <a:pt x="674" y="146"/>
                    <a:pt x="684" y="144"/>
                  </a:cubicBezTo>
                  <a:cubicBezTo>
                    <a:pt x="685" y="143"/>
                    <a:pt x="685" y="142"/>
                    <a:pt x="686" y="141"/>
                  </a:cubicBezTo>
                  <a:cubicBezTo>
                    <a:pt x="686" y="141"/>
                    <a:pt x="686" y="141"/>
                    <a:pt x="686" y="140"/>
                  </a:cubicBezTo>
                  <a:cubicBezTo>
                    <a:pt x="684" y="139"/>
                    <a:pt x="684" y="138"/>
                    <a:pt x="682" y="137"/>
                  </a:cubicBezTo>
                  <a:cubicBezTo>
                    <a:pt x="682" y="133"/>
                    <a:pt x="681" y="129"/>
                    <a:pt x="683" y="125"/>
                  </a:cubicBezTo>
                  <a:cubicBezTo>
                    <a:pt x="685" y="122"/>
                    <a:pt x="691" y="115"/>
                    <a:pt x="690" y="111"/>
                  </a:cubicBezTo>
                  <a:cubicBezTo>
                    <a:pt x="690" y="109"/>
                    <a:pt x="689" y="109"/>
                    <a:pt x="688" y="109"/>
                  </a:cubicBezTo>
                  <a:cubicBezTo>
                    <a:pt x="680" y="105"/>
                    <a:pt x="670" y="123"/>
                    <a:pt x="665" y="118"/>
                  </a:cubicBezTo>
                  <a:cubicBezTo>
                    <a:pt x="666" y="112"/>
                    <a:pt x="667" y="106"/>
                    <a:pt x="670" y="102"/>
                  </a:cubicBezTo>
                  <a:cubicBezTo>
                    <a:pt x="675" y="96"/>
                    <a:pt x="690" y="97"/>
                    <a:pt x="695" y="102"/>
                  </a:cubicBezTo>
                  <a:cubicBezTo>
                    <a:pt x="701" y="102"/>
                    <a:pt x="703" y="100"/>
                    <a:pt x="707" y="98"/>
                  </a:cubicBezTo>
                  <a:cubicBezTo>
                    <a:pt x="711" y="95"/>
                    <a:pt x="717" y="94"/>
                    <a:pt x="720" y="90"/>
                  </a:cubicBezTo>
                  <a:cubicBezTo>
                    <a:pt x="720" y="89"/>
                    <a:pt x="720" y="88"/>
                    <a:pt x="720" y="89"/>
                  </a:cubicBezTo>
                  <a:cubicBezTo>
                    <a:pt x="726" y="78"/>
                    <a:pt x="710" y="68"/>
                    <a:pt x="705" y="66"/>
                  </a:cubicBezTo>
                  <a:cubicBezTo>
                    <a:pt x="694" y="63"/>
                    <a:pt x="681" y="76"/>
                    <a:pt x="678" y="81"/>
                  </a:cubicBezTo>
                  <a:cubicBezTo>
                    <a:pt x="670" y="91"/>
                    <a:pt x="657" y="97"/>
                    <a:pt x="649" y="107"/>
                  </a:cubicBezTo>
                  <a:cubicBezTo>
                    <a:pt x="645" y="112"/>
                    <a:pt x="646" y="118"/>
                    <a:pt x="644" y="123"/>
                  </a:cubicBezTo>
                  <a:cubicBezTo>
                    <a:pt x="643" y="127"/>
                    <a:pt x="640" y="131"/>
                    <a:pt x="639" y="133"/>
                  </a:cubicBezTo>
                  <a:cubicBezTo>
                    <a:pt x="632" y="134"/>
                    <a:pt x="625" y="130"/>
                    <a:pt x="623" y="125"/>
                  </a:cubicBezTo>
                  <a:cubicBezTo>
                    <a:pt x="621" y="123"/>
                    <a:pt x="623" y="120"/>
                    <a:pt x="621" y="118"/>
                  </a:cubicBezTo>
                  <a:close/>
                  <a:moveTo>
                    <a:pt x="537" y="94"/>
                  </a:moveTo>
                  <a:cubicBezTo>
                    <a:pt x="538" y="94"/>
                    <a:pt x="540" y="93"/>
                    <a:pt x="540" y="92"/>
                  </a:cubicBezTo>
                  <a:cubicBezTo>
                    <a:pt x="541" y="91"/>
                    <a:pt x="540" y="90"/>
                    <a:pt x="540" y="89"/>
                  </a:cubicBezTo>
                  <a:cubicBezTo>
                    <a:pt x="539" y="90"/>
                    <a:pt x="539" y="90"/>
                    <a:pt x="539" y="90"/>
                  </a:cubicBezTo>
                  <a:cubicBezTo>
                    <a:pt x="538" y="91"/>
                    <a:pt x="538" y="93"/>
                    <a:pt x="537" y="94"/>
                  </a:cubicBezTo>
                  <a:close/>
                  <a:moveTo>
                    <a:pt x="503" y="79"/>
                  </a:moveTo>
                  <a:cubicBezTo>
                    <a:pt x="504" y="80"/>
                    <a:pt x="505" y="81"/>
                    <a:pt x="507" y="79"/>
                  </a:cubicBezTo>
                  <a:cubicBezTo>
                    <a:pt x="507" y="77"/>
                    <a:pt x="508" y="77"/>
                    <a:pt x="508" y="75"/>
                  </a:cubicBezTo>
                  <a:cubicBezTo>
                    <a:pt x="508" y="75"/>
                    <a:pt x="507" y="75"/>
                    <a:pt x="507" y="74"/>
                  </a:cubicBezTo>
                  <a:cubicBezTo>
                    <a:pt x="506" y="75"/>
                    <a:pt x="505" y="75"/>
                    <a:pt x="504" y="75"/>
                  </a:cubicBezTo>
                  <a:cubicBezTo>
                    <a:pt x="504" y="77"/>
                    <a:pt x="504" y="77"/>
                    <a:pt x="503" y="79"/>
                  </a:cubicBezTo>
                  <a:close/>
                  <a:moveTo>
                    <a:pt x="491" y="115"/>
                  </a:moveTo>
                  <a:cubicBezTo>
                    <a:pt x="496" y="117"/>
                    <a:pt x="504" y="111"/>
                    <a:pt x="507" y="108"/>
                  </a:cubicBezTo>
                  <a:cubicBezTo>
                    <a:pt x="506" y="107"/>
                    <a:pt x="506" y="105"/>
                    <a:pt x="506" y="104"/>
                  </a:cubicBezTo>
                  <a:cubicBezTo>
                    <a:pt x="505" y="104"/>
                    <a:pt x="505" y="103"/>
                    <a:pt x="504" y="103"/>
                  </a:cubicBezTo>
                  <a:cubicBezTo>
                    <a:pt x="501" y="105"/>
                    <a:pt x="494" y="109"/>
                    <a:pt x="491" y="113"/>
                  </a:cubicBezTo>
                  <a:cubicBezTo>
                    <a:pt x="491" y="113"/>
                    <a:pt x="491" y="114"/>
                    <a:pt x="491" y="115"/>
                  </a:cubicBezTo>
                  <a:close/>
                  <a:moveTo>
                    <a:pt x="460" y="78"/>
                  </a:moveTo>
                  <a:cubicBezTo>
                    <a:pt x="461" y="79"/>
                    <a:pt x="462" y="79"/>
                    <a:pt x="463" y="79"/>
                  </a:cubicBezTo>
                  <a:cubicBezTo>
                    <a:pt x="466" y="77"/>
                    <a:pt x="468" y="75"/>
                    <a:pt x="470" y="73"/>
                  </a:cubicBezTo>
                  <a:cubicBezTo>
                    <a:pt x="470" y="71"/>
                    <a:pt x="470" y="71"/>
                    <a:pt x="470" y="69"/>
                  </a:cubicBezTo>
                  <a:cubicBezTo>
                    <a:pt x="468" y="69"/>
                    <a:pt x="467" y="70"/>
                    <a:pt x="466" y="70"/>
                  </a:cubicBezTo>
                  <a:cubicBezTo>
                    <a:pt x="464" y="71"/>
                    <a:pt x="461" y="74"/>
                    <a:pt x="460" y="78"/>
                  </a:cubicBezTo>
                  <a:close/>
                  <a:moveTo>
                    <a:pt x="453" y="106"/>
                  </a:moveTo>
                  <a:cubicBezTo>
                    <a:pt x="454" y="106"/>
                    <a:pt x="454" y="106"/>
                    <a:pt x="455" y="106"/>
                  </a:cubicBezTo>
                  <a:cubicBezTo>
                    <a:pt x="457" y="103"/>
                    <a:pt x="473" y="90"/>
                    <a:pt x="469" y="87"/>
                  </a:cubicBezTo>
                  <a:cubicBezTo>
                    <a:pt x="458" y="82"/>
                    <a:pt x="453" y="96"/>
                    <a:pt x="453" y="106"/>
                  </a:cubicBezTo>
                  <a:close/>
                  <a:moveTo>
                    <a:pt x="438" y="93"/>
                  </a:moveTo>
                  <a:cubicBezTo>
                    <a:pt x="439" y="93"/>
                    <a:pt x="440" y="94"/>
                    <a:pt x="440" y="95"/>
                  </a:cubicBezTo>
                  <a:cubicBezTo>
                    <a:pt x="442" y="95"/>
                    <a:pt x="443" y="95"/>
                    <a:pt x="444" y="95"/>
                  </a:cubicBezTo>
                  <a:cubicBezTo>
                    <a:pt x="445" y="94"/>
                    <a:pt x="446" y="93"/>
                    <a:pt x="446" y="92"/>
                  </a:cubicBezTo>
                  <a:cubicBezTo>
                    <a:pt x="445" y="91"/>
                    <a:pt x="444" y="91"/>
                    <a:pt x="444" y="90"/>
                  </a:cubicBezTo>
                  <a:cubicBezTo>
                    <a:pt x="444" y="91"/>
                    <a:pt x="439" y="91"/>
                    <a:pt x="438" y="92"/>
                  </a:cubicBezTo>
                  <a:cubicBezTo>
                    <a:pt x="438" y="92"/>
                    <a:pt x="438" y="92"/>
                    <a:pt x="438" y="93"/>
                  </a:cubicBezTo>
                  <a:close/>
                  <a:moveTo>
                    <a:pt x="425" y="130"/>
                  </a:moveTo>
                  <a:cubicBezTo>
                    <a:pt x="429" y="129"/>
                    <a:pt x="448" y="117"/>
                    <a:pt x="439" y="112"/>
                  </a:cubicBezTo>
                  <a:cubicBezTo>
                    <a:pt x="438" y="112"/>
                    <a:pt x="438" y="112"/>
                    <a:pt x="437" y="112"/>
                  </a:cubicBezTo>
                  <a:cubicBezTo>
                    <a:pt x="435" y="119"/>
                    <a:pt x="428" y="123"/>
                    <a:pt x="425" y="130"/>
                  </a:cubicBezTo>
                  <a:close/>
                  <a:moveTo>
                    <a:pt x="398" y="150"/>
                  </a:moveTo>
                  <a:cubicBezTo>
                    <a:pt x="398" y="144"/>
                    <a:pt x="399" y="138"/>
                    <a:pt x="399" y="133"/>
                  </a:cubicBezTo>
                  <a:cubicBezTo>
                    <a:pt x="403" y="131"/>
                    <a:pt x="426" y="102"/>
                    <a:pt x="429" y="97"/>
                  </a:cubicBezTo>
                  <a:cubicBezTo>
                    <a:pt x="428" y="96"/>
                    <a:pt x="428" y="96"/>
                    <a:pt x="426" y="96"/>
                  </a:cubicBezTo>
                  <a:cubicBezTo>
                    <a:pt x="424" y="97"/>
                    <a:pt x="405" y="104"/>
                    <a:pt x="401" y="101"/>
                  </a:cubicBezTo>
                  <a:cubicBezTo>
                    <a:pt x="400" y="100"/>
                    <a:pt x="400" y="100"/>
                    <a:pt x="400" y="100"/>
                  </a:cubicBezTo>
                  <a:cubicBezTo>
                    <a:pt x="400" y="86"/>
                    <a:pt x="411" y="79"/>
                    <a:pt x="418" y="74"/>
                  </a:cubicBezTo>
                  <a:cubicBezTo>
                    <a:pt x="424" y="70"/>
                    <a:pt x="428" y="65"/>
                    <a:pt x="432" y="60"/>
                  </a:cubicBezTo>
                  <a:cubicBezTo>
                    <a:pt x="437" y="54"/>
                    <a:pt x="450" y="45"/>
                    <a:pt x="453" y="38"/>
                  </a:cubicBezTo>
                  <a:cubicBezTo>
                    <a:pt x="454" y="34"/>
                    <a:pt x="454" y="29"/>
                    <a:pt x="454" y="25"/>
                  </a:cubicBezTo>
                  <a:cubicBezTo>
                    <a:pt x="462" y="22"/>
                    <a:pt x="468" y="24"/>
                    <a:pt x="473" y="28"/>
                  </a:cubicBezTo>
                  <a:cubicBezTo>
                    <a:pt x="468" y="46"/>
                    <a:pt x="437" y="68"/>
                    <a:pt x="423" y="81"/>
                  </a:cubicBezTo>
                  <a:cubicBezTo>
                    <a:pt x="420" y="84"/>
                    <a:pt x="416" y="86"/>
                    <a:pt x="413" y="89"/>
                  </a:cubicBezTo>
                  <a:cubicBezTo>
                    <a:pt x="413" y="90"/>
                    <a:pt x="413" y="90"/>
                    <a:pt x="414" y="90"/>
                  </a:cubicBezTo>
                  <a:cubicBezTo>
                    <a:pt x="419" y="90"/>
                    <a:pt x="426" y="88"/>
                    <a:pt x="430" y="86"/>
                  </a:cubicBezTo>
                  <a:cubicBezTo>
                    <a:pt x="436" y="85"/>
                    <a:pt x="441" y="85"/>
                    <a:pt x="447" y="84"/>
                  </a:cubicBezTo>
                  <a:cubicBezTo>
                    <a:pt x="451" y="81"/>
                    <a:pt x="451" y="77"/>
                    <a:pt x="453" y="73"/>
                  </a:cubicBezTo>
                  <a:cubicBezTo>
                    <a:pt x="457" y="67"/>
                    <a:pt x="460" y="60"/>
                    <a:pt x="466" y="55"/>
                  </a:cubicBezTo>
                  <a:cubicBezTo>
                    <a:pt x="469" y="55"/>
                    <a:pt x="472" y="55"/>
                    <a:pt x="474" y="55"/>
                  </a:cubicBezTo>
                  <a:cubicBezTo>
                    <a:pt x="475" y="57"/>
                    <a:pt x="477" y="58"/>
                    <a:pt x="478" y="59"/>
                  </a:cubicBezTo>
                  <a:cubicBezTo>
                    <a:pt x="481" y="63"/>
                    <a:pt x="483" y="67"/>
                    <a:pt x="485" y="71"/>
                  </a:cubicBezTo>
                  <a:cubicBezTo>
                    <a:pt x="488" y="69"/>
                    <a:pt x="495" y="62"/>
                    <a:pt x="492" y="57"/>
                  </a:cubicBezTo>
                  <a:cubicBezTo>
                    <a:pt x="491" y="54"/>
                    <a:pt x="488" y="53"/>
                    <a:pt x="490" y="49"/>
                  </a:cubicBezTo>
                  <a:cubicBezTo>
                    <a:pt x="490" y="46"/>
                    <a:pt x="498" y="42"/>
                    <a:pt x="502" y="43"/>
                  </a:cubicBezTo>
                  <a:cubicBezTo>
                    <a:pt x="502" y="47"/>
                    <a:pt x="506" y="51"/>
                    <a:pt x="508" y="53"/>
                  </a:cubicBezTo>
                  <a:cubicBezTo>
                    <a:pt x="515" y="55"/>
                    <a:pt x="513" y="47"/>
                    <a:pt x="514" y="43"/>
                  </a:cubicBezTo>
                  <a:cubicBezTo>
                    <a:pt x="517" y="34"/>
                    <a:pt x="512" y="13"/>
                    <a:pt x="524" y="13"/>
                  </a:cubicBezTo>
                  <a:cubicBezTo>
                    <a:pt x="525" y="15"/>
                    <a:pt x="530" y="19"/>
                    <a:pt x="532" y="21"/>
                  </a:cubicBezTo>
                  <a:cubicBezTo>
                    <a:pt x="532" y="21"/>
                    <a:pt x="532" y="21"/>
                    <a:pt x="533" y="21"/>
                  </a:cubicBezTo>
                  <a:cubicBezTo>
                    <a:pt x="535" y="25"/>
                    <a:pt x="536" y="27"/>
                    <a:pt x="539" y="30"/>
                  </a:cubicBezTo>
                  <a:cubicBezTo>
                    <a:pt x="541" y="34"/>
                    <a:pt x="544" y="42"/>
                    <a:pt x="545" y="47"/>
                  </a:cubicBezTo>
                  <a:cubicBezTo>
                    <a:pt x="546" y="51"/>
                    <a:pt x="542" y="54"/>
                    <a:pt x="543" y="59"/>
                  </a:cubicBezTo>
                  <a:cubicBezTo>
                    <a:pt x="546" y="65"/>
                    <a:pt x="553" y="69"/>
                    <a:pt x="556" y="75"/>
                  </a:cubicBezTo>
                  <a:cubicBezTo>
                    <a:pt x="558" y="79"/>
                    <a:pt x="558" y="83"/>
                    <a:pt x="560" y="85"/>
                  </a:cubicBezTo>
                  <a:cubicBezTo>
                    <a:pt x="564" y="89"/>
                    <a:pt x="570" y="91"/>
                    <a:pt x="574" y="95"/>
                  </a:cubicBezTo>
                  <a:cubicBezTo>
                    <a:pt x="574" y="97"/>
                    <a:pt x="574" y="98"/>
                    <a:pt x="574" y="99"/>
                  </a:cubicBezTo>
                  <a:cubicBezTo>
                    <a:pt x="572" y="100"/>
                    <a:pt x="570" y="102"/>
                    <a:pt x="568" y="103"/>
                  </a:cubicBezTo>
                  <a:cubicBezTo>
                    <a:pt x="565" y="105"/>
                    <a:pt x="561" y="104"/>
                    <a:pt x="559" y="105"/>
                  </a:cubicBezTo>
                  <a:cubicBezTo>
                    <a:pt x="552" y="106"/>
                    <a:pt x="543" y="109"/>
                    <a:pt x="539" y="114"/>
                  </a:cubicBezTo>
                  <a:cubicBezTo>
                    <a:pt x="536" y="117"/>
                    <a:pt x="536" y="135"/>
                    <a:pt x="535" y="141"/>
                  </a:cubicBezTo>
                  <a:cubicBezTo>
                    <a:pt x="535" y="143"/>
                    <a:pt x="534" y="145"/>
                    <a:pt x="534" y="148"/>
                  </a:cubicBezTo>
                  <a:cubicBezTo>
                    <a:pt x="532" y="152"/>
                    <a:pt x="531" y="158"/>
                    <a:pt x="530" y="163"/>
                  </a:cubicBezTo>
                  <a:cubicBezTo>
                    <a:pt x="530" y="164"/>
                    <a:pt x="530" y="165"/>
                    <a:pt x="530" y="166"/>
                  </a:cubicBezTo>
                  <a:cubicBezTo>
                    <a:pt x="526" y="174"/>
                    <a:pt x="524" y="181"/>
                    <a:pt x="520" y="187"/>
                  </a:cubicBezTo>
                  <a:cubicBezTo>
                    <a:pt x="520" y="190"/>
                    <a:pt x="520" y="193"/>
                    <a:pt x="520" y="195"/>
                  </a:cubicBezTo>
                  <a:cubicBezTo>
                    <a:pt x="519" y="195"/>
                    <a:pt x="519" y="195"/>
                    <a:pt x="519" y="195"/>
                  </a:cubicBezTo>
                  <a:cubicBezTo>
                    <a:pt x="518" y="193"/>
                    <a:pt x="515" y="191"/>
                    <a:pt x="514" y="189"/>
                  </a:cubicBezTo>
                  <a:cubicBezTo>
                    <a:pt x="511" y="185"/>
                    <a:pt x="511" y="181"/>
                    <a:pt x="509" y="177"/>
                  </a:cubicBezTo>
                  <a:cubicBezTo>
                    <a:pt x="509" y="175"/>
                    <a:pt x="509" y="173"/>
                    <a:pt x="509" y="171"/>
                  </a:cubicBezTo>
                  <a:cubicBezTo>
                    <a:pt x="507" y="163"/>
                    <a:pt x="509" y="147"/>
                    <a:pt x="508" y="135"/>
                  </a:cubicBezTo>
                  <a:cubicBezTo>
                    <a:pt x="507" y="135"/>
                    <a:pt x="506" y="135"/>
                    <a:pt x="507" y="134"/>
                  </a:cubicBezTo>
                  <a:cubicBezTo>
                    <a:pt x="497" y="136"/>
                    <a:pt x="489" y="139"/>
                    <a:pt x="481" y="142"/>
                  </a:cubicBezTo>
                  <a:cubicBezTo>
                    <a:pt x="476" y="142"/>
                    <a:pt x="472" y="143"/>
                    <a:pt x="467" y="143"/>
                  </a:cubicBezTo>
                  <a:cubicBezTo>
                    <a:pt x="462" y="138"/>
                    <a:pt x="463" y="125"/>
                    <a:pt x="465" y="119"/>
                  </a:cubicBezTo>
                  <a:cubicBezTo>
                    <a:pt x="470" y="117"/>
                    <a:pt x="476" y="112"/>
                    <a:pt x="478" y="108"/>
                  </a:cubicBezTo>
                  <a:cubicBezTo>
                    <a:pt x="478" y="107"/>
                    <a:pt x="478" y="105"/>
                    <a:pt x="478" y="104"/>
                  </a:cubicBezTo>
                  <a:cubicBezTo>
                    <a:pt x="484" y="97"/>
                    <a:pt x="492" y="90"/>
                    <a:pt x="488" y="77"/>
                  </a:cubicBezTo>
                  <a:cubicBezTo>
                    <a:pt x="488" y="77"/>
                    <a:pt x="488" y="77"/>
                    <a:pt x="487" y="77"/>
                  </a:cubicBezTo>
                  <a:cubicBezTo>
                    <a:pt x="473" y="87"/>
                    <a:pt x="476" y="96"/>
                    <a:pt x="467" y="109"/>
                  </a:cubicBezTo>
                  <a:cubicBezTo>
                    <a:pt x="461" y="117"/>
                    <a:pt x="456" y="117"/>
                    <a:pt x="452" y="129"/>
                  </a:cubicBezTo>
                  <a:cubicBezTo>
                    <a:pt x="448" y="140"/>
                    <a:pt x="457" y="156"/>
                    <a:pt x="457" y="165"/>
                  </a:cubicBezTo>
                  <a:cubicBezTo>
                    <a:pt x="455" y="165"/>
                    <a:pt x="455" y="167"/>
                    <a:pt x="454" y="167"/>
                  </a:cubicBezTo>
                  <a:cubicBezTo>
                    <a:pt x="452" y="167"/>
                    <a:pt x="452" y="167"/>
                    <a:pt x="450" y="167"/>
                  </a:cubicBezTo>
                  <a:cubicBezTo>
                    <a:pt x="447" y="163"/>
                    <a:pt x="444" y="159"/>
                    <a:pt x="442" y="153"/>
                  </a:cubicBezTo>
                  <a:cubicBezTo>
                    <a:pt x="440" y="149"/>
                    <a:pt x="441" y="145"/>
                    <a:pt x="439" y="141"/>
                  </a:cubicBezTo>
                  <a:cubicBezTo>
                    <a:pt x="438" y="141"/>
                    <a:pt x="438" y="141"/>
                    <a:pt x="437" y="141"/>
                  </a:cubicBezTo>
                  <a:cubicBezTo>
                    <a:pt x="431" y="151"/>
                    <a:pt x="418" y="157"/>
                    <a:pt x="402" y="157"/>
                  </a:cubicBezTo>
                  <a:cubicBezTo>
                    <a:pt x="402" y="156"/>
                    <a:pt x="400" y="155"/>
                    <a:pt x="400" y="155"/>
                  </a:cubicBezTo>
                  <a:cubicBezTo>
                    <a:pt x="398" y="153"/>
                    <a:pt x="398" y="151"/>
                    <a:pt x="398" y="150"/>
                  </a:cubicBezTo>
                  <a:close/>
                  <a:moveTo>
                    <a:pt x="278" y="104"/>
                  </a:moveTo>
                  <a:cubicBezTo>
                    <a:pt x="279" y="106"/>
                    <a:pt x="280" y="109"/>
                    <a:pt x="281" y="111"/>
                  </a:cubicBezTo>
                  <a:cubicBezTo>
                    <a:pt x="282" y="111"/>
                    <a:pt x="282" y="111"/>
                    <a:pt x="282" y="111"/>
                  </a:cubicBezTo>
                  <a:cubicBezTo>
                    <a:pt x="283" y="108"/>
                    <a:pt x="286" y="101"/>
                    <a:pt x="283" y="99"/>
                  </a:cubicBezTo>
                  <a:cubicBezTo>
                    <a:pt x="283" y="99"/>
                    <a:pt x="282" y="99"/>
                    <a:pt x="282" y="98"/>
                  </a:cubicBezTo>
                  <a:cubicBezTo>
                    <a:pt x="281" y="98"/>
                    <a:pt x="280" y="98"/>
                    <a:pt x="279" y="99"/>
                  </a:cubicBezTo>
                  <a:cubicBezTo>
                    <a:pt x="279" y="102"/>
                    <a:pt x="278" y="101"/>
                    <a:pt x="278" y="104"/>
                  </a:cubicBezTo>
                  <a:close/>
                  <a:moveTo>
                    <a:pt x="257" y="97"/>
                  </a:moveTo>
                  <a:cubicBezTo>
                    <a:pt x="257" y="97"/>
                    <a:pt x="257" y="98"/>
                    <a:pt x="257" y="99"/>
                  </a:cubicBezTo>
                  <a:cubicBezTo>
                    <a:pt x="258" y="99"/>
                    <a:pt x="258" y="99"/>
                    <a:pt x="258" y="99"/>
                  </a:cubicBezTo>
                  <a:cubicBezTo>
                    <a:pt x="258" y="99"/>
                    <a:pt x="259" y="99"/>
                    <a:pt x="259" y="99"/>
                  </a:cubicBezTo>
                  <a:cubicBezTo>
                    <a:pt x="260" y="98"/>
                    <a:pt x="260" y="97"/>
                    <a:pt x="261" y="97"/>
                  </a:cubicBezTo>
                  <a:cubicBezTo>
                    <a:pt x="261" y="95"/>
                    <a:pt x="261" y="95"/>
                    <a:pt x="260" y="93"/>
                  </a:cubicBezTo>
                  <a:cubicBezTo>
                    <a:pt x="260" y="93"/>
                    <a:pt x="260" y="93"/>
                    <a:pt x="260" y="93"/>
                  </a:cubicBezTo>
                  <a:cubicBezTo>
                    <a:pt x="259" y="93"/>
                    <a:pt x="259" y="93"/>
                    <a:pt x="259" y="93"/>
                  </a:cubicBezTo>
                  <a:cubicBezTo>
                    <a:pt x="258" y="94"/>
                    <a:pt x="258" y="95"/>
                    <a:pt x="257" y="97"/>
                  </a:cubicBezTo>
                  <a:close/>
                  <a:moveTo>
                    <a:pt x="236" y="104"/>
                  </a:moveTo>
                  <a:cubicBezTo>
                    <a:pt x="236" y="105"/>
                    <a:pt x="237" y="105"/>
                    <a:pt x="238" y="105"/>
                  </a:cubicBezTo>
                  <a:cubicBezTo>
                    <a:pt x="241" y="104"/>
                    <a:pt x="242" y="102"/>
                    <a:pt x="245" y="100"/>
                  </a:cubicBezTo>
                  <a:cubicBezTo>
                    <a:pt x="245" y="99"/>
                    <a:pt x="245" y="98"/>
                    <a:pt x="245" y="97"/>
                  </a:cubicBezTo>
                  <a:cubicBezTo>
                    <a:pt x="244" y="97"/>
                    <a:pt x="244" y="97"/>
                    <a:pt x="244" y="97"/>
                  </a:cubicBezTo>
                  <a:cubicBezTo>
                    <a:pt x="244" y="97"/>
                    <a:pt x="243" y="97"/>
                    <a:pt x="242" y="97"/>
                  </a:cubicBezTo>
                  <a:cubicBezTo>
                    <a:pt x="240" y="99"/>
                    <a:pt x="238" y="101"/>
                    <a:pt x="236" y="104"/>
                  </a:cubicBezTo>
                  <a:close/>
                  <a:moveTo>
                    <a:pt x="216" y="151"/>
                  </a:moveTo>
                  <a:cubicBezTo>
                    <a:pt x="217" y="152"/>
                    <a:pt x="225" y="157"/>
                    <a:pt x="226" y="158"/>
                  </a:cubicBezTo>
                  <a:cubicBezTo>
                    <a:pt x="230" y="159"/>
                    <a:pt x="253" y="155"/>
                    <a:pt x="254" y="154"/>
                  </a:cubicBezTo>
                  <a:cubicBezTo>
                    <a:pt x="254" y="153"/>
                    <a:pt x="253" y="151"/>
                    <a:pt x="252" y="149"/>
                  </a:cubicBezTo>
                  <a:cubicBezTo>
                    <a:pt x="253" y="149"/>
                    <a:pt x="253" y="149"/>
                    <a:pt x="253" y="149"/>
                  </a:cubicBezTo>
                  <a:cubicBezTo>
                    <a:pt x="259" y="147"/>
                    <a:pt x="266" y="162"/>
                    <a:pt x="274" y="147"/>
                  </a:cubicBezTo>
                  <a:cubicBezTo>
                    <a:pt x="280" y="149"/>
                    <a:pt x="289" y="157"/>
                    <a:pt x="296" y="153"/>
                  </a:cubicBezTo>
                  <a:cubicBezTo>
                    <a:pt x="309" y="147"/>
                    <a:pt x="312" y="126"/>
                    <a:pt x="312" y="104"/>
                  </a:cubicBezTo>
                  <a:cubicBezTo>
                    <a:pt x="312" y="97"/>
                    <a:pt x="313" y="86"/>
                    <a:pt x="310" y="81"/>
                  </a:cubicBezTo>
                  <a:cubicBezTo>
                    <a:pt x="310" y="78"/>
                    <a:pt x="310" y="75"/>
                    <a:pt x="310" y="73"/>
                  </a:cubicBezTo>
                  <a:cubicBezTo>
                    <a:pt x="310" y="67"/>
                    <a:pt x="310" y="56"/>
                    <a:pt x="308" y="51"/>
                  </a:cubicBezTo>
                  <a:cubicBezTo>
                    <a:pt x="308" y="49"/>
                    <a:pt x="307" y="45"/>
                    <a:pt x="307" y="43"/>
                  </a:cubicBezTo>
                  <a:cubicBezTo>
                    <a:pt x="305" y="35"/>
                    <a:pt x="304" y="27"/>
                    <a:pt x="301" y="21"/>
                  </a:cubicBezTo>
                  <a:cubicBezTo>
                    <a:pt x="270" y="17"/>
                    <a:pt x="248" y="27"/>
                    <a:pt x="235" y="46"/>
                  </a:cubicBezTo>
                  <a:cubicBezTo>
                    <a:pt x="232" y="50"/>
                    <a:pt x="222" y="63"/>
                    <a:pt x="225" y="70"/>
                  </a:cubicBezTo>
                  <a:cubicBezTo>
                    <a:pt x="233" y="70"/>
                    <a:pt x="243" y="58"/>
                    <a:pt x="249" y="54"/>
                  </a:cubicBezTo>
                  <a:cubicBezTo>
                    <a:pt x="250" y="54"/>
                    <a:pt x="254" y="53"/>
                    <a:pt x="254" y="53"/>
                  </a:cubicBezTo>
                  <a:cubicBezTo>
                    <a:pt x="280" y="51"/>
                    <a:pt x="264" y="71"/>
                    <a:pt x="264" y="83"/>
                  </a:cubicBezTo>
                  <a:cubicBezTo>
                    <a:pt x="268" y="85"/>
                    <a:pt x="278" y="95"/>
                    <a:pt x="284" y="92"/>
                  </a:cubicBezTo>
                  <a:cubicBezTo>
                    <a:pt x="284" y="91"/>
                    <a:pt x="285" y="90"/>
                    <a:pt x="286" y="90"/>
                  </a:cubicBezTo>
                  <a:cubicBezTo>
                    <a:pt x="293" y="90"/>
                    <a:pt x="311" y="103"/>
                    <a:pt x="302" y="112"/>
                  </a:cubicBezTo>
                  <a:cubicBezTo>
                    <a:pt x="299" y="115"/>
                    <a:pt x="294" y="117"/>
                    <a:pt x="290" y="120"/>
                  </a:cubicBezTo>
                  <a:cubicBezTo>
                    <a:pt x="285" y="123"/>
                    <a:pt x="280" y="129"/>
                    <a:pt x="274" y="133"/>
                  </a:cubicBezTo>
                  <a:cubicBezTo>
                    <a:pt x="274" y="133"/>
                    <a:pt x="272" y="133"/>
                    <a:pt x="273" y="134"/>
                  </a:cubicBezTo>
                  <a:cubicBezTo>
                    <a:pt x="268" y="137"/>
                    <a:pt x="260" y="139"/>
                    <a:pt x="254" y="143"/>
                  </a:cubicBezTo>
                  <a:cubicBezTo>
                    <a:pt x="251" y="145"/>
                    <a:pt x="243" y="143"/>
                    <a:pt x="240" y="143"/>
                  </a:cubicBezTo>
                  <a:cubicBezTo>
                    <a:pt x="238" y="140"/>
                    <a:pt x="232" y="133"/>
                    <a:pt x="236" y="127"/>
                  </a:cubicBezTo>
                  <a:cubicBezTo>
                    <a:pt x="237" y="124"/>
                    <a:pt x="242" y="120"/>
                    <a:pt x="244" y="119"/>
                  </a:cubicBezTo>
                  <a:cubicBezTo>
                    <a:pt x="244" y="116"/>
                    <a:pt x="243" y="116"/>
                    <a:pt x="241" y="116"/>
                  </a:cubicBezTo>
                  <a:cubicBezTo>
                    <a:pt x="238" y="121"/>
                    <a:pt x="227" y="110"/>
                    <a:pt x="226" y="108"/>
                  </a:cubicBezTo>
                  <a:cubicBezTo>
                    <a:pt x="226" y="105"/>
                    <a:pt x="226" y="102"/>
                    <a:pt x="226" y="99"/>
                  </a:cubicBezTo>
                  <a:cubicBezTo>
                    <a:pt x="229" y="98"/>
                    <a:pt x="231" y="95"/>
                    <a:pt x="234" y="93"/>
                  </a:cubicBezTo>
                  <a:cubicBezTo>
                    <a:pt x="242" y="89"/>
                    <a:pt x="256" y="87"/>
                    <a:pt x="252" y="74"/>
                  </a:cubicBezTo>
                  <a:cubicBezTo>
                    <a:pt x="252" y="74"/>
                    <a:pt x="251" y="74"/>
                    <a:pt x="250" y="74"/>
                  </a:cubicBezTo>
                  <a:cubicBezTo>
                    <a:pt x="246" y="78"/>
                    <a:pt x="227" y="77"/>
                    <a:pt x="223" y="83"/>
                  </a:cubicBezTo>
                  <a:cubicBezTo>
                    <a:pt x="220" y="86"/>
                    <a:pt x="223" y="93"/>
                    <a:pt x="221" y="97"/>
                  </a:cubicBezTo>
                  <a:cubicBezTo>
                    <a:pt x="219" y="97"/>
                    <a:pt x="220" y="103"/>
                    <a:pt x="218" y="105"/>
                  </a:cubicBezTo>
                  <a:cubicBezTo>
                    <a:pt x="214" y="114"/>
                    <a:pt x="219" y="132"/>
                    <a:pt x="217" y="141"/>
                  </a:cubicBezTo>
                  <a:cubicBezTo>
                    <a:pt x="217" y="144"/>
                    <a:pt x="216" y="149"/>
                    <a:pt x="216" y="151"/>
                  </a:cubicBezTo>
                  <a:close/>
                  <a:moveTo>
                    <a:pt x="197" y="154"/>
                  </a:moveTo>
                  <a:cubicBezTo>
                    <a:pt x="197" y="141"/>
                    <a:pt x="202" y="127"/>
                    <a:pt x="205" y="115"/>
                  </a:cubicBezTo>
                  <a:cubicBezTo>
                    <a:pt x="205" y="113"/>
                    <a:pt x="205" y="110"/>
                    <a:pt x="205" y="107"/>
                  </a:cubicBezTo>
                  <a:cubicBezTo>
                    <a:pt x="205" y="93"/>
                    <a:pt x="199" y="79"/>
                    <a:pt x="201" y="66"/>
                  </a:cubicBezTo>
                  <a:cubicBezTo>
                    <a:pt x="205" y="39"/>
                    <a:pt x="229" y="25"/>
                    <a:pt x="252" y="17"/>
                  </a:cubicBezTo>
                  <a:cubicBezTo>
                    <a:pt x="261" y="15"/>
                    <a:pt x="289" y="6"/>
                    <a:pt x="300" y="13"/>
                  </a:cubicBezTo>
                  <a:cubicBezTo>
                    <a:pt x="302" y="13"/>
                    <a:pt x="306" y="13"/>
                    <a:pt x="308" y="15"/>
                  </a:cubicBezTo>
                  <a:cubicBezTo>
                    <a:pt x="330" y="29"/>
                    <a:pt x="324" y="79"/>
                    <a:pt x="325" y="113"/>
                  </a:cubicBezTo>
                  <a:cubicBezTo>
                    <a:pt x="325" y="129"/>
                    <a:pt x="328" y="154"/>
                    <a:pt x="320" y="163"/>
                  </a:cubicBezTo>
                  <a:cubicBezTo>
                    <a:pt x="318" y="166"/>
                    <a:pt x="294" y="183"/>
                    <a:pt x="287" y="179"/>
                  </a:cubicBezTo>
                  <a:cubicBezTo>
                    <a:pt x="280" y="175"/>
                    <a:pt x="274" y="165"/>
                    <a:pt x="264" y="164"/>
                  </a:cubicBezTo>
                  <a:cubicBezTo>
                    <a:pt x="261" y="163"/>
                    <a:pt x="257" y="167"/>
                    <a:pt x="254" y="168"/>
                  </a:cubicBezTo>
                  <a:cubicBezTo>
                    <a:pt x="252" y="169"/>
                    <a:pt x="230" y="173"/>
                    <a:pt x="226" y="171"/>
                  </a:cubicBezTo>
                  <a:cubicBezTo>
                    <a:pt x="221" y="170"/>
                    <a:pt x="220" y="167"/>
                    <a:pt x="216" y="164"/>
                  </a:cubicBezTo>
                  <a:cubicBezTo>
                    <a:pt x="216" y="164"/>
                    <a:pt x="216" y="164"/>
                    <a:pt x="216" y="164"/>
                  </a:cubicBezTo>
                  <a:cubicBezTo>
                    <a:pt x="213" y="166"/>
                    <a:pt x="211" y="170"/>
                    <a:pt x="206" y="170"/>
                  </a:cubicBezTo>
                  <a:cubicBezTo>
                    <a:pt x="204" y="168"/>
                    <a:pt x="202" y="166"/>
                    <a:pt x="201" y="164"/>
                  </a:cubicBezTo>
                  <a:cubicBezTo>
                    <a:pt x="199" y="161"/>
                    <a:pt x="199" y="158"/>
                    <a:pt x="197" y="154"/>
                  </a:cubicBezTo>
                  <a:close/>
                  <a:moveTo>
                    <a:pt x="83" y="79"/>
                  </a:moveTo>
                  <a:cubicBezTo>
                    <a:pt x="84" y="83"/>
                    <a:pt x="84" y="85"/>
                    <a:pt x="85" y="87"/>
                  </a:cubicBezTo>
                  <a:cubicBezTo>
                    <a:pt x="92" y="84"/>
                    <a:pt x="115" y="69"/>
                    <a:pt x="116" y="62"/>
                  </a:cubicBezTo>
                  <a:cubicBezTo>
                    <a:pt x="116" y="62"/>
                    <a:pt x="116" y="62"/>
                    <a:pt x="115" y="62"/>
                  </a:cubicBezTo>
                  <a:cubicBezTo>
                    <a:pt x="111" y="60"/>
                    <a:pt x="105" y="62"/>
                    <a:pt x="101" y="63"/>
                  </a:cubicBezTo>
                  <a:cubicBezTo>
                    <a:pt x="98" y="63"/>
                    <a:pt x="96" y="63"/>
                    <a:pt x="93" y="63"/>
                  </a:cubicBezTo>
                  <a:cubicBezTo>
                    <a:pt x="84" y="65"/>
                    <a:pt x="82" y="70"/>
                    <a:pt x="83" y="79"/>
                  </a:cubicBezTo>
                  <a:close/>
                  <a:moveTo>
                    <a:pt x="32" y="97"/>
                  </a:moveTo>
                  <a:cubicBezTo>
                    <a:pt x="36" y="101"/>
                    <a:pt x="36" y="104"/>
                    <a:pt x="36" y="112"/>
                  </a:cubicBezTo>
                  <a:cubicBezTo>
                    <a:pt x="38" y="113"/>
                    <a:pt x="38" y="113"/>
                    <a:pt x="38" y="114"/>
                  </a:cubicBezTo>
                  <a:cubicBezTo>
                    <a:pt x="41" y="114"/>
                    <a:pt x="44" y="114"/>
                    <a:pt x="46" y="113"/>
                  </a:cubicBezTo>
                  <a:cubicBezTo>
                    <a:pt x="47" y="111"/>
                    <a:pt x="50" y="108"/>
                    <a:pt x="50" y="106"/>
                  </a:cubicBezTo>
                  <a:cubicBezTo>
                    <a:pt x="52" y="100"/>
                    <a:pt x="53" y="86"/>
                    <a:pt x="49" y="83"/>
                  </a:cubicBezTo>
                  <a:cubicBezTo>
                    <a:pt x="49" y="83"/>
                    <a:pt x="49" y="82"/>
                    <a:pt x="48" y="82"/>
                  </a:cubicBezTo>
                  <a:cubicBezTo>
                    <a:pt x="42" y="82"/>
                    <a:pt x="34" y="89"/>
                    <a:pt x="32" y="94"/>
                  </a:cubicBezTo>
                  <a:cubicBezTo>
                    <a:pt x="32" y="95"/>
                    <a:pt x="32" y="96"/>
                    <a:pt x="32" y="97"/>
                  </a:cubicBezTo>
                  <a:close/>
                  <a:moveTo>
                    <a:pt x="3" y="66"/>
                  </a:moveTo>
                  <a:cubicBezTo>
                    <a:pt x="9" y="66"/>
                    <a:pt x="12" y="70"/>
                    <a:pt x="14" y="73"/>
                  </a:cubicBezTo>
                  <a:cubicBezTo>
                    <a:pt x="16" y="73"/>
                    <a:pt x="18" y="73"/>
                    <a:pt x="19" y="73"/>
                  </a:cubicBezTo>
                  <a:cubicBezTo>
                    <a:pt x="22" y="71"/>
                    <a:pt x="24" y="69"/>
                    <a:pt x="26" y="67"/>
                  </a:cubicBezTo>
                  <a:cubicBezTo>
                    <a:pt x="31" y="64"/>
                    <a:pt x="38" y="63"/>
                    <a:pt x="44" y="60"/>
                  </a:cubicBezTo>
                  <a:cubicBezTo>
                    <a:pt x="48" y="57"/>
                    <a:pt x="51" y="59"/>
                    <a:pt x="54" y="55"/>
                  </a:cubicBezTo>
                  <a:cubicBezTo>
                    <a:pt x="57" y="47"/>
                    <a:pt x="51" y="40"/>
                    <a:pt x="54" y="31"/>
                  </a:cubicBezTo>
                  <a:cubicBezTo>
                    <a:pt x="55" y="26"/>
                    <a:pt x="56" y="23"/>
                    <a:pt x="57" y="17"/>
                  </a:cubicBezTo>
                  <a:cubicBezTo>
                    <a:pt x="57" y="17"/>
                    <a:pt x="56" y="5"/>
                    <a:pt x="58" y="7"/>
                  </a:cubicBezTo>
                  <a:cubicBezTo>
                    <a:pt x="58" y="6"/>
                    <a:pt x="58" y="6"/>
                    <a:pt x="59" y="6"/>
                  </a:cubicBezTo>
                  <a:cubicBezTo>
                    <a:pt x="69" y="5"/>
                    <a:pt x="83" y="21"/>
                    <a:pt x="92" y="27"/>
                  </a:cubicBezTo>
                  <a:cubicBezTo>
                    <a:pt x="92" y="35"/>
                    <a:pt x="89" y="43"/>
                    <a:pt x="90" y="51"/>
                  </a:cubicBezTo>
                  <a:cubicBezTo>
                    <a:pt x="100" y="55"/>
                    <a:pt x="115" y="50"/>
                    <a:pt x="126" y="48"/>
                  </a:cubicBezTo>
                  <a:cubicBezTo>
                    <a:pt x="130" y="48"/>
                    <a:pt x="134" y="48"/>
                    <a:pt x="138" y="49"/>
                  </a:cubicBezTo>
                  <a:cubicBezTo>
                    <a:pt x="140" y="50"/>
                    <a:pt x="142" y="53"/>
                    <a:pt x="144" y="53"/>
                  </a:cubicBezTo>
                  <a:cubicBezTo>
                    <a:pt x="144" y="53"/>
                    <a:pt x="144" y="55"/>
                    <a:pt x="144" y="55"/>
                  </a:cubicBezTo>
                  <a:cubicBezTo>
                    <a:pt x="140" y="59"/>
                    <a:pt x="136" y="64"/>
                    <a:pt x="133" y="68"/>
                  </a:cubicBezTo>
                  <a:cubicBezTo>
                    <a:pt x="130" y="71"/>
                    <a:pt x="120" y="76"/>
                    <a:pt x="114" y="79"/>
                  </a:cubicBezTo>
                  <a:cubicBezTo>
                    <a:pt x="110" y="82"/>
                    <a:pt x="104" y="83"/>
                    <a:pt x="104" y="90"/>
                  </a:cubicBezTo>
                  <a:cubicBezTo>
                    <a:pt x="105" y="91"/>
                    <a:pt x="106" y="91"/>
                    <a:pt x="106" y="92"/>
                  </a:cubicBezTo>
                  <a:cubicBezTo>
                    <a:pt x="114" y="95"/>
                    <a:pt x="125" y="91"/>
                    <a:pt x="128" y="99"/>
                  </a:cubicBezTo>
                  <a:cubicBezTo>
                    <a:pt x="129" y="101"/>
                    <a:pt x="130" y="103"/>
                    <a:pt x="129" y="105"/>
                  </a:cubicBezTo>
                  <a:cubicBezTo>
                    <a:pt x="124" y="112"/>
                    <a:pt x="112" y="106"/>
                    <a:pt x="105" y="111"/>
                  </a:cubicBezTo>
                  <a:cubicBezTo>
                    <a:pt x="99" y="115"/>
                    <a:pt x="94" y="120"/>
                    <a:pt x="89" y="124"/>
                  </a:cubicBezTo>
                  <a:cubicBezTo>
                    <a:pt x="84" y="127"/>
                    <a:pt x="79" y="125"/>
                    <a:pt x="76" y="130"/>
                  </a:cubicBezTo>
                  <a:cubicBezTo>
                    <a:pt x="72" y="136"/>
                    <a:pt x="76" y="147"/>
                    <a:pt x="74" y="153"/>
                  </a:cubicBezTo>
                  <a:cubicBezTo>
                    <a:pt x="74" y="155"/>
                    <a:pt x="73" y="156"/>
                    <a:pt x="73" y="157"/>
                  </a:cubicBezTo>
                  <a:cubicBezTo>
                    <a:pt x="64" y="159"/>
                    <a:pt x="66" y="177"/>
                    <a:pt x="59" y="183"/>
                  </a:cubicBezTo>
                  <a:cubicBezTo>
                    <a:pt x="57" y="172"/>
                    <a:pt x="50" y="162"/>
                    <a:pt x="48" y="152"/>
                  </a:cubicBezTo>
                  <a:cubicBezTo>
                    <a:pt x="48" y="147"/>
                    <a:pt x="50" y="142"/>
                    <a:pt x="46" y="139"/>
                  </a:cubicBezTo>
                  <a:cubicBezTo>
                    <a:pt x="44" y="138"/>
                    <a:pt x="40" y="139"/>
                    <a:pt x="38" y="138"/>
                  </a:cubicBezTo>
                  <a:cubicBezTo>
                    <a:pt x="36" y="132"/>
                    <a:pt x="34" y="123"/>
                    <a:pt x="26" y="121"/>
                  </a:cubicBezTo>
                  <a:cubicBezTo>
                    <a:pt x="23" y="120"/>
                    <a:pt x="22" y="122"/>
                    <a:pt x="17" y="122"/>
                  </a:cubicBezTo>
                  <a:cubicBezTo>
                    <a:pt x="16" y="120"/>
                    <a:pt x="15" y="116"/>
                    <a:pt x="14" y="114"/>
                  </a:cubicBezTo>
                  <a:cubicBezTo>
                    <a:pt x="12" y="111"/>
                    <a:pt x="7" y="110"/>
                    <a:pt x="5" y="107"/>
                  </a:cubicBezTo>
                  <a:cubicBezTo>
                    <a:pt x="5" y="107"/>
                    <a:pt x="5" y="107"/>
                    <a:pt x="5" y="107"/>
                  </a:cubicBezTo>
                  <a:cubicBezTo>
                    <a:pt x="3" y="102"/>
                    <a:pt x="5" y="99"/>
                    <a:pt x="4" y="96"/>
                  </a:cubicBezTo>
                  <a:cubicBezTo>
                    <a:pt x="4" y="94"/>
                    <a:pt x="1" y="93"/>
                    <a:pt x="0" y="90"/>
                  </a:cubicBezTo>
                  <a:cubicBezTo>
                    <a:pt x="4" y="85"/>
                    <a:pt x="3" y="76"/>
                    <a:pt x="3" y="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 name="Freeform 37"/>
            <p:cNvSpPr>
              <a:spLocks noEditPoints="1"/>
            </p:cNvSpPr>
            <p:nvPr userDrawn="1"/>
          </p:nvSpPr>
          <p:spPr bwMode="auto">
            <a:xfrm>
              <a:off x="8798004" y="4643720"/>
              <a:ext cx="334964" cy="325436"/>
            </a:xfrm>
            <a:custGeom>
              <a:avLst/>
              <a:gdLst>
                <a:gd name="T0" fmla="*/ 218 w 225"/>
                <a:gd name="T1" fmla="*/ 76 h 216"/>
                <a:gd name="T2" fmla="*/ 170 w 225"/>
                <a:gd name="T3" fmla="*/ 32 h 216"/>
                <a:gd name="T4" fmla="*/ 113 w 225"/>
                <a:gd name="T5" fmla="*/ 0 h 216"/>
                <a:gd name="T6" fmla="*/ 56 w 225"/>
                <a:gd name="T7" fmla="*/ 32 h 216"/>
                <a:gd name="T8" fmla="*/ 8 w 225"/>
                <a:gd name="T9" fmla="*/ 76 h 216"/>
                <a:gd name="T10" fmla="*/ 21 w 225"/>
                <a:gd name="T11" fmla="*/ 140 h 216"/>
                <a:gd name="T12" fmla="*/ 48 w 225"/>
                <a:gd name="T13" fmla="*/ 200 h 216"/>
                <a:gd name="T14" fmla="*/ 112 w 225"/>
                <a:gd name="T15" fmla="*/ 207 h 216"/>
                <a:gd name="T16" fmla="*/ 177 w 225"/>
                <a:gd name="T17" fmla="*/ 200 h 216"/>
                <a:gd name="T18" fmla="*/ 204 w 225"/>
                <a:gd name="T19" fmla="*/ 140 h 216"/>
                <a:gd name="T20" fmla="*/ 218 w 225"/>
                <a:gd name="T21" fmla="*/ 76 h 216"/>
                <a:gd name="T22" fmla="*/ 113 w 225"/>
                <a:gd name="T23" fmla="*/ 201 h 216"/>
                <a:gd name="T24" fmla="*/ 22 w 225"/>
                <a:gd name="T25" fmla="*/ 110 h 216"/>
                <a:gd name="T26" fmla="*/ 113 w 225"/>
                <a:gd name="T27" fmla="*/ 20 h 216"/>
                <a:gd name="T28" fmla="*/ 204 w 225"/>
                <a:gd name="T29" fmla="*/ 111 h 216"/>
                <a:gd name="T30" fmla="*/ 113 w 225"/>
                <a:gd name="T31" fmla="*/ 201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5" h="216">
                  <a:moveTo>
                    <a:pt x="218" y="76"/>
                  </a:moveTo>
                  <a:cubicBezTo>
                    <a:pt x="210" y="53"/>
                    <a:pt x="191" y="37"/>
                    <a:pt x="170" y="32"/>
                  </a:cubicBezTo>
                  <a:cubicBezTo>
                    <a:pt x="158" y="13"/>
                    <a:pt x="137" y="0"/>
                    <a:pt x="113" y="0"/>
                  </a:cubicBezTo>
                  <a:cubicBezTo>
                    <a:pt x="89" y="0"/>
                    <a:pt x="68" y="13"/>
                    <a:pt x="56" y="32"/>
                  </a:cubicBezTo>
                  <a:cubicBezTo>
                    <a:pt x="34" y="37"/>
                    <a:pt x="15" y="53"/>
                    <a:pt x="8" y="76"/>
                  </a:cubicBezTo>
                  <a:cubicBezTo>
                    <a:pt x="0" y="99"/>
                    <a:pt x="6" y="123"/>
                    <a:pt x="21" y="140"/>
                  </a:cubicBezTo>
                  <a:cubicBezTo>
                    <a:pt x="18" y="163"/>
                    <a:pt x="28" y="185"/>
                    <a:pt x="48" y="200"/>
                  </a:cubicBezTo>
                  <a:cubicBezTo>
                    <a:pt x="67" y="214"/>
                    <a:pt x="92" y="216"/>
                    <a:pt x="112" y="207"/>
                  </a:cubicBezTo>
                  <a:cubicBezTo>
                    <a:pt x="133" y="216"/>
                    <a:pt x="158" y="214"/>
                    <a:pt x="177" y="200"/>
                  </a:cubicBezTo>
                  <a:cubicBezTo>
                    <a:pt x="197" y="186"/>
                    <a:pt x="206" y="163"/>
                    <a:pt x="204" y="140"/>
                  </a:cubicBezTo>
                  <a:cubicBezTo>
                    <a:pt x="220" y="123"/>
                    <a:pt x="225" y="99"/>
                    <a:pt x="218" y="76"/>
                  </a:cubicBezTo>
                  <a:close/>
                  <a:moveTo>
                    <a:pt x="113" y="201"/>
                  </a:moveTo>
                  <a:cubicBezTo>
                    <a:pt x="63" y="201"/>
                    <a:pt x="22" y="160"/>
                    <a:pt x="22" y="110"/>
                  </a:cubicBezTo>
                  <a:cubicBezTo>
                    <a:pt x="22" y="60"/>
                    <a:pt x="62" y="20"/>
                    <a:pt x="113" y="20"/>
                  </a:cubicBezTo>
                  <a:cubicBezTo>
                    <a:pt x="163" y="20"/>
                    <a:pt x="204" y="61"/>
                    <a:pt x="204" y="111"/>
                  </a:cubicBezTo>
                  <a:cubicBezTo>
                    <a:pt x="204" y="161"/>
                    <a:pt x="163" y="201"/>
                    <a:pt x="113" y="2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Freeform 38"/>
            <p:cNvSpPr>
              <a:spLocks noEditPoints="1"/>
            </p:cNvSpPr>
            <p:nvPr userDrawn="1"/>
          </p:nvSpPr>
          <p:spPr bwMode="auto">
            <a:xfrm>
              <a:off x="8872617" y="4775483"/>
              <a:ext cx="84138" cy="26988"/>
            </a:xfrm>
            <a:custGeom>
              <a:avLst/>
              <a:gdLst>
                <a:gd name="T0" fmla="*/ 4 w 56"/>
                <a:gd name="T1" fmla="*/ 17 h 18"/>
                <a:gd name="T2" fmla="*/ 0 w 56"/>
                <a:gd name="T3" fmla="*/ 7 h 18"/>
                <a:gd name="T4" fmla="*/ 3 w 56"/>
                <a:gd name="T5" fmla="*/ 2 h 18"/>
                <a:gd name="T6" fmla="*/ 8 w 56"/>
                <a:gd name="T7" fmla="*/ 0 h 18"/>
                <a:gd name="T8" fmla="*/ 15 w 56"/>
                <a:gd name="T9" fmla="*/ 13 h 18"/>
                <a:gd name="T10" fmla="*/ 19 w 56"/>
                <a:gd name="T11" fmla="*/ 14 h 18"/>
                <a:gd name="T12" fmla="*/ 22 w 56"/>
                <a:gd name="T13" fmla="*/ 14 h 18"/>
                <a:gd name="T14" fmla="*/ 20 w 56"/>
                <a:gd name="T15" fmla="*/ 12 h 18"/>
                <a:gd name="T16" fmla="*/ 14 w 56"/>
                <a:gd name="T17" fmla="*/ 6 h 18"/>
                <a:gd name="T18" fmla="*/ 20 w 56"/>
                <a:gd name="T19" fmla="*/ 0 h 18"/>
                <a:gd name="T20" fmla="*/ 26 w 56"/>
                <a:gd name="T21" fmla="*/ 8 h 18"/>
                <a:gd name="T22" fmla="*/ 19 w 56"/>
                <a:gd name="T23" fmla="*/ 18 h 18"/>
                <a:gd name="T24" fmla="*/ 15 w 56"/>
                <a:gd name="T25" fmla="*/ 13 h 18"/>
                <a:gd name="T26" fmla="*/ 22 w 56"/>
                <a:gd name="T27" fmla="*/ 3 h 18"/>
                <a:gd name="T28" fmla="*/ 18 w 56"/>
                <a:gd name="T29" fmla="*/ 3 h 18"/>
                <a:gd name="T30" fmla="*/ 18 w 56"/>
                <a:gd name="T31" fmla="*/ 8 h 18"/>
                <a:gd name="T32" fmla="*/ 22 w 56"/>
                <a:gd name="T33" fmla="*/ 8 h 18"/>
                <a:gd name="T34" fmla="*/ 30 w 56"/>
                <a:gd name="T35" fmla="*/ 13 h 18"/>
                <a:gd name="T36" fmla="*/ 34 w 56"/>
                <a:gd name="T37" fmla="*/ 14 h 18"/>
                <a:gd name="T38" fmla="*/ 38 w 56"/>
                <a:gd name="T39" fmla="*/ 14 h 18"/>
                <a:gd name="T40" fmla="*/ 38 w 56"/>
                <a:gd name="T41" fmla="*/ 9 h 18"/>
                <a:gd name="T42" fmla="*/ 33 w 56"/>
                <a:gd name="T43" fmla="*/ 10 h 18"/>
                <a:gd name="T44" fmla="*/ 32 w 56"/>
                <a:gd name="T45" fmla="*/ 0 h 18"/>
                <a:gd name="T46" fmla="*/ 41 w 56"/>
                <a:gd name="T47" fmla="*/ 3 h 18"/>
                <a:gd name="T48" fmla="*/ 34 w 56"/>
                <a:gd name="T49" fmla="*/ 6 h 18"/>
                <a:gd name="T50" fmla="*/ 41 w 56"/>
                <a:gd name="T51" fmla="*/ 8 h 18"/>
                <a:gd name="T52" fmla="*/ 41 w 56"/>
                <a:gd name="T53" fmla="*/ 16 h 18"/>
                <a:gd name="T54" fmla="*/ 32 w 56"/>
                <a:gd name="T55" fmla="*/ 17 h 18"/>
                <a:gd name="T56" fmla="*/ 48 w 56"/>
                <a:gd name="T57" fmla="*/ 8 h 18"/>
                <a:gd name="T58" fmla="*/ 45 w 56"/>
                <a:gd name="T59" fmla="*/ 4 h 18"/>
                <a:gd name="T60" fmla="*/ 50 w 56"/>
                <a:gd name="T61" fmla="*/ 0 h 18"/>
                <a:gd name="T62" fmla="*/ 56 w 56"/>
                <a:gd name="T63" fmla="*/ 4 h 18"/>
                <a:gd name="T64" fmla="*/ 53 w 56"/>
                <a:gd name="T65" fmla="*/ 8 h 18"/>
                <a:gd name="T66" fmla="*/ 56 w 56"/>
                <a:gd name="T67" fmla="*/ 12 h 18"/>
                <a:gd name="T68" fmla="*/ 50 w 56"/>
                <a:gd name="T69" fmla="*/ 18 h 18"/>
                <a:gd name="T70" fmla="*/ 44 w 56"/>
                <a:gd name="T71" fmla="*/ 13 h 18"/>
                <a:gd name="T72" fmla="*/ 48 w 56"/>
                <a:gd name="T73" fmla="*/ 8 h 18"/>
                <a:gd name="T74" fmla="*/ 49 w 56"/>
                <a:gd name="T75" fmla="*/ 6 h 18"/>
                <a:gd name="T76" fmla="*/ 52 w 56"/>
                <a:gd name="T77" fmla="*/ 6 h 18"/>
                <a:gd name="T78" fmla="*/ 52 w 56"/>
                <a:gd name="T79" fmla="*/ 3 h 18"/>
                <a:gd name="T80" fmla="*/ 49 w 56"/>
                <a:gd name="T81" fmla="*/ 3 h 18"/>
                <a:gd name="T82" fmla="*/ 48 w 56"/>
                <a:gd name="T83" fmla="*/ 12 h 18"/>
                <a:gd name="T84" fmla="*/ 51 w 56"/>
                <a:gd name="T85" fmla="*/ 15 h 18"/>
                <a:gd name="T86" fmla="*/ 54 w 56"/>
                <a:gd name="T87" fmla="*/ 12 h 18"/>
                <a:gd name="T88" fmla="*/ 51 w 56"/>
                <a:gd name="T89" fmla="*/ 9 h 18"/>
                <a:gd name="T90" fmla="*/ 48 w 56"/>
                <a:gd name="T91"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6" h="18">
                  <a:moveTo>
                    <a:pt x="8" y="17"/>
                  </a:moveTo>
                  <a:cubicBezTo>
                    <a:pt x="4" y="17"/>
                    <a:pt x="4" y="17"/>
                    <a:pt x="4" y="17"/>
                  </a:cubicBezTo>
                  <a:cubicBezTo>
                    <a:pt x="4" y="4"/>
                    <a:pt x="4" y="4"/>
                    <a:pt x="4" y="4"/>
                  </a:cubicBezTo>
                  <a:cubicBezTo>
                    <a:pt x="3" y="6"/>
                    <a:pt x="2" y="6"/>
                    <a:pt x="0" y="7"/>
                  </a:cubicBezTo>
                  <a:cubicBezTo>
                    <a:pt x="0" y="4"/>
                    <a:pt x="0" y="4"/>
                    <a:pt x="0" y="4"/>
                  </a:cubicBezTo>
                  <a:cubicBezTo>
                    <a:pt x="1" y="4"/>
                    <a:pt x="2" y="3"/>
                    <a:pt x="3" y="2"/>
                  </a:cubicBezTo>
                  <a:cubicBezTo>
                    <a:pt x="4" y="2"/>
                    <a:pt x="4" y="1"/>
                    <a:pt x="5" y="0"/>
                  </a:cubicBezTo>
                  <a:cubicBezTo>
                    <a:pt x="8" y="0"/>
                    <a:pt x="8" y="0"/>
                    <a:pt x="8" y="0"/>
                  </a:cubicBezTo>
                  <a:cubicBezTo>
                    <a:pt x="8" y="17"/>
                    <a:pt x="8" y="17"/>
                    <a:pt x="8" y="17"/>
                  </a:cubicBezTo>
                  <a:close/>
                  <a:moveTo>
                    <a:pt x="15" y="13"/>
                  </a:moveTo>
                  <a:cubicBezTo>
                    <a:pt x="18" y="13"/>
                    <a:pt x="18" y="13"/>
                    <a:pt x="18" y="13"/>
                  </a:cubicBezTo>
                  <a:cubicBezTo>
                    <a:pt x="18" y="14"/>
                    <a:pt x="18" y="14"/>
                    <a:pt x="19" y="14"/>
                  </a:cubicBezTo>
                  <a:cubicBezTo>
                    <a:pt x="19" y="15"/>
                    <a:pt x="20" y="15"/>
                    <a:pt x="20" y="15"/>
                  </a:cubicBezTo>
                  <a:cubicBezTo>
                    <a:pt x="21" y="15"/>
                    <a:pt x="21" y="14"/>
                    <a:pt x="22" y="14"/>
                  </a:cubicBezTo>
                  <a:cubicBezTo>
                    <a:pt x="22" y="13"/>
                    <a:pt x="23" y="12"/>
                    <a:pt x="23" y="10"/>
                  </a:cubicBezTo>
                  <a:cubicBezTo>
                    <a:pt x="22" y="11"/>
                    <a:pt x="21" y="12"/>
                    <a:pt x="20" y="12"/>
                  </a:cubicBezTo>
                  <a:cubicBezTo>
                    <a:pt x="18" y="12"/>
                    <a:pt x="17" y="11"/>
                    <a:pt x="16" y="10"/>
                  </a:cubicBezTo>
                  <a:cubicBezTo>
                    <a:pt x="15" y="9"/>
                    <a:pt x="14" y="8"/>
                    <a:pt x="14" y="6"/>
                  </a:cubicBezTo>
                  <a:cubicBezTo>
                    <a:pt x="14" y="4"/>
                    <a:pt x="15" y="2"/>
                    <a:pt x="16" y="1"/>
                  </a:cubicBezTo>
                  <a:cubicBezTo>
                    <a:pt x="17" y="0"/>
                    <a:pt x="18" y="0"/>
                    <a:pt x="20" y="0"/>
                  </a:cubicBezTo>
                  <a:cubicBezTo>
                    <a:pt x="22" y="0"/>
                    <a:pt x="23" y="0"/>
                    <a:pt x="24" y="2"/>
                  </a:cubicBezTo>
                  <a:cubicBezTo>
                    <a:pt x="26" y="3"/>
                    <a:pt x="26" y="5"/>
                    <a:pt x="26" y="8"/>
                  </a:cubicBezTo>
                  <a:cubicBezTo>
                    <a:pt x="26" y="12"/>
                    <a:pt x="25" y="14"/>
                    <a:pt x="24" y="16"/>
                  </a:cubicBezTo>
                  <a:cubicBezTo>
                    <a:pt x="23" y="17"/>
                    <a:pt x="21" y="18"/>
                    <a:pt x="19" y="18"/>
                  </a:cubicBezTo>
                  <a:cubicBezTo>
                    <a:pt x="18" y="18"/>
                    <a:pt x="17" y="17"/>
                    <a:pt x="16" y="16"/>
                  </a:cubicBezTo>
                  <a:cubicBezTo>
                    <a:pt x="16" y="16"/>
                    <a:pt x="15" y="15"/>
                    <a:pt x="15" y="13"/>
                  </a:cubicBezTo>
                  <a:close/>
                  <a:moveTo>
                    <a:pt x="22" y="6"/>
                  </a:moveTo>
                  <a:cubicBezTo>
                    <a:pt x="22" y="4"/>
                    <a:pt x="22" y="4"/>
                    <a:pt x="22" y="3"/>
                  </a:cubicBezTo>
                  <a:cubicBezTo>
                    <a:pt x="21" y="2"/>
                    <a:pt x="21" y="2"/>
                    <a:pt x="20" y="2"/>
                  </a:cubicBezTo>
                  <a:cubicBezTo>
                    <a:pt x="19" y="2"/>
                    <a:pt x="19" y="3"/>
                    <a:pt x="18" y="3"/>
                  </a:cubicBezTo>
                  <a:cubicBezTo>
                    <a:pt x="18" y="4"/>
                    <a:pt x="18" y="4"/>
                    <a:pt x="18" y="6"/>
                  </a:cubicBezTo>
                  <a:cubicBezTo>
                    <a:pt x="18" y="7"/>
                    <a:pt x="18" y="8"/>
                    <a:pt x="18" y="8"/>
                  </a:cubicBezTo>
                  <a:cubicBezTo>
                    <a:pt x="19" y="8"/>
                    <a:pt x="20" y="9"/>
                    <a:pt x="20" y="9"/>
                  </a:cubicBezTo>
                  <a:cubicBezTo>
                    <a:pt x="21" y="9"/>
                    <a:pt x="21" y="8"/>
                    <a:pt x="22" y="8"/>
                  </a:cubicBezTo>
                  <a:cubicBezTo>
                    <a:pt x="22" y="8"/>
                    <a:pt x="22" y="7"/>
                    <a:pt x="22" y="6"/>
                  </a:cubicBezTo>
                  <a:close/>
                  <a:moveTo>
                    <a:pt x="30" y="13"/>
                  </a:moveTo>
                  <a:cubicBezTo>
                    <a:pt x="34" y="12"/>
                    <a:pt x="34" y="12"/>
                    <a:pt x="34" y="12"/>
                  </a:cubicBezTo>
                  <a:cubicBezTo>
                    <a:pt x="34" y="13"/>
                    <a:pt x="34" y="14"/>
                    <a:pt x="34" y="14"/>
                  </a:cubicBezTo>
                  <a:cubicBezTo>
                    <a:pt x="35" y="15"/>
                    <a:pt x="36" y="15"/>
                    <a:pt x="36" y="15"/>
                  </a:cubicBezTo>
                  <a:cubicBezTo>
                    <a:pt x="37" y="15"/>
                    <a:pt x="37" y="15"/>
                    <a:pt x="38" y="14"/>
                  </a:cubicBezTo>
                  <a:cubicBezTo>
                    <a:pt x="38" y="14"/>
                    <a:pt x="39" y="13"/>
                    <a:pt x="39" y="12"/>
                  </a:cubicBezTo>
                  <a:cubicBezTo>
                    <a:pt x="39" y="10"/>
                    <a:pt x="38" y="10"/>
                    <a:pt x="38" y="9"/>
                  </a:cubicBezTo>
                  <a:cubicBezTo>
                    <a:pt x="38" y="9"/>
                    <a:pt x="37" y="8"/>
                    <a:pt x="36" y="8"/>
                  </a:cubicBezTo>
                  <a:cubicBezTo>
                    <a:pt x="35" y="8"/>
                    <a:pt x="34" y="9"/>
                    <a:pt x="33" y="10"/>
                  </a:cubicBezTo>
                  <a:cubicBezTo>
                    <a:pt x="30" y="9"/>
                    <a:pt x="30" y="9"/>
                    <a:pt x="30" y="9"/>
                  </a:cubicBezTo>
                  <a:cubicBezTo>
                    <a:pt x="32" y="0"/>
                    <a:pt x="32" y="0"/>
                    <a:pt x="32" y="0"/>
                  </a:cubicBezTo>
                  <a:cubicBezTo>
                    <a:pt x="41" y="0"/>
                    <a:pt x="41" y="0"/>
                    <a:pt x="41" y="0"/>
                  </a:cubicBezTo>
                  <a:cubicBezTo>
                    <a:pt x="41" y="3"/>
                    <a:pt x="41" y="3"/>
                    <a:pt x="41" y="3"/>
                  </a:cubicBezTo>
                  <a:cubicBezTo>
                    <a:pt x="35" y="3"/>
                    <a:pt x="35" y="3"/>
                    <a:pt x="35" y="3"/>
                  </a:cubicBezTo>
                  <a:cubicBezTo>
                    <a:pt x="34" y="6"/>
                    <a:pt x="34" y="6"/>
                    <a:pt x="34" y="6"/>
                  </a:cubicBezTo>
                  <a:cubicBezTo>
                    <a:pt x="35" y="6"/>
                    <a:pt x="36" y="6"/>
                    <a:pt x="37" y="6"/>
                  </a:cubicBezTo>
                  <a:cubicBezTo>
                    <a:pt x="38" y="6"/>
                    <a:pt x="40" y="6"/>
                    <a:pt x="41" y="8"/>
                  </a:cubicBezTo>
                  <a:cubicBezTo>
                    <a:pt x="42" y="9"/>
                    <a:pt x="42" y="10"/>
                    <a:pt x="42" y="12"/>
                  </a:cubicBezTo>
                  <a:cubicBezTo>
                    <a:pt x="42" y="14"/>
                    <a:pt x="42" y="15"/>
                    <a:pt x="41" y="16"/>
                  </a:cubicBezTo>
                  <a:cubicBezTo>
                    <a:pt x="40" y="18"/>
                    <a:pt x="38" y="18"/>
                    <a:pt x="36" y="18"/>
                  </a:cubicBezTo>
                  <a:cubicBezTo>
                    <a:pt x="35" y="18"/>
                    <a:pt x="33" y="18"/>
                    <a:pt x="32" y="17"/>
                  </a:cubicBezTo>
                  <a:cubicBezTo>
                    <a:pt x="31" y="16"/>
                    <a:pt x="30" y="14"/>
                    <a:pt x="30" y="13"/>
                  </a:cubicBezTo>
                  <a:close/>
                  <a:moveTo>
                    <a:pt x="48" y="8"/>
                  </a:moveTo>
                  <a:cubicBezTo>
                    <a:pt x="47" y="7"/>
                    <a:pt x="46" y="7"/>
                    <a:pt x="46" y="6"/>
                  </a:cubicBezTo>
                  <a:cubicBezTo>
                    <a:pt x="46" y="5"/>
                    <a:pt x="45" y="5"/>
                    <a:pt x="45" y="4"/>
                  </a:cubicBezTo>
                  <a:cubicBezTo>
                    <a:pt x="45" y="3"/>
                    <a:pt x="46" y="2"/>
                    <a:pt x="46" y="1"/>
                  </a:cubicBezTo>
                  <a:cubicBezTo>
                    <a:pt x="47" y="0"/>
                    <a:pt x="49" y="0"/>
                    <a:pt x="50" y="0"/>
                  </a:cubicBezTo>
                  <a:cubicBezTo>
                    <a:pt x="52" y="0"/>
                    <a:pt x="54" y="0"/>
                    <a:pt x="54" y="1"/>
                  </a:cubicBezTo>
                  <a:cubicBezTo>
                    <a:pt x="55" y="2"/>
                    <a:pt x="56" y="3"/>
                    <a:pt x="56" y="4"/>
                  </a:cubicBezTo>
                  <a:cubicBezTo>
                    <a:pt x="56" y="5"/>
                    <a:pt x="56" y="6"/>
                    <a:pt x="55" y="6"/>
                  </a:cubicBezTo>
                  <a:cubicBezTo>
                    <a:pt x="55" y="7"/>
                    <a:pt x="54" y="8"/>
                    <a:pt x="53" y="8"/>
                  </a:cubicBezTo>
                  <a:cubicBezTo>
                    <a:pt x="54" y="8"/>
                    <a:pt x="55" y="9"/>
                    <a:pt x="56" y="10"/>
                  </a:cubicBezTo>
                  <a:cubicBezTo>
                    <a:pt x="56" y="10"/>
                    <a:pt x="56" y="11"/>
                    <a:pt x="56" y="12"/>
                  </a:cubicBezTo>
                  <a:cubicBezTo>
                    <a:pt x="56" y="14"/>
                    <a:pt x="56" y="15"/>
                    <a:pt x="55" y="16"/>
                  </a:cubicBezTo>
                  <a:cubicBezTo>
                    <a:pt x="54" y="18"/>
                    <a:pt x="52" y="18"/>
                    <a:pt x="50" y="18"/>
                  </a:cubicBezTo>
                  <a:cubicBezTo>
                    <a:pt x="49" y="18"/>
                    <a:pt x="48" y="18"/>
                    <a:pt x="46" y="17"/>
                  </a:cubicBezTo>
                  <a:cubicBezTo>
                    <a:pt x="45" y="16"/>
                    <a:pt x="44" y="14"/>
                    <a:pt x="44" y="13"/>
                  </a:cubicBezTo>
                  <a:cubicBezTo>
                    <a:pt x="44" y="12"/>
                    <a:pt x="45" y="11"/>
                    <a:pt x="45" y="10"/>
                  </a:cubicBezTo>
                  <a:cubicBezTo>
                    <a:pt x="46" y="9"/>
                    <a:pt x="47" y="8"/>
                    <a:pt x="48" y="8"/>
                  </a:cubicBezTo>
                  <a:close/>
                  <a:moveTo>
                    <a:pt x="49" y="4"/>
                  </a:moveTo>
                  <a:cubicBezTo>
                    <a:pt x="49" y="5"/>
                    <a:pt x="49" y="6"/>
                    <a:pt x="49" y="6"/>
                  </a:cubicBezTo>
                  <a:cubicBezTo>
                    <a:pt x="50" y="6"/>
                    <a:pt x="50" y="6"/>
                    <a:pt x="51" y="6"/>
                  </a:cubicBezTo>
                  <a:cubicBezTo>
                    <a:pt x="52" y="6"/>
                    <a:pt x="52" y="6"/>
                    <a:pt x="52" y="6"/>
                  </a:cubicBezTo>
                  <a:cubicBezTo>
                    <a:pt x="53" y="6"/>
                    <a:pt x="53" y="5"/>
                    <a:pt x="53" y="4"/>
                  </a:cubicBezTo>
                  <a:cubicBezTo>
                    <a:pt x="53" y="4"/>
                    <a:pt x="53" y="3"/>
                    <a:pt x="52" y="3"/>
                  </a:cubicBezTo>
                  <a:cubicBezTo>
                    <a:pt x="52" y="2"/>
                    <a:pt x="52" y="2"/>
                    <a:pt x="51" y="2"/>
                  </a:cubicBezTo>
                  <a:cubicBezTo>
                    <a:pt x="50" y="2"/>
                    <a:pt x="50" y="2"/>
                    <a:pt x="49" y="3"/>
                  </a:cubicBezTo>
                  <a:cubicBezTo>
                    <a:pt x="49" y="3"/>
                    <a:pt x="49" y="4"/>
                    <a:pt x="49" y="4"/>
                  </a:cubicBezTo>
                  <a:close/>
                  <a:moveTo>
                    <a:pt x="48" y="12"/>
                  </a:moveTo>
                  <a:cubicBezTo>
                    <a:pt x="48" y="13"/>
                    <a:pt x="49" y="14"/>
                    <a:pt x="49" y="14"/>
                  </a:cubicBezTo>
                  <a:cubicBezTo>
                    <a:pt x="50" y="15"/>
                    <a:pt x="50" y="15"/>
                    <a:pt x="51" y="15"/>
                  </a:cubicBezTo>
                  <a:cubicBezTo>
                    <a:pt x="52" y="15"/>
                    <a:pt x="52" y="15"/>
                    <a:pt x="53" y="14"/>
                  </a:cubicBezTo>
                  <a:cubicBezTo>
                    <a:pt x="53" y="14"/>
                    <a:pt x="54" y="13"/>
                    <a:pt x="54" y="12"/>
                  </a:cubicBezTo>
                  <a:cubicBezTo>
                    <a:pt x="54" y="11"/>
                    <a:pt x="53" y="10"/>
                    <a:pt x="53" y="10"/>
                  </a:cubicBezTo>
                  <a:cubicBezTo>
                    <a:pt x="52" y="10"/>
                    <a:pt x="52" y="9"/>
                    <a:pt x="51" y="9"/>
                  </a:cubicBezTo>
                  <a:cubicBezTo>
                    <a:pt x="50" y="9"/>
                    <a:pt x="50" y="10"/>
                    <a:pt x="49" y="10"/>
                  </a:cubicBezTo>
                  <a:cubicBezTo>
                    <a:pt x="49" y="11"/>
                    <a:pt x="48" y="11"/>
                    <a:pt x="4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 name="Freeform 39"/>
            <p:cNvSpPr>
              <a:spLocks noEditPoints="1"/>
            </p:cNvSpPr>
            <p:nvPr userDrawn="1"/>
          </p:nvSpPr>
          <p:spPr bwMode="auto">
            <a:xfrm>
              <a:off x="8729742" y="4570696"/>
              <a:ext cx="474664" cy="477836"/>
            </a:xfrm>
            <a:custGeom>
              <a:avLst/>
              <a:gdLst>
                <a:gd name="T0" fmla="*/ 159 w 318"/>
                <a:gd name="T1" fmla="*/ 0 h 318"/>
                <a:gd name="T2" fmla="*/ 0 w 318"/>
                <a:gd name="T3" fmla="*/ 159 h 318"/>
                <a:gd name="T4" fmla="*/ 159 w 318"/>
                <a:gd name="T5" fmla="*/ 318 h 318"/>
                <a:gd name="T6" fmla="*/ 318 w 318"/>
                <a:gd name="T7" fmla="*/ 159 h 318"/>
                <a:gd name="T8" fmla="*/ 159 w 318"/>
                <a:gd name="T9" fmla="*/ 0 h 318"/>
                <a:gd name="T10" fmla="*/ 159 w 318"/>
                <a:gd name="T11" fmla="*/ 312 h 318"/>
                <a:gd name="T12" fmla="*/ 6 w 318"/>
                <a:gd name="T13" fmla="*/ 159 h 318"/>
                <a:gd name="T14" fmla="*/ 159 w 318"/>
                <a:gd name="T15" fmla="*/ 6 h 318"/>
                <a:gd name="T16" fmla="*/ 312 w 318"/>
                <a:gd name="T17" fmla="*/ 160 h 318"/>
                <a:gd name="T18" fmla="*/ 159 w 318"/>
                <a:gd name="T19" fmla="*/ 312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8" h="318">
                  <a:moveTo>
                    <a:pt x="159" y="0"/>
                  </a:moveTo>
                  <a:cubicBezTo>
                    <a:pt x="71" y="0"/>
                    <a:pt x="0" y="72"/>
                    <a:pt x="0" y="159"/>
                  </a:cubicBezTo>
                  <a:cubicBezTo>
                    <a:pt x="0" y="247"/>
                    <a:pt x="71" y="318"/>
                    <a:pt x="159" y="318"/>
                  </a:cubicBezTo>
                  <a:cubicBezTo>
                    <a:pt x="246" y="318"/>
                    <a:pt x="318" y="247"/>
                    <a:pt x="318" y="159"/>
                  </a:cubicBezTo>
                  <a:cubicBezTo>
                    <a:pt x="317" y="72"/>
                    <a:pt x="246" y="0"/>
                    <a:pt x="159" y="0"/>
                  </a:cubicBezTo>
                  <a:close/>
                  <a:moveTo>
                    <a:pt x="159" y="312"/>
                  </a:moveTo>
                  <a:cubicBezTo>
                    <a:pt x="74" y="312"/>
                    <a:pt x="6" y="244"/>
                    <a:pt x="6" y="159"/>
                  </a:cubicBezTo>
                  <a:cubicBezTo>
                    <a:pt x="6" y="75"/>
                    <a:pt x="74" y="6"/>
                    <a:pt x="159" y="6"/>
                  </a:cubicBezTo>
                  <a:cubicBezTo>
                    <a:pt x="243" y="6"/>
                    <a:pt x="312" y="75"/>
                    <a:pt x="312" y="160"/>
                  </a:cubicBezTo>
                  <a:cubicBezTo>
                    <a:pt x="312" y="244"/>
                    <a:pt x="243" y="312"/>
                    <a:pt x="159" y="3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 name="Freeform 40"/>
            <p:cNvSpPr>
              <a:spLocks noEditPoints="1"/>
            </p:cNvSpPr>
            <p:nvPr userDrawn="1"/>
          </p:nvSpPr>
          <p:spPr bwMode="auto">
            <a:xfrm>
              <a:off x="8763079" y="4810405"/>
              <a:ext cx="407989" cy="204787"/>
            </a:xfrm>
            <a:custGeom>
              <a:avLst/>
              <a:gdLst>
                <a:gd name="T0" fmla="*/ 258 w 274"/>
                <a:gd name="T1" fmla="*/ 63 h 137"/>
                <a:gd name="T2" fmla="*/ 1 w 274"/>
                <a:gd name="T3" fmla="*/ 12 h 137"/>
                <a:gd name="T4" fmla="*/ 14 w 274"/>
                <a:gd name="T5" fmla="*/ 9 h 137"/>
                <a:gd name="T6" fmla="*/ 1 w 274"/>
                <a:gd name="T7" fmla="*/ 17 h 137"/>
                <a:gd name="T8" fmla="*/ 16 w 274"/>
                <a:gd name="T9" fmla="*/ 29 h 137"/>
                <a:gd name="T10" fmla="*/ 11 w 274"/>
                <a:gd name="T11" fmla="*/ 27 h 137"/>
                <a:gd name="T12" fmla="*/ 14 w 274"/>
                <a:gd name="T13" fmla="*/ 36 h 137"/>
                <a:gd name="T14" fmla="*/ 18 w 274"/>
                <a:gd name="T15" fmla="*/ 47 h 137"/>
                <a:gd name="T16" fmla="*/ 21 w 274"/>
                <a:gd name="T17" fmla="*/ 57 h 137"/>
                <a:gd name="T18" fmla="*/ 21 w 274"/>
                <a:gd name="T19" fmla="*/ 55 h 137"/>
                <a:gd name="T20" fmla="*/ 19 w 274"/>
                <a:gd name="T21" fmla="*/ 66 h 137"/>
                <a:gd name="T22" fmla="*/ 22 w 274"/>
                <a:gd name="T23" fmla="*/ 62 h 137"/>
                <a:gd name="T24" fmla="*/ 22 w 274"/>
                <a:gd name="T25" fmla="*/ 71 h 137"/>
                <a:gd name="T26" fmla="*/ 30 w 274"/>
                <a:gd name="T27" fmla="*/ 71 h 137"/>
                <a:gd name="T28" fmla="*/ 30 w 274"/>
                <a:gd name="T29" fmla="*/ 86 h 137"/>
                <a:gd name="T30" fmla="*/ 36 w 274"/>
                <a:gd name="T31" fmla="*/ 79 h 137"/>
                <a:gd name="T32" fmla="*/ 47 w 274"/>
                <a:gd name="T33" fmla="*/ 90 h 137"/>
                <a:gd name="T34" fmla="*/ 58 w 274"/>
                <a:gd name="T35" fmla="*/ 96 h 137"/>
                <a:gd name="T36" fmla="*/ 51 w 274"/>
                <a:gd name="T37" fmla="*/ 95 h 137"/>
                <a:gd name="T38" fmla="*/ 58 w 274"/>
                <a:gd name="T39" fmla="*/ 105 h 137"/>
                <a:gd name="T40" fmla="*/ 67 w 274"/>
                <a:gd name="T41" fmla="*/ 106 h 137"/>
                <a:gd name="T42" fmla="*/ 76 w 274"/>
                <a:gd name="T43" fmla="*/ 112 h 137"/>
                <a:gd name="T44" fmla="*/ 82 w 274"/>
                <a:gd name="T45" fmla="*/ 111 h 137"/>
                <a:gd name="T46" fmla="*/ 78 w 274"/>
                <a:gd name="T47" fmla="*/ 113 h 137"/>
                <a:gd name="T48" fmla="*/ 83 w 274"/>
                <a:gd name="T49" fmla="*/ 123 h 137"/>
                <a:gd name="T50" fmla="*/ 97 w 274"/>
                <a:gd name="T51" fmla="*/ 121 h 137"/>
                <a:gd name="T52" fmla="*/ 100 w 274"/>
                <a:gd name="T53" fmla="*/ 125 h 137"/>
                <a:gd name="T54" fmla="*/ 108 w 274"/>
                <a:gd name="T55" fmla="*/ 126 h 137"/>
                <a:gd name="T56" fmla="*/ 113 w 274"/>
                <a:gd name="T57" fmla="*/ 126 h 137"/>
                <a:gd name="T58" fmla="*/ 132 w 274"/>
                <a:gd name="T59" fmla="*/ 136 h 137"/>
                <a:gd name="T60" fmla="*/ 126 w 274"/>
                <a:gd name="T61" fmla="*/ 130 h 137"/>
                <a:gd name="T62" fmla="*/ 128 w 274"/>
                <a:gd name="T63" fmla="*/ 135 h 137"/>
                <a:gd name="T64" fmla="*/ 135 w 274"/>
                <a:gd name="T65" fmla="*/ 135 h 137"/>
                <a:gd name="T66" fmla="*/ 149 w 274"/>
                <a:gd name="T67" fmla="*/ 136 h 137"/>
                <a:gd name="T68" fmla="*/ 152 w 274"/>
                <a:gd name="T69" fmla="*/ 133 h 137"/>
                <a:gd name="T70" fmla="*/ 167 w 274"/>
                <a:gd name="T71" fmla="*/ 131 h 137"/>
                <a:gd name="T72" fmla="*/ 180 w 274"/>
                <a:gd name="T73" fmla="*/ 128 h 137"/>
                <a:gd name="T74" fmla="*/ 175 w 274"/>
                <a:gd name="T75" fmla="*/ 122 h 137"/>
                <a:gd name="T76" fmla="*/ 187 w 274"/>
                <a:gd name="T77" fmla="*/ 119 h 137"/>
                <a:gd name="T78" fmla="*/ 192 w 274"/>
                <a:gd name="T79" fmla="*/ 117 h 137"/>
                <a:gd name="T80" fmla="*/ 199 w 274"/>
                <a:gd name="T81" fmla="*/ 119 h 137"/>
                <a:gd name="T82" fmla="*/ 203 w 274"/>
                <a:gd name="T83" fmla="*/ 119 h 137"/>
                <a:gd name="T84" fmla="*/ 217 w 274"/>
                <a:gd name="T85" fmla="*/ 111 h 137"/>
                <a:gd name="T86" fmla="*/ 217 w 274"/>
                <a:gd name="T87" fmla="*/ 106 h 137"/>
                <a:gd name="T88" fmla="*/ 232 w 274"/>
                <a:gd name="T89" fmla="*/ 96 h 137"/>
                <a:gd name="T90" fmla="*/ 231 w 274"/>
                <a:gd name="T91" fmla="*/ 97 h 137"/>
                <a:gd name="T92" fmla="*/ 238 w 274"/>
                <a:gd name="T93" fmla="*/ 95 h 137"/>
                <a:gd name="T94" fmla="*/ 234 w 274"/>
                <a:gd name="T95" fmla="*/ 85 h 137"/>
                <a:gd name="T96" fmla="*/ 242 w 274"/>
                <a:gd name="T97" fmla="*/ 73 h 137"/>
                <a:gd name="T98" fmla="*/ 238 w 274"/>
                <a:gd name="T99" fmla="*/ 77 h 137"/>
                <a:gd name="T100" fmla="*/ 252 w 274"/>
                <a:gd name="T101" fmla="*/ 71 h 137"/>
                <a:gd name="T102" fmla="*/ 266 w 274"/>
                <a:gd name="T103" fmla="*/ 40 h 137"/>
                <a:gd name="T104" fmla="*/ 258 w 274"/>
                <a:gd name="T105" fmla="*/ 48 h 137"/>
                <a:gd name="T106" fmla="*/ 268 w 274"/>
                <a:gd name="T107" fmla="*/ 35 h 137"/>
                <a:gd name="T108" fmla="*/ 259 w 274"/>
                <a:gd name="T109" fmla="*/ 22 h 137"/>
                <a:gd name="T110" fmla="*/ 262 w 274"/>
                <a:gd name="T111" fmla="*/ 27 h 137"/>
                <a:gd name="T112" fmla="*/ 273 w 274"/>
                <a:gd name="T113" fmla="*/ 17 h 137"/>
                <a:gd name="T114" fmla="*/ 273 w 274"/>
                <a:gd name="T115" fmla="*/ 12 h 137"/>
                <a:gd name="T116" fmla="*/ 266 w 274"/>
                <a:gd name="T117" fmla="*/ 7 h 137"/>
                <a:gd name="T118" fmla="*/ 269 w 274"/>
                <a:gd name="T119" fmla="*/ 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74" h="137">
                  <a:moveTo>
                    <a:pt x="250" y="51"/>
                  </a:moveTo>
                  <a:cubicBezTo>
                    <a:pt x="250" y="51"/>
                    <a:pt x="250" y="51"/>
                    <a:pt x="250" y="51"/>
                  </a:cubicBezTo>
                  <a:cubicBezTo>
                    <a:pt x="250" y="52"/>
                    <a:pt x="250" y="52"/>
                    <a:pt x="250" y="52"/>
                  </a:cubicBezTo>
                  <a:cubicBezTo>
                    <a:pt x="250" y="53"/>
                    <a:pt x="250" y="53"/>
                    <a:pt x="249" y="53"/>
                  </a:cubicBezTo>
                  <a:cubicBezTo>
                    <a:pt x="249" y="53"/>
                    <a:pt x="248" y="53"/>
                    <a:pt x="248" y="53"/>
                  </a:cubicBezTo>
                  <a:cubicBezTo>
                    <a:pt x="248" y="53"/>
                    <a:pt x="248" y="53"/>
                    <a:pt x="248" y="53"/>
                  </a:cubicBezTo>
                  <a:cubicBezTo>
                    <a:pt x="248" y="54"/>
                    <a:pt x="248" y="54"/>
                    <a:pt x="249" y="55"/>
                  </a:cubicBezTo>
                  <a:cubicBezTo>
                    <a:pt x="251" y="56"/>
                    <a:pt x="251" y="56"/>
                    <a:pt x="251" y="56"/>
                  </a:cubicBezTo>
                  <a:cubicBezTo>
                    <a:pt x="252" y="53"/>
                    <a:pt x="252" y="53"/>
                    <a:pt x="252" y="53"/>
                  </a:cubicBezTo>
                  <a:cubicBezTo>
                    <a:pt x="253" y="54"/>
                    <a:pt x="253" y="54"/>
                    <a:pt x="253" y="54"/>
                  </a:cubicBezTo>
                  <a:cubicBezTo>
                    <a:pt x="252" y="56"/>
                    <a:pt x="252" y="56"/>
                    <a:pt x="252" y="56"/>
                  </a:cubicBezTo>
                  <a:cubicBezTo>
                    <a:pt x="258" y="59"/>
                    <a:pt x="258" y="59"/>
                    <a:pt x="258" y="59"/>
                  </a:cubicBezTo>
                  <a:cubicBezTo>
                    <a:pt x="258" y="60"/>
                    <a:pt x="259" y="59"/>
                    <a:pt x="260" y="58"/>
                  </a:cubicBezTo>
                  <a:cubicBezTo>
                    <a:pt x="260" y="58"/>
                    <a:pt x="260" y="58"/>
                    <a:pt x="260" y="58"/>
                  </a:cubicBezTo>
                  <a:cubicBezTo>
                    <a:pt x="258" y="63"/>
                    <a:pt x="258" y="63"/>
                    <a:pt x="258" y="63"/>
                  </a:cubicBezTo>
                  <a:cubicBezTo>
                    <a:pt x="257" y="63"/>
                    <a:pt x="257" y="63"/>
                    <a:pt x="257" y="63"/>
                  </a:cubicBezTo>
                  <a:cubicBezTo>
                    <a:pt x="258" y="62"/>
                    <a:pt x="258" y="62"/>
                    <a:pt x="257" y="61"/>
                  </a:cubicBezTo>
                  <a:cubicBezTo>
                    <a:pt x="251" y="58"/>
                    <a:pt x="251" y="58"/>
                    <a:pt x="251" y="58"/>
                  </a:cubicBezTo>
                  <a:cubicBezTo>
                    <a:pt x="250" y="60"/>
                    <a:pt x="250" y="60"/>
                    <a:pt x="250" y="60"/>
                  </a:cubicBezTo>
                  <a:cubicBezTo>
                    <a:pt x="250" y="59"/>
                    <a:pt x="250" y="59"/>
                    <a:pt x="250" y="59"/>
                  </a:cubicBezTo>
                  <a:cubicBezTo>
                    <a:pt x="250" y="58"/>
                    <a:pt x="250" y="58"/>
                    <a:pt x="250" y="58"/>
                  </a:cubicBezTo>
                  <a:cubicBezTo>
                    <a:pt x="250" y="57"/>
                    <a:pt x="250" y="57"/>
                    <a:pt x="250" y="57"/>
                  </a:cubicBezTo>
                  <a:cubicBezTo>
                    <a:pt x="249" y="57"/>
                    <a:pt x="248" y="56"/>
                    <a:pt x="248" y="55"/>
                  </a:cubicBezTo>
                  <a:cubicBezTo>
                    <a:pt x="247" y="54"/>
                    <a:pt x="247" y="53"/>
                    <a:pt x="248" y="52"/>
                  </a:cubicBezTo>
                  <a:cubicBezTo>
                    <a:pt x="248" y="52"/>
                    <a:pt x="249" y="51"/>
                    <a:pt x="250" y="51"/>
                  </a:cubicBezTo>
                  <a:cubicBezTo>
                    <a:pt x="250" y="51"/>
                    <a:pt x="250" y="51"/>
                    <a:pt x="250" y="51"/>
                  </a:cubicBezTo>
                  <a:close/>
                  <a:moveTo>
                    <a:pt x="14" y="15"/>
                  </a:moveTo>
                  <a:cubicBezTo>
                    <a:pt x="14" y="14"/>
                    <a:pt x="14" y="13"/>
                    <a:pt x="12" y="13"/>
                  </a:cubicBezTo>
                  <a:cubicBezTo>
                    <a:pt x="5" y="13"/>
                    <a:pt x="5" y="13"/>
                    <a:pt x="5" y="13"/>
                  </a:cubicBezTo>
                  <a:cubicBezTo>
                    <a:pt x="4" y="13"/>
                    <a:pt x="2" y="13"/>
                    <a:pt x="1" y="12"/>
                  </a:cubicBezTo>
                  <a:cubicBezTo>
                    <a:pt x="0" y="11"/>
                    <a:pt x="0" y="10"/>
                    <a:pt x="0" y="8"/>
                  </a:cubicBezTo>
                  <a:cubicBezTo>
                    <a:pt x="0" y="7"/>
                    <a:pt x="0" y="5"/>
                    <a:pt x="1" y="5"/>
                  </a:cubicBezTo>
                  <a:cubicBezTo>
                    <a:pt x="2" y="3"/>
                    <a:pt x="3" y="3"/>
                    <a:pt x="5" y="3"/>
                  </a:cubicBezTo>
                  <a:cubicBezTo>
                    <a:pt x="12" y="2"/>
                    <a:pt x="12" y="2"/>
                    <a:pt x="12" y="2"/>
                  </a:cubicBezTo>
                  <a:cubicBezTo>
                    <a:pt x="13" y="2"/>
                    <a:pt x="13" y="1"/>
                    <a:pt x="13" y="0"/>
                  </a:cubicBezTo>
                  <a:cubicBezTo>
                    <a:pt x="14" y="0"/>
                    <a:pt x="14" y="0"/>
                    <a:pt x="14" y="0"/>
                  </a:cubicBezTo>
                  <a:cubicBezTo>
                    <a:pt x="14" y="6"/>
                    <a:pt x="14" y="6"/>
                    <a:pt x="14" y="6"/>
                  </a:cubicBezTo>
                  <a:cubicBezTo>
                    <a:pt x="14" y="6"/>
                    <a:pt x="14" y="6"/>
                    <a:pt x="14" y="6"/>
                  </a:cubicBezTo>
                  <a:cubicBezTo>
                    <a:pt x="14" y="5"/>
                    <a:pt x="13" y="4"/>
                    <a:pt x="12" y="4"/>
                  </a:cubicBezTo>
                  <a:cubicBezTo>
                    <a:pt x="5" y="5"/>
                    <a:pt x="5" y="5"/>
                    <a:pt x="5" y="5"/>
                  </a:cubicBezTo>
                  <a:cubicBezTo>
                    <a:pt x="4" y="5"/>
                    <a:pt x="3" y="5"/>
                    <a:pt x="2" y="5"/>
                  </a:cubicBezTo>
                  <a:cubicBezTo>
                    <a:pt x="1" y="6"/>
                    <a:pt x="1" y="7"/>
                    <a:pt x="1" y="8"/>
                  </a:cubicBezTo>
                  <a:cubicBezTo>
                    <a:pt x="1" y="11"/>
                    <a:pt x="3" y="12"/>
                    <a:pt x="6" y="12"/>
                  </a:cubicBezTo>
                  <a:cubicBezTo>
                    <a:pt x="13" y="11"/>
                    <a:pt x="13" y="11"/>
                    <a:pt x="13" y="11"/>
                  </a:cubicBezTo>
                  <a:cubicBezTo>
                    <a:pt x="14" y="11"/>
                    <a:pt x="14" y="11"/>
                    <a:pt x="14" y="9"/>
                  </a:cubicBezTo>
                  <a:cubicBezTo>
                    <a:pt x="14" y="9"/>
                    <a:pt x="14" y="9"/>
                    <a:pt x="14" y="9"/>
                  </a:cubicBezTo>
                  <a:cubicBezTo>
                    <a:pt x="14" y="15"/>
                    <a:pt x="14" y="15"/>
                    <a:pt x="14" y="15"/>
                  </a:cubicBezTo>
                  <a:cubicBezTo>
                    <a:pt x="14" y="15"/>
                    <a:pt x="14" y="15"/>
                    <a:pt x="14" y="15"/>
                  </a:cubicBezTo>
                  <a:close/>
                  <a:moveTo>
                    <a:pt x="3" y="27"/>
                  </a:moveTo>
                  <a:cubicBezTo>
                    <a:pt x="2" y="23"/>
                    <a:pt x="2" y="23"/>
                    <a:pt x="2" y="23"/>
                  </a:cubicBezTo>
                  <a:cubicBezTo>
                    <a:pt x="2" y="23"/>
                    <a:pt x="2" y="23"/>
                    <a:pt x="2" y="23"/>
                  </a:cubicBezTo>
                  <a:cubicBezTo>
                    <a:pt x="2" y="23"/>
                    <a:pt x="3" y="24"/>
                    <a:pt x="4" y="24"/>
                  </a:cubicBezTo>
                  <a:cubicBezTo>
                    <a:pt x="9" y="23"/>
                    <a:pt x="9" y="23"/>
                    <a:pt x="9" y="23"/>
                  </a:cubicBezTo>
                  <a:cubicBezTo>
                    <a:pt x="10" y="23"/>
                    <a:pt x="10" y="23"/>
                    <a:pt x="10" y="22"/>
                  </a:cubicBezTo>
                  <a:cubicBezTo>
                    <a:pt x="11" y="22"/>
                    <a:pt x="11" y="21"/>
                    <a:pt x="10" y="21"/>
                  </a:cubicBezTo>
                  <a:cubicBezTo>
                    <a:pt x="10" y="20"/>
                    <a:pt x="10" y="19"/>
                    <a:pt x="9" y="19"/>
                  </a:cubicBezTo>
                  <a:cubicBezTo>
                    <a:pt x="3" y="20"/>
                    <a:pt x="3" y="20"/>
                    <a:pt x="3" y="20"/>
                  </a:cubicBezTo>
                  <a:cubicBezTo>
                    <a:pt x="2" y="20"/>
                    <a:pt x="2" y="21"/>
                    <a:pt x="2" y="21"/>
                  </a:cubicBezTo>
                  <a:cubicBezTo>
                    <a:pt x="2" y="21"/>
                    <a:pt x="2" y="21"/>
                    <a:pt x="2" y="21"/>
                  </a:cubicBezTo>
                  <a:cubicBezTo>
                    <a:pt x="1" y="17"/>
                    <a:pt x="1" y="17"/>
                    <a:pt x="1" y="17"/>
                  </a:cubicBezTo>
                  <a:cubicBezTo>
                    <a:pt x="1" y="17"/>
                    <a:pt x="1" y="17"/>
                    <a:pt x="1" y="17"/>
                  </a:cubicBezTo>
                  <a:cubicBezTo>
                    <a:pt x="1" y="18"/>
                    <a:pt x="2" y="18"/>
                    <a:pt x="3" y="18"/>
                  </a:cubicBezTo>
                  <a:cubicBezTo>
                    <a:pt x="8" y="17"/>
                    <a:pt x="8" y="17"/>
                    <a:pt x="8" y="17"/>
                  </a:cubicBezTo>
                  <a:cubicBezTo>
                    <a:pt x="9" y="17"/>
                    <a:pt x="9" y="17"/>
                    <a:pt x="9" y="17"/>
                  </a:cubicBezTo>
                  <a:cubicBezTo>
                    <a:pt x="9" y="17"/>
                    <a:pt x="9" y="17"/>
                    <a:pt x="9" y="16"/>
                  </a:cubicBezTo>
                  <a:cubicBezTo>
                    <a:pt x="10" y="16"/>
                    <a:pt x="10" y="16"/>
                    <a:pt x="10" y="16"/>
                  </a:cubicBezTo>
                  <a:cubicBezTo>
                    <a:pt x="11" y="19"/>
                    <a:pt x="11" y="19"/>
                    <a:pt x="11" y="19"/>
                  </a:cubicBezTo>
                  <a:cubicBezTo>
                    <a:pt x="10" y="19"/>
                    <a:pt x="10" y="19"/>
                    <a:pt x="10" y="19"/>
                  </a:cubicBezTo>
                  <a:cubicBezTo>
                    <a:pt x="11" y="20"/>
                    <a:pt x="12" y="21"/>
                    <a:pt x="12" y="22"/>
                  </a:cubicBezTo>
                  <a:cubicBezTo>
                    <a:pt x="12" y="23"/>
                    <a:pt x="11" y="24"/>
                    <a:pt x="9" y="25"/>
                  </a:cubicBezTo>
                  <a:cubicBezTo>
                    <a:pt x="4" y="25"/>
                    <a:pt x="4" y="25"/>
                    <a:pt x="4" y="25"/>
                  </a:cubicBezTo>
                  <a:cubicBezTo>
                    <a:pt x="3" y="26"/>
                    <a:pt x="3" y="26"/>
                    <a:pt x="3" y="27"/>
                  </a:cubicBezTo>
                  <a:cubicBezTo>
                    <a:pt x="3" y="27"/>
                    <a:pt x="3" y="27"/>
                    <a:pt x="3" y="27"/>
                  </a:cubicBezTo>
                  <a:close/>
                  <a:moveTo>
                    <a:pt x="16" y="29"/>
                  </a:moveTo>
                  <a:cubicBezTo>
                    <a:pt x="16" y="29"/>
                    <a:pt x="16" y="29"/>
                    <a:pt x="16" y="29"/>
                  </a:cubicBezTo>
                  <a:cubicBezTo>
                    <a:pt x="15" y="29"/>
                    <a:pt x="15" y="29"/>
                    <a:pt x="15" y="29"/>
                  </a:cubicBezTo>
                  <a:cubicBezTo>
                    <a:pt x="15" y="28"/>
                    <a:pt x="15" y="28"/>
                    <a:pt x="15" y="28"/>
                  </a:cubicBezTo>
                  <a:cubicBezTo>
                    <a:pt x="15" y="27"/>
                    <a:pt x="16" y="27"/>
                    <a:pt x="16" y="27"/>
                  </a:cubicBezTo>
                  <a:cubicBezTo>
                    <a:pt x="16" y="27"/>
                    <a:pt x="16" y="27"/>
                    <a:pt x="17" y="27"/>
                  </a:cubicBezTo>
                  <a:cubicBezTo>
                    <a:pt x="17" y="27"/>
                    <a:pt x="17" y="28"/>
                    <a:pt x="17" y="28"/>
                  </a:cubicBezTo>
                  <a:cubicBezTo>
                    <a:pt x="17" y="29"/>
                    <a:pt x="17" y="29"/>
                    <a:pt x="17" y="29"/>
                  </a:cubicBezTo>
                  <a:cubicBezTo>
                    <a:pt x="17" y="29"/>
                    <a:pt x="17" y="29"/>
                    <a:pt x="16" y="29"/>
                  </a:cubicBezTo>
                  <a:close/>
                  <a:moveTo>
                    <a:pt x="4" y="33"/>
                  </a:moveTo>
                  <a:cubicBezTo>
                    <a:pt x="3" y="29"/>
                    <a:pt x="3" y="29"/>
                    <a:pt x="3" y="29"/>
                  </a:cubicBezTo>
                  <a:cubicBezTo>
                    <a:pt x="4" y="29"/>
                    <a:pt x="4" y="29"/>
                    <a:pt x="4" y="29"/>
                  </a:cubicBezTo>
                  <a:cubicBezTo>
                    <a:pt x="4" y="30"/>
                    <a:pt x="4" y="30"/>
                    <a:pt x="5" y="30"/>
                  </a:cubicBezTo>
                  <a:cubicBezTo>
                    <a:pt x="10" y="29"/>
                    <a:pt x="10" y="29"/>
                    <a:pt x="10" y="29"/>
                  </a:cubicBezTo>
                  <a:cubicBezTo>
                    <a:pt x="11" y="29"/>
                    <a:pt x="11" y="28"/>
                    <a:pt x="11" y="28"/>
                  </a:cubicBezTo>
                  <a:cubicBezTo>
                    <a:pt x="11" y="27"/>
                    <a:pt x="11" y="27"/>
                    <a:pt x="11" y="27"/>
                  </a:cubicBezTo>
                  <a:cubicBezTo>
                    <a:pt x="11" y="27"/>
                    <a:pt x="11" y="27"/>
                    <a:pt x="11" y="27"/>
                  </a:cubicBezTo>
                  <a:cubicBezTo>
                    <a:pt x="13" y="30"/>
                    <a:pt x="13" y="30"/>
                    <a:pt x="13" y="30"/>
                  </a:cubicBezTo>
                  <a:cubicBezTo>
                    <a:pt x="5" y="32"/>
                    <a:pt x="5" y="32"/>
                    <a:pt x="5" y="32"/>
                  </a:cubicBezTo>
                  <a:cubicBezTo>
                    <a:pt x="5" y="32"/>
                    <a:pt x="4" y="33"/>
                    <a:pt x="4" y="33"/>
                  </a:cubicBezTo>
                  <a:cubicBezTo>
                    <a:pt x="4" y="33"/>
                    <a:pt x="4" y="33"/>
                    <a:pt x="4" y="33"/>
                  </a:cubicBezTo>
                  <a:close/>
                  <a:moveTo>
                    <a:pt x="16" y="42"/>
                  </a:moveTo>
                  <a:cubicBezTo>
                    <a:pt x="16" y="41"/>
                    <a:pt x="15" y="41"/>
                    <a:pt x="14" y="41"/>
                  </a:cubicBezTo>
                  <a:cubicBezTo>
                    <a:pt x="6" y="40"/>
                    <a:pt x="6" y="40"/>
                    <a:pt x="6" y="40"/>
                  </a:cubicBezTo>
                  <a:cubicBezTo>
                    <a:pt x="6" y="40"/>
                    <a:pt x="6" y="40"/>
                    <a:pt x="6" y="40"/>
                  </a:cubicBezTo>
                  <a:cubicBezTo>
                    <a:pt x="6" y="40"/>
                    <a:pt x="6" y="40"/>
                    <a:pt x="6" y="40"/>
                  </a:cubicBezTo>
                  <a:cubicBezTo>
                    <a:pt x="13" y="35"/>
                    <a:pt x="13" y="35"/>
                    <a:pt x="13" y="35"/>
                  </a:cubicBezTo>
                  <a:cubicBezTo>
                    <a:pt x="14" y="34"/>
                    <a:pt x="14" y="33"/>
                    <a:pt x="14" y="33"/>
                  </a:cubicBezTo>
                  <a:cubicBezTo>
                    <a:pt x="14" y="33"/>
                    <a:pt x="14" y="33"/>
                    <a:pt x="14" y="33"/>
                  </a:cubicBezTo>
                  <a:cubicBezTo>
                    <a:pt x="15" y="37"/>
                    <a:pt x="15" y="37"/>
                    <a:pt x="15" y="37"/>
                  </a:cubicBezTo>
                  <a:cubicBezTo>
                    <a:pt x="15" y="37"/>
                    <a:pt x="15" y="37"/>
                    <a:pt x="15" y="37"/>
                  </a:cubicBezTo>
                  <a:cubicBezTo>
                    <a:pt x="15" y="37"/>
                    <a:pt x="14" y="36"/>
                    <a:pt x="14" y="36"/>
                  </a:cubicBezTo>
                  <a:cubicBezTo>
                    <a:pt x="14" y="36"/>
                    <a:pt x="14" y="36"/>
                    <a:pt x="13" y="37"/>
                  </a:cubicBezTo>
                  <a:cubicBezTo>
                    <a:pt x="9" y="40"/>
                    <a:pt x="9" y="40"/>
                    <a:pt x="9" y="40"/>
                  </a:cubicBezTo>
                  <a:cubicBezTo>
                    <a:pt x="14" y="40"/>
                    <a:pt x="14" y="40"/>
                    <a:pt x="14" y="40"/>
                  </a:cubicBezTo>
                  <a:cubicBezTo>
                    <a:pt x="14" y="40"/>
                    <a:pt x="15" y="40"/>
                    <a:pt x="15" y="40"/>
                  </a:cubicBezTo>
                  <a:cubicBezTo>
                    <a:pt x="16" y="40"/>
                    <a:pt x="16" y="40"/>
                    <a:pt x="16" y="39"/>
                  </a:cubicBezTo>
                  <a:cubicBezTo>
                    <a:pt x="16" y="39"/>
                    <a:pt x="16" y="39"/>
                    <a:pt x="16" y="39"/>
                  </a:cubicBezTo>
                  <a:cubicBezTo>
                    <a:pt x="16" y="42"/>
                    <a:pt x="16" y="42"/>
                    <a:pt x="16" y="42"/>
                  </a:cubicBezTo>
                  <a:cubicBezTo>
                    <a:pt x="16" y="42"/>
                    <a:pt x="16" y="42"/>
                    <a:pt x="16" y="42"/>
                  </a:cubicBezTo>
                  <a:close/>
                  <a:moveTo>
                    <a:pt x="14" y="53"/>
                  </a:moveTo>
                  <a:cubicBezTo>
                    <a:pt x="13" y="53"/>
                    <a:pt x="12" y="53"/>
                    <a:pt x="11" y="52"/>
                  </a:cubicBezTo>
                  <a:cubicBezTo>
                    <a:pt x="10" y="51"/>
                    <a:pt x="10" y="51"/>
                    <a:pt x="9" y="50"/>
                  </a:cubicBezTo>
                  <a:cubicBezTo>
                    <a:pt x="9" y="49"/>
                    <a:pt x="9" y="48"/>
                    <a:pt x="9" y="47"/>
                  </a:cubicBezTo>
                  <a:cubicBezTo>
                    <a:pt x="10" y="46"/>
                    <a:pt x="11" y="45"/>
                    <a:pt x="12" y="45"/>
                  </a:cubicBezTo>
                  <a:cubicBezTo>
                    <a:pt x="13" y="44"/>
                    <a:pt x="14" y="44"/>
                    <a:pt x="16" y="45"/>
                  </a:cubicBezTo>
                  <a:cubicBezTo>
                    <a:pt x="17" y="45"/>
                    <a:pt x="18" y="46"/>
                    <a:pt x="18" y="47"/>
                  </a:cubicBezTo>
                  <a:cubicBezTo>
                    <a:pt x="18" y="48"/>
                    <a:pt x="18" y="49"/>
                    <a:pt x="18" y="50"/>
                  </a:cubicBezTo>
                  <a:cubicBezTo>
                    <a:pt x="18" y="51"/>
                    <a:pt x="17" y="51"/>
                    <a:pt x="16" y="52"/>
                  </a:cubicBezTo>
                  <a:cubicBezTo>
                    <a:pt x="14" y="46"/>
                    <a:pt x="14" y="46"/>
                    <a:pt x="14" y="46"/>
                  </a:cubicBezTo>
                  <a:cubicBezTo>
                    <a:pt x="12" y="46"/>
                    <a:pt x="12" y="47"/>
                    <a:pt x="11" y="48"/>
                  </a:cubicBezTo>
                  <a:cubicBezTo>
                    <a:pt x="10" y="49"/>
                    <a:pt x="10" y="49"/>
                    <a:pt x="10" y="51"/>
                  </a:cubicBezTo>
                  <a:cubicBezTo>
                    <a:pt x="11" y="51"/>
                    <a:pt x="11" y="52"/>
                    <a:pt x="12" y="52"/>
                  </a:cubicBezTo>
                  <a:cubicBezTo>
                    <a:pt x="13" y="52"/>
                    <a:pt x="14" y="52"/>
                    <a:pt x="14" y="53"/>
                  </a:cubicBezTo>
                  <a:cubicBezTo>
                    <a:pt x="14" y="53"/>
                    <a:pt x="14" y="53"/>
                    <a:pt x="14" y="53"/>
                  </a:cubicBezTo>
                  <a:close/>
                  <a:moveTo>
                    <a:pt x="16" y="49"/>
                  </a:moveTo>
                  <a:cubicBezTo>
                    <a:pt x="18" y="49"/>
                    <a:pt x="18" y="48"/>
                    <a:pt x="18" y="47"/>
                  </a:cubicBezTo>
                  <a:cubicBezTo>
                    <a:pt x="17" y="45"/>
                    <a:pt x="16" y="45"/>
                    <a:pt x="14" y="45"/>
                  </a:cubicBezTo>
                  <a:cubicBezTo>
                    <a:pt x="16" y="49"/>
                    <a:pt x="16" y="49"/>
                    <a:pt x="16" y="49"/>
                  </a:cubicBezTo>
                  <a:close/>
                  <a:moveTo>
                    <a:pt x="22" y="58"/>
                  </a:moveTo>
                  <a:cubicBezTo>
                    <a:pt x="22" y="58"/>
                    <a:pt x="21" y="58"/>
                    <a:pt x="21" y="57"/>
                  </a:cubicBezTo>
                  <a:cubicBezTo>
                    <a:pt x="21" y="57"/>
                    <a:pt x="21" y="57"/>
                    <a:pt x="21" y="57"/>
                  </a:cubicBezTo>
                  <a:cubicBezTo>
                    <a:pt x="21" y="56"/>
                    <a:pt x="21" y="56"/>
                    <a:pt x="21" y="56"/>
                  </a:cubicBezTo>
                  <a:cubicBezTo>
                    <a:pt x="21" y="55"/>
                    <a:pt x="21" y="55"/>
                    <a:pt x="20" y="55"/>
                  </a:cubicBezTo>
                  <a:cubicBezTo>
                    <a:pt x="20" y="55"/>
                    <a:pt x="20" y="55"/>
                    <a:pt x="19" y="55"/>
                  </a:cubicBezTo>
                  <a:cubicBezTo>
                    <a:pt x="15" y="57"/>
                    <a:pt x="15" y="57"/>
                    <a:pt x="15" y="57"/>
                  </a:cubicBezTo>
                  <a:cubicBezTo>
                    <a:pt x="14" y="58"/>
                    <a:pt x="14" y="59"/>
                    <a:pt x="14" y="59"/>
                  </a:cubicBezTo>
                  <a:cubicBezTo>
                    <a:pt x="14" y="59"/>
                    <a:pt x="14" y="59"/>
                    <a:pt x="14" y="59"/>
                  </a:cubicBezTo>
                  <a:cubicBezTo>
                    <a:pt x="12" y="55"/>
                    <a:pt x="12" y="55"/>
                    <a:pt x="12" y="55"/>
                  </a:cubicBezTo>
                  <a:cubicBezTo>
                    <a:pt x="12" y="55"/>
                    <a:pt x="12" y="55"/>
                    <a:pt x="12" y="55"/>
                  </a:cubicBezTo>
                  <a:cubicBezTo>
                    <a:pt x="13" y="56"/>
                    <a:pt x="14" y="56"/>
                    <a:pt x="14" y="56"/>
                  </a:cubicBezTo>
                  <a:cubicBezTo>
                    <a:pt x="19" y="54"/>
                    <a:pt x="19" y="54"/>
                    <a:pt x="19" y="54"/>
                  </a:cubicBezTo>
                  <a:cubicBezTo>
                    <a:pt x="20" y="53"/>
                    <a:pt x="20" y="53"/>
                    <a:pt x="20" y="53"/>
                  </a:cubicBezTo>
                  <a:cubicBezTo>
                    <a:pt x="20" y="53"/>
                    <a:pt x="20" y="52"/>
                    <a:pt x="20" y="52"/>
                  </a:cubicBezTo>
                  <a:cubicBezTo>
                    <a:pt x="20" y="52"/>
                    <a:pt x="20" y="52"/>
                    <a:pt x="20" y="52"/>
                  </a:cubicBezTo>
                  <a:cubicBezTo>
                    <a:pt x="22" y="54"/>
                    <a:pt x="22" y="54"/>
                    <a:pt x="22" y="54"/>
                  </a:cubicBezTo>
                  <a:cubicBezTo>
                    <a:pt x="21" y="55"/>
                    <a:pt x="21" y="55"/>
                    <a:pt x="21" y="55"/>
                  </a:cubicBezTo>
                  <a:cubicBezTo>
                    <a:pt x="22" y="55"/>
                    <a:pt x="23" y="56"/>
                    <a:pt x="24" y="57"/>
                  </a:cubicBezTo>
                  <a:cubicBezTo>
                    <a:pt x="24" y="57"/>
                    <a:pt x="24" y="57"/>
                    <a:pt x="24" y="57"/>
                  </a:cubicBezTo>
                  <a:cubicBezTo>
                    <a:pt x="23" y="58"/>
                    <a:pt x="22" y="58"/>
                    <a:pt x="22" y="58"/>
                  </a:cubicBezTo>
                  <a:close/>
                  <a:moveTo>
                    <a:pt x="21" y="67"/>
                  </a:moveTo>
                  <a:cubicBezTo>
                    <a:pt x="20" y="68"/>
                    <a:pt x="19" y="68"/>
                    <a:pt x="18" y="67"/>
                  </a:cubicBezTo>
                  <a:cubicBezTo>
                    <a:pt x="18" y="67"/>
                    <a:pt x="17" y="67"/>
                    <a:pt x="17" y="66"/>
                  </a:cubicBezTo>
                  <a:cubicBezTo>
                    <a:pt x="17" y="65"/>
                    <a:pt x="16" y="65"/>
                    <a:pt x="16" y="65"/>
                  </a:cubicBezTo>
                  <a:cubicBezTo>
                    <a:pt x="16" y="64"/>
                    <a:pt x="16" y="64"/>
                    <a:pt x="16" y="63"/>
                  </a:cubicBezTo>
                  <a:cubicBezTo>
                    <a:pt x="16" y="63"/>
                    <a:pt x="16" y="63"/>
                    <a:pt x="16" y="63"/>
                  </a:cubicBezTo>
                  <a:cubicBezTo>
                    <a:pt x="16" y="63"/>
                    <a:pt x="16" y="63"/>
                    <a:pt x="16" y="63"/>
                  </a:cubicBezTo>
                  <a:cubicBezTo>
                    <a:pt x="18" y="61"/>
                    <a:pt x="18" y="61"/>
                    <a:pt x="18" y="61"/>
                  </a:cubicBezTo>
                  <a:cubicBezTo>
                    <a:pt x="18" y="61"/>
                    <a:pt x="18" y="61"/>
                    <a:pt x="18" y="61"/>
                  </a:cubicBezTo>
                  <a:cubicBezTo>
                    <a:pt x="17" y="63"/>
                    <a:pt x="16" y="64"/>
                    <a:pt x="17" y="65"/>
                  </a:cubicBezTo>
                  <a:cubicBezTo>
                    <a:pt x="18" y="65"/>
                    <a:pt x="18" y="66"/>
                    <a:pt x="18" y="66"/>
                  </a:cubicBezTo>
                  <a:cubicBezTo>
                    <a:pt x="18" y="66"/>
                    <a:pt x="19" y="66"/>
                    <a:pt x="19" y="66"/>
                  </a:cubicBezTo>
                  <a:cubicBezTo>
                    <a:pt x="20" y="65"/>
                    <a:pt x="20" y="65"/>
                    <a:pt x="20" y="63"/>
                  </a:cubicBezTo>
                  <a:cubicBezTo>
                    <a:pt x="20" y="62"/>
                    <a:pt x="20" y="62"/>
                    <a:pt x="20" y="62"/>
                  </a:cubicBezTo>
                  <a:cubicBezTo>
                    <a:pt x="20" y="61"/>
                    <a:pt x="20" y="60"/>
                    <a:pt x="21" y="59"/>
                  </a:cubicBezTo>
                  <a:cubicBezTo>
                    <a:pt x="22" y="59"/>
                    <a:pt x="22" y="59"/>
                    <a:pt x="23" y="59"/>
                  </a:cubicBezTo>
                  <a:cubicBezTo>
                    <a:pt x="24" y="59"/>
                    <a:pt x="24" y="60"/>
                    <a:pt x="25" y="61"/>
                  </a:cubicBezTo>
                  <a:cubicBezTo>
                    <a:pt x="25" y="61"/>
                    <a:pt x="25" y="61"/>
                    <a:pt x="25" y="62"/>
                  </a:cubicBezTo>
                  <a:cubicBezTo>
                    <a:pt x="25" y="62"/>
                    <a:pt x="25" y="63"/>
                    <a:pt x="26" y="63"/>
                  </a:cubicBezTo>
                  <a:cubicBezTo>
                    <a:pt x="26" y="63"/>
                    <a:pt x="26" y="63"/>
                    <a:pt x="26" y="63"/>
                  </a:cubicBezTo>
                  <a:cubicBezTo>
                    <a:pt x="26" y="63"/>
                    <a:pt x="26" y="63"/>
                    <a:pt x="26" y="63"/>
                  </a:cubicBezTo>
                  <a:cubicBezTo>
                    <a:pt x="24" y="64"/>
                    <a:pt x="24" y="64"/>
                    <a:pt x="24" y="64"/>
                  </a:cubicBezTo>
                  <a:cubicBezTo>
                    <a:pt x="24" y="64"/>
                    <a:pt x="24" y="64"/>
                    <a:pt x="24" y="64"/>
                  </a:cubicBezTo>
                  <a:cubicBezTo>
                    <a:pt x="25" y="63"/>
                    <a:pt x="25" y="61"/>
                    <a:pt x="25" y="61"/>
                  </a:cubicBezTo>
                  <a:cubicBezTo>
                    <a:pt x="25" y="60"/>
                    <a:pt x="24" y="60"/>
                    <a:pt x="24" y="60"/>
                  </a:cubicBezTo>
                  <a:cubicBezTo>
                    <a:pt x="24" y="60"/>
                    <a:pt x="23" y="60"/>
                    <a:pt x="23" y="60"/>
                  </a:cubicBezTo>
                  <a:cubicBezTo>
                    <a:pt x="22" y="60"/>
                    <a:pt x="22" y="61"/>
                    <a:pt x="22" y="62"/>
                  </a:cubicBezTo>
                  <a:cubicBezTo>
                    <a:pt x="22" y="64"/>
                    <a:pt x="22" y="64"/>
                    <a:pt x="22" y="64"/>
                  </a:cubicBezTo>
                  <a:cubicBezTo>
                    <a:pt x="22" y="66"/>
                    <a:pt x="22" y="67"/>
                    <a:pt x="21" y="67"/>
                  </a:cubicBezTo>
                  <a:close/>
                  <a:moveTo>
                    <a:pt x="33" y="67"/>
                  </a:moveTo>
                  <a:cubicBezTo>
                    <a:pt x="32" y="67"/>
                    <a:pt x="32" y="67"/>
                    <a:pt x="32" y="67"/>
                  </a:cubicBezTo>
                  <a:cubicBezTo>
                    <a:pt x="32" y="67"/>
                    <a:pt x="32" y="66"/>
                    <a:pt x="31" y="66"/>
                  </a:cubicBezTo>
                  <a:cubicBezTo>
                    <a:pt x="31" y="66"/>
                    <a:pt x="31" y="66"/>
                    <a:pt x="31" y="65"/>
                  </a:cubicBezTo>
                  <a:cubicBezTo>
                    <a:pt x="31" y="65"/>
                    <a:pt x="32" y="65"/>
                    <a:pt x="32" y="65"/>
                  </a:cubicBezTo>
                  <a:cubicBezTo>
                    <a:pt x="32" y="65"/>
                    <a:pt x="32" y="64"/>
                    <a:pt x="32" y="65"/>
                  </a:cubicBezTo>
                  <a:cubicBezTo>
                    <a:pt x="33" y="65"/>
                    <a:pt x="33" y="65"/>
                    <a:pt x="33" y="65"/>
                  </a:cubicBezTo>
                  <a:cubicBezTo>
                    <a:pt x="33" y="65"/>
                    <a:pt x="34" y="65"/>
                    <a:pt x="33" y="66"/>
                  </a:cubicBezTo>
                  <a:cubicBezTo>
                    <a:pt x="33" y="66"/>
                    <a:pt x="33" y="66"/>
                    <a:pt x="33" y="67"/>
                  </a:cubicBezTo>
                  <a:close/>
                  <a:moveTo>
                    <a:pt x="22" y="75"/>
                  </a:moveTo>
                  <a:cubicBezTo>
                    <a:pt x="20" y="71"/>
                    <a:pt x="20" y="71"/>
                    <a:pt x="20" y="71"/>
                  </a:cubicBezTo>
                  <a:cubicBezTo>
                    <a:pt x="20" y="71"/>
                    <a:pt x="20" y="71"/>
                    <a:pt x="20" y="71"/>
                  </a:cubicBezTo>
                  <a:cubicBezTo>
                    <a:pt x="21" y="71"/>
                    <a:pt x="22" y="72"/>
                    <a:pt x="22" y="71"/>
                  </a:cubicBezTo>
                  <a:cubicBezTo>
                    <a:pt x="27" y="69"/>
                    <a:pt x="27" y="69"/>
                    <a:pt x="27" y="69"/>
                  </a:cubicBezTo>
                  <a:cubicBezTo>
                    <a:pt x="28" y="68"/>
                    <a:pt x="28" y="68"/>
                    <a:pt x="28" y="67"/>
                  </a:cubicBezTo>
                  <a:cubicBezTo>
                    <a:pt x="27" y="67"/>
                    <a:pt x="27" y="67"/>
                    <a:pt x="27" y="67"/>
                  </a:cubicBezTo>
                  <a:cubicBezTo>
                    <a:pt x="28" y="67"/>
                    <a:pt x="28" y="67"/>
                    <a:pt x="28" y="67"/>
                  </a:cubicBezTo>
                  <a:cubicBezTo>
                    <a:pt x="30" y="69"/>
                    <a:pt x="30" y="69"/>
                    <a:pt x="30" y="69"/>
                  </a:cubicBezTo>
                  <a:cubicBezTo>
                    <a:pt x="24" y="73"/>
                    <a:pt x="24" y="73"/>
                    <a:pt x="24" y="73"/>
                  </a:cubicBezTo>
                  <a:cubicBezTo>
                    <a:pt x="22" y="73"/>
                    <a:pt x="22" y="73"/>
                    <a:pt x="22" y="75"/>
                  </a:cubicBezTo>
                  <a:cubicBezTo>
                    <a:pt x="22" y="75"/>
                    <a:pt x="22" y="75"/>
                    <a:pt x="22" y="75"/>
                  </a:cubicBezTo>
                  <a:close/>
                  <a:moveTo>
                    <a:pt x="28" y="80"/>
                  </a:moveTo>
                  <a:cubicBezTo>
                    <a:pt x="27" y="80"/>
                    <a:pt x="26" y="80"/>
                    <a:pt x="26" y="79"/>
                  </a:cubicBezTo>
                  <a:cubicBezTo>
                    <a:pt x="26" y="79"/>
                    <a:pt x="25" y="79"/>
                    <a:pt x="25" y="79"/>
                  </a:cubicBezTo>
                  <a:cubicBezTo>
                    <a:pt x="24" y="78"/>
                    <a:pt x="24" y="77"/>
                    <a:pt x="26" y="76"/>
                  </a:cubicBezTo>
                  <a:cubicBezTo>
                    <a:pt x="31" y="73"/>
                    <a:pt x="31" y="73"/>
                    <a:pt x="31" y="73"/>
                  </a:cubicBezTo>
                  <a:cubicBezTo>
                    <a:pt x="30" y="71"/>
                    <a:pt x="30" y="71"/>
                    <a:pt x="30" y="71"/>
                  </a:cubicBezTo>
                  <a:cubicBezTo>
                    <a:pt x="30" y="71"/>
                    <a:pt x="30" y="71"/>
                    <a:pt x="30" y="71"/>
                  </a:cubicBezTo>
                  <a:cubicBezTo>
                    <a:pt x="30" y="71"/>
                    <a:pt x="30" y="71"/>
                    <a:pt x="30" y="71"/>
                  </a:cubicBezTo>
                  <a:cubicBezTo>
                    <a:pt x="31" y="72"/>
                    <a:pt x="32" y="72"/>
                    <a:pt x="34" y="72"/>
                  </a:cubicBezTo>
                  <a:cubicBezTo>
                    <a:pt x="34" y="72"/>
                    <a:pt x="34" y="72"/>
                    <a:pt x="34" y="72"/>
                  </a:cubicBezTo>
                  <a:cubicBezTo>
                    <a:pt x="32" y="73"/>
                    <a:pt x="32" y="73"/>
                    <a:pt x="32" y="73"/>
                  </a:cubicBezTo>
                  <a:cubicBezTo>
                    <a:pt x="33" y="75"/>
                    <a:pt x="33" y="75"/>
                    <a:pt x="33" y="75"/>
                  </a:cubicBezTo>
                  <a:cubicBezTo>
                    <a:pt x="33" y="75"/>
                    <a:pt x="33" y="75"/>
                    <a:pt x="33" y="75"/>
                  </a:cubicBezTo>
                  <a:cubicBezTo>
                    <a:pt x="32" y="74"/>
                    <a:pt x="32" y="74"/>
                    <a:pt x="32" y="74"/>
                  </a:cubicBezTo>
                  <a:cubicBezTo>
                    <a:pt x="27" y="77"/>
                    <a:pt x="27" y="77"/>
                    <a:pt x="27" y="77"/>
                  </a:cubicBezTo>
                  <a:cubicBezTo>
                    <a:pt x="26" y="78"/>
                    <a:pt x="26" y="79"/>
                    <a:pt x="26" y="79"/>
                  </a:cubicBezTo>
                  <a:cubicBezTo>
                    <a:pt x="27" y="79"/>
                    <a:pt x="27" y="79"/>
                    <a:pt x="28" y="80"/>
                  </a:cubicBezTo>
                  <a:cubicBezTo>
                    <a:pt x="28" y="80"/>
                    <a:pt x="28" y="80"/>
                    <a:pt x="28" y="80"/>
                  </a:cubicBezTo>
                  <a:close/>
                  <a:moveTo>
                    <a:pt x="40" y="84"/>
                  </a:moveTo>
                  <a:cubicBezTo>
                    <a:pt x="40" y="84"/>
                    <a:pt x="40" y="83"/>
                    <a:pt x="40" y="83"/>
                  </a:cubicBezTo>
                  <a:cubicBezTo>
                    <a:pt x="39" y="83"/>
                    <a:pt x="39" y="83"/>
                    <a:pt x="39" y="83"/>
                  </a:cubicBezTo>
                  <a:cubicBezTo>
                    <a:pt x="30" y="86"/>
                    <a:pt x="30" y="86"/>
                    <a:pt x="30" y="86"/>
                  </a:cubicBezTo>
                  <a:cubicBezTo>
                    <a:pt x="28" y="87"/>
                    <a:pt x="26" y="87"/>
                    <a:pt x="25" y="86"/>
                  </a:cubicBezTo>
                  <a:cubicBezTo>
                    <a:pt x="24" y="85"/>
                    <a:pt x="25" y="84"/>
                    <a:pt x="25" y="84"/>
                  </a:cubicBezTo>
                  <a:cubicBezTo>
                    <a:pt x="25" y="84"/>
                    <a:pt x="26" y="84"/>
                    <a:pt x="26" y="84"/>
                  </a:cubicBezTo>
                  <a:cubicBezTo>
                    <a:pt x="26" y="84"/>
                    <a:pt x="26" y="84"/>
                    <a:pt x="26" y="84"/>
                  </a:cubicBezTo>
                  <a:cubicBezTo>
                    <a:pt x="26" y="84"/>
                    <a:pt x="27" y="85"/>
                    <a:pt x="27" y="85"/>
                  </a:cubicBezTo>
                  <a:cubicBezTo>
                    <a:pt x="27" y="85"/>
                    <a:pt x="27" y="85"/>
                    <a:pt x="27" y="85"/>
                  </a:cubicBezTo>
                  <a:cubicBezTo>
                    <a:pt x="28" y="86"/>
                    <a:pt x="29" y="86"/>
                    <a:pt x="31" y="85"/>
                  </a:cubicBezTo>
                  <a:cubicBezTo>
                    <a:pt x="34" y="78"/>
                    <a:pt x="34" y="78"/>
                    <a:pt x="34" y="78"/>
                  </a:cubicBezTo>
                  <a:cubicBezTo>
                    <a:pt x="35" y="77"/>
                    <a:pt x="35" y="77"/>
                    <a:pt x="35" y="77"/>
                  </a:cubicBezTo>
                  <a:cubicBezTo>
                    <a:pt x="35" y="77"/>
                    <a:pt x="35" y="77"/>
                    <a:pt x="34" y="76"/>
                  </a:cubicBezTo>
                  <a:cubicBezTo>
                    <a:pt x="35" y="76"/>
                    <a:pt x="35" y="76"/>
                    <a:pt x="35" y="76"/>
                  </a:cubicBezTo>
                  <a:cubicBezTo>
                    <a:pt x="38" y="79"/>
                    <a:pt x="38" y="79"/>
                    <a:pt x="38" y="79"/>
                  </a:cubicBezTo>
                  <a:cubicBezTo>
                    <a:pt x="37" y="79"/>
                    <a:pt x="37" y="79"/>
                    <a:pt x="37" y="79"/>
                  </a:cubicBezTo>
                  <a:cubicBezTo>
                    <a:pt x="37" y="79"/>
                    <a:pt x="36" y="79"/>
                    <a:pt x="36" y="79"/>
                  </a:cubicBezTo>
                  <a:cubicBezTo>
                    <a:pt x="36" y="79"/>
                    <a:pt x="36" y="79"/>
                    <a:pt x="36" y="79"/>
                  </a:cubicBezTo>
                  <a:cubicBezTo>
                    <a:pt x="33" y="84"/>
                    <a:pt x="33" y="84"/>
                    <a:pt x="33" y="84"/>
                  </a:cubicBezTo>
                  <a:cubicBezTo>
                    <a:pt x="38" y="83"/>
                    <a:pt x="38" y="83"/>
                    <a:pt x="38" y="83"/>
                  </a:cubicBezTo>
                  <a:cubicBezTo>
                    <a:pt x="38" y="83"/>
                    <a:pt x="39" y="82"/>
                    <a:pt x="39" y="82"/>
                  </a:cubicBezTo>
                  <a:cubicBezTo>
                    <a:pt x="39" y="82"/>
                    <a:pt x="39" y="82"/>
                    <a:pt x="39" y="82"/>
                  </a:cubicBezTo>
                  <a:cubicBezTo>
                    <a:pt x="39" y="81"/>
                    <a:pt x="39" y="81"/>
                    <a:pt x="38" y="81"/>
                  </a:cubicBezTo>
                  <a:cubicBezTo>
                    <a:pt x="39" y="81"/>
                    <a:pt x="39" y="81"/>
                    <a:pt x="39" y="81"/>
                  </a:cubicBezTo>
                  <a:cubicBezTo>
                    <a:pt x="40" y="84"/>
                    <a:pt x="40" y="84"/>
                    <a:pt x="40" y="84"/>
                  </a:cubicBezTo>
                  <a:cubicBezTo>
                    <a:pt x="40" y="84"/>
                    <a:pt x="40" y="84"/>
                    <a:pt x="40" y="84"/>
                  </a:cubicBezTo>
                  <a:close/>
                  <a:moveTo>
                    <a:pt x="47" y="97"/>
                  </a:moveTo>
                  <a:cubicBezTo>
                    <a:pt x="46" y="97"/>
                    <a:pt x="45" y="98"/>
                    <a:pt x="44" y="98"/>
                  </a:cubicBezTo>
                  <a:cubicBezTo>
                    <a:pt x="42" y="98"/>
                    <a:pt x="41" y="98"/>
                    <a:pt x="40" y="97"/>
                  </a:cubicBezTo>
                  <a:cubicBezTo>
                    <a:pt x="40" y="96"/>
                    <a:pt x="39" y="95"/>
                    <a:pt x="39" y="94"/>
                  </a:cubicBezTo>
                  <a:cubicBezTo>
                    <a:pt x="39" y="93"/>
                    <a:pt x="40" y="91"/>
                    <a:pt x="41" y="91"/>
                  </a:cubicBezTo>
                  <a:cubicBezTo>
                    <a:pt x="42" y="90"/>
                    <a:pt x="43" y="89"/>
                    <a:pt x="44" y="89"/>
                  </a:cubicBezTo>
                  <a:cubicBezTo>
                    <a:pt x="45" y="89"/>
                    <a:pt x="46" y="89"/>
                    <a:pt x="47" y="90"/>
                  </a:cubicBezTo>
                  <a:cubicBezTo>
                    <a:pt x="48" y="91"/>
                    <a:pt x="49" y="92"/>
                    <a:pt x="49" y="93"/>
                  </a:cubicBezTo>
                  <a:cubicBezTo>
                    <a:pt x="49" y="95"/>
                    <a:pt x="48" y="95"/>
                    <a:pt x="47" y="97"/>
                  </a:cubicBezTo>
                  <a:close/>
                  <a:moveTo>
                    <a:pt x="45" y="96"/>
                  </a:moveTo>
                  <a:cubicBezTo>
                    <a:pt x="46" y="95"/>
                    <a:pt x="47" y="94"/>
                    <a:pt x="47" y="93"/>
                  </a:cubicBezTo>
                  <a:cubicBezTo>
                    <a:pt x="48" y="92"/>
                    <a:pt x="47" y="91"/>
                    <a:pt x="47" y="90"/>
                  </a:cubicBezTo>
                  <a:cubicBezTo>
                    <a:pt x="46" y="90"/>
                    <a:pt x="46" y="89"/>
                    <a:pt x="45" y="90"/>
                  </a:cubicBezTo>
                  <a:cubicBezTo>
                    <a:pt x="44" y="90"/>
                    <a:pt x="44" y="91"/>
                    <a:pt x="43" y="91"/>
                  </a:cubicBezTo>
                  <a:cubicBezTo>
                    <a:pt x="42" y="92"/>
                    <a:pt x="41" y="93"/>
                    <a:pt x="41" y="94"/>
                  </a:cubicBezTo>
                  <a:cubicBezTo>
                    <a:pt x="40" y="95"/>
                    <a:pt x="40" y="96"/>
                    <a:pt x="41" y="97"/>
                  </a:cubicBezTo>
                  <a:cubicBezTo>
                    <a:pt x="42" y="97"/>
                    <a:pt x="42" y="97"/>
                    <a:pt x="43" y="97"/>
                  </a:cubicBezTo>
                  <a:cubicBezTo>
                    <a:pt x="44" y="97"/>
                    <a:pt x="44" y="97"/>
                    <a:pt x="45" y="96"/>
                  </a:cubicBezTo>
                  <a:close/>
                  <a:moveTo>
                    <a:pt x="60" y="97"/>
                  </a:moveTo>
                  <a:cubicBezTo>
                    <a:pt x="59" y="97"/>
                    <a:pt x="59" y="97"/>
                    <a:pt x="59" y="97"/>
                  </a:cubicBezTo>
                  <a:cubicBezTo>
                    <a:pt x="59" y="97"/>
                    <a:pt x="59" y="97"/>
                    <a:pt x="59" y="97"/>
                  </a:cubicBezTo>
                  <a:cubicBezTo>
                    <a:pt x="58" y="97"/>
                    <a:pt x="58" y="97"/>
                    <a:pt x="58" y="96"/>
                  </a:cubicBezTo>
                  <a:cubicBezTo>
                    <a:pt x="58" y="96"/>
                    <a:pt x="58" y="95"/>
                    <a:pt x="58" y="95"/>
                  </a:cubicBezTo>
                  <a:cubicBezTo>
                    <a:pt x="58" y="95"/>
                    <a:pt x="58" y="95"/>
                    <a:pt x="58" y="95"/>
                  </a:cubicBezTo>
                  <a:cubicBezTo>
                    <a:pt x="58" y="94"/>
                    <a:pt x="57" y="94"/>
                    <a:pt x="56" y="95"/>
                  </a:cubicBezTo>
                  <a:cubicBezTo>
                    <a:pt x="54" y="97"/>
                    <a:pt x="54" y="97"/>
                    <a:pt x="54" y="97"/>
                  </a:cubicBezTo>
                  <a:cubicBezTo>
                    <a:pt x="56" y="99"/>
                    <a:pt x="56" y="99"/>
                    <a:pt x="56" y="99"/>
                  </a:cubicBezTo>
                  <a:cubicBezTo>
                    <a:pt x="56" y="99"/>
                    <a:pt x="56" y="99"/>
                    <a:pt x="56" y="99"/>
                  </a:cubicBezTo>
                  <a:cubicBezTo>
                    <a:pt x="54" y="97"/>
                    <a:pt x="54" y="97"/>
                    <a:pt x="54" y="97"/>
                  </a:cubicBezTo>
                  <a:cubicBezTo>
                    <a:pt x="50" y="103"/>
                    <a:pt x="50" y="103"/>
                    <a:pt x="50" y="103"/>
                  </a:cubicBezTo>
                  <a:cubicBezTo>
                    <a:pt x="49" y="103"/>
                    <a:pt x="49" y="104"/>
                    <a:pt x="50" y="105"/>
                  </a:cubicBezTo>
                  <a:cubicBezTo>
                    <a:pt x="50" y="105"/>
                    <a:pt x="50" y="105"/>
                    <a:pt x="50" y="105"/>
                  </a:cubicBezTo>
                  <a:cubicBezTo>
                    <a:pt x="46" y="102"/>
                    <a:pt x="46" y="102"/>
                    <a:pt x="46" y="102"/>
                  </a:cubicBezTo>
                  <a:cubicBezTo>
                    <a:pt x="46" y="101"/>
                    <a:pt x="46" y="101"/>
                    <a:pt x="46" y="101"/>
                  </a:cubicBezTo>
                  <a:cubicBezTo>
                    <a:pt x="47" y="102"/>
                    <a:pt x="48" y="102"/>
                    <a:pt x="48" y="101"/>
                  </a:cubicBezTo>
                  <a:cubicBezTo>
                    <a:pt x="52" y="96"/>
                    <a:pt x="52" y="96"/>
                    <a:pt x="52" y="96"/>
                  </a:cubicBezTo>
                  <a:cubicBezTo>
                    <a:pt x="51" y="95"/>
                    <a:pt x="51" y="95"/>
                    <a:pt x="51" y="95"/>
                  </a:cubicBezTo>
                  <a:cubicBezTo>
                    <a:pt x="52" y="95"/>
                    <a:pt x="52" y="95"/>
                    <a:pt x="52" y="95"/>
                  </a:cubicBezTo>
                  <a:cubicBezTo>
                    <a:pt x="53" y="96"/>
                    <a:pt x="53" y="96"/>
                    <a:pt x="53" y="96"/>
                  </a:cubicBezTo>
                  <a:cubicBezTo>
                    <a:pt x="53" y="95"/>
                    <a:pt x="53" y="95"/>
                    <a:pt x="53" y="95"/>
                  </a:cubicBezTo>
                  <a:cubicBezTo>
                    <a:pt x="54" y="95"/>
                    <a:pt x="55" y="94"/>
                    <a:pt x="56" y="94"/>
                  </a:cubicBezTo>
                  <a:cubicBezTo>
                    <a:pt x="57" y="94"/>
                    <a:pt x="58" y="94"/>
                    <a:pt x="59" y="95"/>
                  </a:cubicBezTo>
                  <a:cubicBezTo>
                    <a:pt x="59" y="95"/>
                    <a:pt x="60" y="95"/>
                    <a:pt x="60" y="96"/>
                  </a:cubicBezTo>
                  <a:cubicBezTo>
                    <a:pt x="60" y="96"/>
                    <a:pt x="60" y="96"/>
                    <a:pt x="60" y="97"/>
                  </a:cubicBezTo>
                  <a:close/>
                  <a:moveTo>
                    <a:pt x="65" y="111"/>
                  </a:moveTo>
                  <a:cubicBezTo>
                    <a:pt x="64" y="113"/>
                    <a:pt x="63" y="113"/>
                    <a:pt x="62" y="113"/>
                  </a:cubicBezTo>
                  <a:cubicBezTo>
                    <a:pt x="61" y="113"/>
                    <a:pt x="60" y="113"/>
                    <a:pt x="59" y="112"/>
                  </a:cubicBezTo>
                  <a:cubicBezTo>
                    <a:pt x="58" y="112"/>
                    <a:pt x="58" y="111"/>
                    <a:pt x="58" y="111"/>
                  </a:cubicBezTo>
                  <a:cubicBezTo>
                    <a:pt x="57" y="111"/>
                    <a:pt x="57" y="110"/>
                    <a:pt x="57" y="110"/>
                  </a:cubicBezTo>
                  <a:cubicBezTo>
                    <a:pt x="56" y="109"/>
                    <a:pt x="56" y="110"/>
                    <a:pt x="56" y="110"/>
                  </a:cubicBezTo>
                  <a:cubicBezTo>
                    <a:pt x="56" y="109"/>
                    <a:pt x="56" y="109"/>
                    <a:pt x="56" y="109"/>
                  </a:cubicBezTo>
                  <a:cubicBezTo>
                    <a:pt x="58" y="105"/>
                    <a:pt x="58" y="105"/>
                    <a:pt x="58" y="105"/>
                  </a:cubicBezTo>
                  <a:cubicBezTo>
                    <a:pt x="58" y="106"/>
                    <a:pt x="58" y="106"/>
                    <a:pt x="58" y="106"/>
                  </a:cubicBezTo>
                  <a:cubicBezTo>
                    <a:pt x="57" y="108"/>
                    <a:pt x="58" y="110"/>
                    <a:pt x="59" y="111"/>
                  </a:cubicBezTo>
                  <a:cubicBezTo>
                    <a:pt x="60" y="112"/>
                    <a:pt x="60" y="112"/>
                    <a:pt x="61" y="112"/>
                  </a:cubicBezTo>
                  <a:cubicBezTo>
                    <a:pt x="62" y="112"/>
                    <a:pt x="62" y="111"/>
                    <a:pt x="62" y="111"/>
                  </a:cubicBezTo>
                  <a:cubicBezTo>
                    <a:pt x="63" y="110"/>
                    <a:pt x="63" y="109"/>
                    <a:pt x="62" y="107"/>
                  </a:cubicBezTo>
                  <a:cubicBezTo>
                    <a:pt x="62" y="105"/>
                    <a:pt x="62" y="105"/>
                    <a:pt x="62" y="105"/>
                  </a:cubicBezTo>
                  <a:cubicBezTo>
                    <a:pt x="61" y="104"/>
                    <a:pt x="61" y="102"/>
                    <a:pt x="62" y="101"/>
                  </a:cubicBezTo>
                  <a:cubicBezTo>
                    <a:pt x="62" y="100"/>
                    <a:pt x="63" y="100"/>
                    <a:pt x="64" y="99"/>
                  </a:cubicBezTo>
                  <a:cubicBezTo>
                    <a:pt x="65" y="99"/>
                    <a:pt x="66" y="99"/>
                    <a:pt x="67" y="100"/>
                  </a:cubicBezTo>
                  <a:cubicBezTo>
                    <a:pt x="67" y="101"/>
                    <a:pt x="68" y="101"/>
                    <a:pt x="68" y="101"/>
                  </a:cubicBezTo>
                  <a:cubicBezTo>
                    <a:pt x="68" y="102"/>
                    <a:pt x="68" y="102"/>
                    <a:pt x="69" y="102"/>
                  </a:cubicBezTo>
                  <a:cubicBezTo>
                    <a:pt x="69" y="102"/>
                    <a:pt x="69" y="102"/>
                    <a:pt x="70" y="102"/>
                  </a:cubicBezTo>
                  <a:cubicBezTo>
                    <a:pt x="70" y="103"/>
                    <a:pt x="70" y="103"/>
                    <a:pt x="70" y="103"/>
                  </a:cubicBezTo>
                  <a:cubicBezTo>
                    <a:pt x="68" y="107"/>
                    <a:pt x="68" y="107"/>
                    <a:pt x="68" y="107"/>
                  </a:cubicBezTo>
                  <a:cubicBezTo>
                    <a:pt x="67" y="106"/>
                    <a:pt x="67" y="106"/>
                    <a:pt x="67" y="106"/>
                  </a:cubicBezTo>
                  <a:cubicBezTo>
                    <a:pt x="68" y="104"/>
                    <a:pt x="68" y="102"/>
                    <a:pt x="66" y="101"/>
                  </a:cubicBezTo>
                  <a:cubicBezTo>
                    <a:pt x="66" y="101"/>
                    <a:pt x="65" y="101"/>
                    <a:pt x="64" y="101"/>
                  </a:cubicBezTo>
                  <a:cubicBezTo>
                    <a:pt x="64" y="101"/>
                    <a:pt x="64" y="101"/>
                    <a:pt x="63" y="101"/>
                  </a:cubicBezTo>
                  <a:cubicBezTo>
                    <a:pt x="63" y="102"/>
                    <a:pt x="63" y="102"/>
                    <a:pt x="63" y="103"/>
                  </a:cubicBezTo>
                  <a:cubicBezTo>
                    <a:pt x="63" y="103"/>
                    <a:pt x="63" y="104"/>
                    <a:pt x="64" y="105"/>
                  </a:cubicBezTo>
                  <a:cubicBezTo>
                    <a:pt x="64" y="107"/>
                    <a:pt x="64" y="107"/>
                    <a:pt x="64" y="107"/>
                  </a:cubicBezTo>
                  <a:cubicBezTo>
                    <a:pt x="66" y="109"/>
                    <a:pt x="66" y="111"/>
                    <a:pt x="65" y="111"/>
                  </a:cubicBezTo>
                  <a:close/>
                  <a:moveTo>
                    <a:pt x="74" y="117"/>
                  </a:moveTo>
                  <a:cubicBezTo>
                    <a:pt x="73" y="118"/>
                    <a:pt x="72" y="119"/>
                    <a:pt x="71" y="119"/>
                  </a:cubicBezTo>
                  <a:cubicBezTo>
                    <a:pt x="70" y="119"/>
                    <a:pt x="69" y="119"/>
                    <a:pt x="68" y="118"/>
                  </a:cubicBezTo>
                  <a:cubicBezTo>
                    <a:pt x="68" y="118"/>
                    <a:pt x="67" y="117"/>
                    <a:pt x="67" y="116"/>
                  </a:cubicBezTo>
                  <a:cubicBezTo>
                    <a:pt x="66" y="115"/>
                    <a:pt x="67" y="113"/>
                    <a:pt x="68" y="112"/>
                  </a:cubicBezTo>
                  <a:cubicBezTo>
                    <a:pt x="68" y="111"/>
                    <a:pt x="69" y="110"/>
                    <a:pt x="70" y="110"/>
                  </a:cubicBezTo>
                  <a:cubicBezTo>
                    <a:pt x="72" y="109"/>
                    <a:pt x="73" y="109"/>
                    <a:pt x="74" y="110"/>
                  </a:cubicBezTo>
                  <a:cubicBezTo>
                    <a:pt x="75" y="111"/>
                    <a:pt x="75" y="111"/>
                    <a:pt x="76" y="112"/>
                  </a:cubicBezTo>
                  <a:cubicBezTo>
                    <a:pt x="76" y="113"/>
                    <a:pt x="76" y="113"/>
                    <a:pt x="76" y="113"/>
                  </a:cubicBezTo>
                  <a:cubicBezTo>
                    <a:pt x="76" y="114"/>
                    <a:pt x="75" y="114"/>
                    <a:pt x="75" y="114"/>
                  </a:cubicBezTo>
                  <a:cubicBezTo>
                    <a:pt x="75" y="114"/>
                    <a:pt x="75" y="114"/>
                    <a:pt x="74" y="114"/>
                  </a:cubicBezTo>
                  <a:cubicBezTo>
                    <a:pt x="74" y="114"/>
                    <a:pt x="74" y="113"/>
                    <a:pt x="74" y="113"/>
                  </a:cubicBezTo>
                  <a:cubicBezTo>
                    <a:pt x="74" y="113"/>
                    <a:pt x="74" y="113"/>
                    <a:pt x="74" y="113"/>
                  </a:cubicBezTo>
                  <a:cubicBezTo>
                    <a:pt x="74" y="112"/>
                    <a:pt x="74" y="112"/>
                    <a:pt x="74" y="111"/>
                  </a:cubicBezTo>
                  <a:cubicBezTo>
                    <a:pt x="74" y="111"/>
                    <a:pt x="74" y="111"/>
                    <a:pt x="73" y="111"/>
                  </a:cubicBezTo>
                  <a:cubicBezTo>
                    <a:pt x="72" y="110"/>
                    <a:pt x="72" y="110"/>
                    <a:pt x="70" y="111"/>
                  </a:cubicBezTo>
                  <a:cubicBezTo>
                    <a:pt x="70" y="111"/>
                    <a:pt x="69" y="111"/>
                    <a:pt x="69" y="112"/>
                  </a:cubicBezTo>
                  <a:cubicBezTo>
                    <a:pt x="68" y="113"/>
                    <a:pt x="68" y="114"/>
                    <a:pt x="68" y="115"/>
                  </a:cubicBezTo>
                  <a:cubicBezTo>
                    <a:pt x="68" y="116"/>
                    <a:pt x="68" y="117"/>
                    <a:pt x="69" y="117"/>
                  </a:cubicBezTo>
                  <a:cubicBezTo>
                    <a:pt x="71" y="118"/>
                    <a:pt x="72" y="118"/>
                    <a:pt x="74" y="117"/>
                  </a:cubicBezTo>
                  <a:cubicBezTo>
                    <a:pt x="74" y="117"/>
                    <a:pt x="74" y="117"/>
                    <a:pt x="74" y="117"/>
                  </a:cubicBezTo>
                  <a:close/>
                  <a:moveTo>
                    <a:pt x="83" y="111"/>
                  </a:moveTo>
                  <a:cubicBezTo>
                    <a:pt x="83" y="111"/>
                    <a:pt x="82" y="111"/>
                    <a:pt x="82" y="111"/>
                  </a:cubicBezTo>
                  <a:cubicBezTo>
                    <a:pt x="82" y="111"/>
                    <a:pt x="82" y="111"/>
                    <a:pt x="81" y="111"/>
                  </a:cubicBezTo>
                  <a:cubicBezTo>
                    <a:pt x="81" y="111"/>
                    <a:pt x="81" y="111"/>
                    <a:pt x="81" y="111"/>
                  </a:cubicBezTo>
                  <a:cubicBezTo>
                    <a:pt x="81" y="110"/>
                    <a:pt x="81" y="110"/>
                    <a:pt x="81" y="110"/>
                  </a:cubicBezTo>
                  <a:cubicBezTo>
                    <a:pt x="81" y="109"/>
                    <a:pt x="81" y="109"/>
                    <a:pt x="82" y="109"/>
                  </a:cubicBezTo>
                  <a:cubicBezTo>
                    <a:pt x="82" y="109"/>
                    <a:pt x="82" y="109"/>
                    <a:pt x="82" y="109"/>
                  </a:cubicBezTo>
                  <a:cubicBezTo>
                    <a:pt x="83" y="109"/>
                    <a:pt x="83" y="110"/>
                    <a:pt x="83" y="110"/>
                  </a:cubicBezTo>
                  <a:cubicBezTo>
                    <a:pt x="83" y="111"/>
                    <a:pt x="83" y="111"/>
                    <a:pt x="83" y="111"/>
                  </a:cubicBezTo>
                  <a:close/>
                  <a:moveTo>
                    <a:pt x="78" y="123"/>
                  </a:moveTo>
                  <a:cubicBezTo>
                    <a:pt x="74" y="121"/>
                    <a:pt x="74" y="121"/>
                    <a:pt x="74" y="121"/>
                  </a:cubicBezTo>
                  <a:cubicBezTo>
                    <a:pt x="74" y="121"/>
                    <a:pt x="74" y="121"/>
                    <a:pt x="74" y="121"/>
                  </a:cubicBezTo>
                  <a:cubicBezTo>
                    <a:pt x="75" y="121"/>
                    <a:pt x="76" y="121"/>
                    <a:pt x="76" y="120"/>
                  </a:cubicBezTo>
                  <a:cubicBezTo>
                    <a:pt x="78" y="115"/>
                    <a:pt x="78" y="115"/>
                    <a:pt x="78" y="115"/>
                  </a:cubicBezTo>
                  <a:cubicBezTo>
                    <a:pt x="79" y="115"/>
                    <a:pt x="79" y="114"/>
                    <a:pt x="78" y="114"/>
                  </a:cubicBezTo>
                  <a:cubicBezTo>
                    <a:pt x="78" y="114"/>
                    <a:pt x="78" y="114"/>
                    <a:pt x="78" y="114"/>
                  </a:cubicBezTo>
                  <a:cubicBezTo>
                    <a:pt x="78" y="113"/>
                    <a:pt x="78" y="113"/>
                    <a:pt x="78" y="113"/>
                  </a:cubicBezTo>
                  <a:cubicBezTo>
                    <a:pt x="81" y="114"/>
                    <a:pt x="81" y="114"/>
                    <a:pt x="81" y="114"/>
                  </a:cubicBezTo>
                  <a:cubicBezTo>
                    <a:pt x="78" y="121"/>
                    <a:pt x="78" y="121"/>
                    <a:pt x="78" y="121"/>
                  </a:cubicBezTo>
                  <a:cubicBezTo>
                    <a:pt x="77" y="122"/>
                    <a:pt x="78" y="123"/>
                    <a:pt x="78" y="123"/>
                  </a:cubicBezTo>
                  <a:cubicBezTo>
                    <a:pt x="78" y="123"/>
                    <a:pt x="78" y="123"/>
                    <a:pt x="78" y="123"/>
                  </a:cubicBezTo>
                  <a:close/>
                  <a:moveTo>
                    <a:pt x="89" y="124"/>
                  </a:moveTo>
                  <a:cubicBezTo>
                    <a:pt x="88" y="125"/>
                    <a:pt x="87" y="125"/>
                    <a:pt x="86" y="126"/>
                  </a:cubicBezTo>
                  <a:cubicBezTo>
                    <a:pt x="85" y="126"/>
                    <a:pt x="84" y="126"/>
                    <a:pt x="84" y="126"/>
                  </a:cubicBezTo>
                  <a:cubicBezTo>
                    <a:pt x="82" y="125"/>
                    <a:pt x="82" y="125"/>
                    <a:pt x="82" y="124"/>
                  </a:cubicBezTo>
                  <a:cubicBezTo>
                    <a:pt x="81" y="123"/>
                    <a:pt x="81" y="121"/>
                    <a:pt x="82" y="120"/>
                  </a:cubicBezTo>
                  <a:cubicBezTo>
                    <a:pt x="82" y="119"/>
                    <a:pt x="83" y="118"/>
                    <a:pt x="84" y="117"/>
                  </a:cubicBezTo>
                  <a:cubicBezTo>
                    <a:pt x="85" y="117"/>
                    <a:pt x="86" y="117"/>
                    <a:pt x="87" y="117"/>
                  </a:cubicBezTo>
                  <a:cubicBezTo>
                    <a:pt x="88" y="118"/>
                    <a:pt x="89" y="119"/>
                    <a:pt x="89" y="119"/>
                  </a:cubicBezTo>
                  <a:cubicBezTo>
                    <a:pt x="90" y="120"/>
                    <a:pt x="90" y="121"/>
                    <a:pt x="89" y="122"/>
                  </a:cubicBezTo>
                  <a:cubicBezTo>
                    <a:pt x="83" y="119"/>
                    <a:pt x="83" y="119"/>
                    <a:pt x="83" y="119"/>
                  </a:cubicBezTo>
                  <a:cubicBezTo>
                    <a:pt x="83" y="121"/>
                    <a:pt x="83" y="122"/>
                    <a:pt x="83" y="123"/>
                  </a:cubicBezTo>
                  <a:cubicBezTo>
                    <a:pt x="83" y="124"/>
                    <a:pt x="84" y="124"/>
                    <a:pt x="84" y="125"/>
                  </a:cubicBezTo>
                  <a:cubicBezTo>
                    <a:pt x="85" y="125"/>
                    <a:pt x="86" y="125"/>
                    <a:pt x="86" y="125"/>
                  </a:cubicBezTo>
                  <a:cubicBezTo>
                    <a:pt x="88" y="125"/>
                    <a:pt x="88" y="124"/>
                    <a:pt x="89" y="124"/>
                  </a:cubicBezTo>
                  <a:cubicBezTo>
                    <a:pt x="89" y="124"/>
                    <a:pt x="89" y="124"/>
                    <a:pt x="89" y="124"/>
                  </a:cubicBezTo>
                  <a:close/>
                  <a:moveTo>
                    <a:pt x="88" y="120"/>
                  </a:moveTo>
                  <a:cubicBezTo>
                    <a:pt x="88" y="119"/>
                    <a:pt x="88" y="118"/>
                    <a:pt x="87" y="117"/>
                  </a:cubicBezTo>
                  <a:cubicBezTo>
                    <a:pt x="86" y="117"/>
                    <a:pt x="84" y="117"/>
                    <a:pt x="84" y="119"/>
                  </a:cubicBezTo>
                  <a:cubicBezTo>
                    <a:pt x="88" y="120"/>
                    <a:pt x="88" y="120"/>
                    <a:pt x="88" y="120"/>
                  </a:cubicBezTo>
                  <a:close/>
                  <a:moveTo>
                    <a:pt x="98" y="131"/>
                  </a:moveTo>
                  <a:cubicBezTo>
                    <a:pt x="94" y="129"/>
                    <a:pt x="94" y="129"/>
                    <a:pt x="94" y="129"/>
                  </a:cubicBezTo>
                  <a:cubicBezTo>
                    <a:pt x="94" y="129"/>
                    <a:pt x="94" y="129"/>
                    <a:pt x="94" y="129"/>
                  </a:cubicBezTo>
                  <a:cubicBezTo>
                    <a:pt x="95" y="129"/>
                    <a:pt x="96" y="129"/>
                    <a:pt x="96" y="128"/>
                  </a:cubicBezTo>
                  <a:cubicBezTo>
                    <a:pt x="98" y="123"/>
                    <a:pt x="98" y="123"/>
                    <a:pt x="98" y="123"/>
                  </a:cubicBezTo>
                  <a:cubicBezTo>
                    <a:pt x="98" y="123"/>
                    <a:pt x="98" y="123"/>
                    <a:pt x="98" y="122"/>
                  </a:cubicBezTo>
                  <a:cubicBezTo>
                    <a:pt x="98" y="122"/>
                    <a:pt x="97" y="122"/>
                    <a:pt x="97" y="121"/>
                  </a:cubicBezTo>
                  <a:cubicBezTo>
                    <a:pt x="96" y="121"/>
                    <a:pt x="95" y="121"/>
                    <a:pt x="94" y="122"/>
                  </a:cubicBezTo>
                  <a:cubicBezTo>
                    <a:pt x="93" y="127"/>
                    <a:pt x="93" y="127"/>
                    <a:pt x="93" y="127"/>
                  </a:cubicBezTo>
                  <a:cubicBezTo>
                    <a:pt x="92" y="128"/>
                    <a:pt x="93" y="129"/>
                    <a:pt x="94" y="129"/>
                  </a:cubicBezTo>
                  <a:cubicBezTo>
                    <a:pt x="94" y="129"/>
                    <a:pt x="94" y="129"/>
                    <a:pt x="94" y="129"/>
                  </a:cubicBezTo>
                  <a:cubicBezTo>
                    <a:pt x="90" y="128"/>
                    <a:pt x="90" y="128"/>
                    <a:pt x="90" y="128"/>
                  </a:cubicBezTo>
                  <a:cubicBezTo>
                    <a:pt x="90" y="127"/>
                    <a:pt x="90" y="127"/>
                    <a:pt x="90" y="127"/>
                  </a:cubicBezTo>
                  <a:cubicBezTo>
                    <a:pt x="90" y="128"/>
                    <a:pt x="91" y="127"/>
                    <a:pt x="91" y="127"/>
                  </a:cubicBezTo>
                  <a:cubicBezTo>
                    <a:pt x="93" y="121"/>
                    <a:pt x="93" y="121"/>
                    <a:pt x="93" y="121"/>
                  </a:cubicBezTo>
                  <a:cubicBezTo>
                    <a:pt x="93" y="121"/>
                    <a:pt x="93" y="121"/>
                    <a:pt x="93" y="121"/>
                  </a:cubicBezTo>
                  <a:cubicBezTo>
                    <a:pt x="93" y="121"/>
                    <a:pt x="93" y="120"/>
                    <a:pt x="92" y="120"/>
                  </a:cubicBezTo>
                  <a:cubicBezTo>
                    <a:pt x="92" y="120"/>
                    <a:pt x="92" y="120"/>
                    <a:pt x="92" y="120"/>
                  </a:cubicBezTo>
                  <a:cubicBezTo>
                    <a:pt x="96" y="120"/>
                    <a:pt x="96" y="120"/>
                    <a:pt x="96" y="120"/>
                  </a:cubicBezTo>
                  <a:cubicBezTo>
                    <a:pt x="95" y="121"/>
                    <a:pt x="95" y="121"/>
                    <a:pt x="95" y="121"/>
                  </a:cubicBezTo>
                  <a:cubicBezTo>
                    <a:pt x="96" y="121"/>
                    <a:pt x="98" y="121"/>
                    <a:pt x="99" y="121"/>
                  </a:cubicBezTo>
                  <a:cubicBezTo>
                    <a:pt x="100" y="121"/>
                    <a:pt x="101" y="123"/>
                    <a:pt x="100" y="125"/>
                  </a:cubicBezTo>
                  <a:cubicBezTo>
                    <a:pt x="98" y="129"/>
                    <a:pt x="98" y="129"/>
                    <a:pt x="98" y="129"/>
                  </a:cubicBezTo>
                  <a:cubicBezTo>
                    <a:pt x="98" y="130"/>
                    <a:pt x="98" y="131"/>
                    <a:pt x="98" y="131"/>
                  </a:cubicBezTo>
                  <a:cubicBezTo>
                    <a:pt x="98" y="131"/>
                    <a:pt x="98" y="131"/>
                    <a:pt x="98" y="131"/>
                  </a:cubicBezTo>
                  <a:close/>
                  <a:moveTo>
                    <a:pt x="109" y="130"/>
                  </a:moveTo>
                  <a:cubicBezTo>
                    <a:pt x="108" y="131"/>
                    <a:pt x="107" y="132"/>
                    <a:pt x="107" y="132"/>
                  </a:cubicBezTo>
                  <a:cubicBezTo>
                    <a:pt x="106" y="133"/>
                    <a:pt x="105" y="133"/>
                    <a:pt x="104" y="133"/>
                  </a:cubicBezTo>
                  <a:cubicBezTo>
                    <a:pt x="103" y="132"/>
                    <a:pt x="102" y="132"/>
                    <a:pt x="102" y="131"/>
                  </a:cubicBezTo>
                  <a:cubicBezTo>
                    <a:pt x="101" y="129"/>
                    <a:pt x="101" y="128"/>
                    <a:pt x="101" y="127"/>
                  </a:cubicBezTo>
                  <a:cubicBezTo>
                    <a:pt x="102" y="126"/>
                    <a:pt x="102" y="125"/>
                    <a:pt x="103" y="124"/>
                  </a:cubicBezTo>
                  <a:cubicBezTo>
                    <a:pt x="104" y="123"/>
                    <a:pt x="106" y="123"/>
                    <a:pt x="107" y="123"/>
                  </a:cubicBezTo>
                  <a:cubicBezTo>
                    <a:pt x="108" y="123"/>
                    <a:pt x="108" y="123"/>
                    <a:pt x="109" y="124"/>
                  </a:cubicBezTo>
                  <a:cubicBezTo>
                    <a:pt x="109" y="125"/>
                    <a:pt x="110" y="125"/>
                    <a:pt x="109" y="126"/>
                  </a:cubicBezTo>
                  <a:cubicBezTo>
                    <a:pt x="109" y="126"/>
                    <a:pt x="109" y="126"/>
                    <a:pt x="109" y="126"/>
                  </a:cubicBezTo>
                  <a:cubicBezTo>
                    <a:pt x="108" y="126"/>
                    <a:pt x="108" y="126"/>
                    <a:pt x="108" y="126"/>
                  </a:cubicBezTo>
                  <a:cubicBezTo>
                    <a:pt x="108" y="126"/>
                    <a:pt x="108" y="126"/>
                    <a:pt x="108" y="126"/>
                  </a:cubicBezTo>
                  <a:cubicBezTo>
                    <a:pt x="108" y="125"/>
                    <a:pt x="108" y="125"/>
                    <a:pt x="108" y="125"/>
                  </a:cubicBezTo>
                  <a:cubicBezTo>
                    <a:pt x="108" y="125"/>
                    <a:pt x="108" y="124"/>
                    <a:pt x="108" y="124"/>
                  </a:cubicBezTo>
                  <a:cubicBezTo>
                    <a:pt x="107" y="123"/>
                    <a:pt x="107" y="123"/>
                    <a:pt x="107" y="123"/>
                  </a:cubicBezTo>
                  <a:cubicBezTo>
                    <a:pt x="106" y="123"/>
                    <a:pt x="105" y="123"/>
                    <a:pt x="104" y="124"/>
                  </a:cubicBezTo>
                  <a:cubicBezTo>
                    <a:pt x="104" y="124"/>
                    <a:pt x="104" y="125"/>
                    <a:pt x="103" y="126"/>
                  </a:cubicBezTo>
                  <a:cubicBezTo>
                    <a:pt x="103" y="127"/>
                    <a:pt x="103" y="128"/>
                    <a:pt x="104" y="129"/>
                  </a:cubicBezTo>
                  <a:cubicBezTo>
                    <a:pt x="104" y="129"/>
                    <a:pt x="105" y="130"/>
                    <a:pt x="106" y="130"/>
                  </a:cubicBezTo>
                  <a:cubicBezTo>
                    <a:pt x="106" y="131"/>
                    <a:pt x="107" y="131"/>
                    <a:pt x="109" y="130"/>
                  </a:cubicBezTo>
                  <a:cubicBezTo>
                    <a:pt x="109" y="130"/>
                    <a:pt x="109" y="130"/>
                    <a:pt x="109" y="130"/>
                  </a:cubicBezTo>
                  <a:close/>
                  <a:moveTo>
                    <a:pt x="119" y="132"/>
                  </a:moveTo>
                  <a:cubicBezTo>
                    <a:pt x="118" y="133"/>
                    <a:pt x="118" y="133"/>
                    <a:pt x="117" y="134"/>
                  </a:cubicBezTo>
                  <a:cubicBezTo>
                    <a:pt x="116" y="134"/>
                    <a:pt x="115" y="135"/>
                    <a:pt x="114" y="134"/>
                  </a:cubicBezTo>
                  <a:cubicBezTo>
                    <a:pt x="113" y="134"/>
                    <a:pt x="112" y="133"/>
                    <a:pt x="112" y="133"/>
                  </a:cubicBezTo>
                  <a:cubicBezTo>
                    <a:pt x="111" y="131"/>
                    <a:pt x="111" y="130"/>
                    <a:pt x="111" y="129"/>
                  </a:cubicBezTo>
                  <a:cubicBezTo>
                    <a:pt x="112" y="128"/>
                    <a:pt x="112" y="127"/>
                    <a:pt x="113" y="126"/>
                  </a:cubicBezTo>
                  <a:cubicBezTo>
                    <a:pt x="114" y="125"/>
                    <a:pt x="115" y="125"/>
                    <a:pt x="116" y="125"/>
                  </a:cubicBezTo>
                  <a:cubicBezTo>
                    <a:pt x="118" y="125"/>
                    <a:pt x="118" y="126"/>
                    <a:pt x="119" y="127"/>
                  </a:cubicBezTo>
                  <a:cubicBezTo>
                    <a:pt x="119" y="127"/>
                    <a:pt x="120" y="128"/>
                    <a:pt x="119" y="129"/>
                  </a:cubicBezTo>
                  <a:cubicBezTo>
                    <a:pt x="113" y="128"/>
                    <a:pt x="113" y="128"/>
                    <a:pt x="113" y="128"/>
                  </a:cubicBezTo>
                  <a:cubicBezTo>
                    <a:pt x="112" y="129"/>
                    <a:pt x="113" y="131"/>
                    <a:pt x="113" y="131"/>
                  </a:cubicBezTo>
                  <a:cubicBezTo>
                    <a:pt x="114" y="132"/>
                    <a:pt x="114" y="133"/>
                    <a:pt x="115" y="133"/>
                  </a:cubicBezTo>
                  <a:cubicBezTo>
                    <a:pt x="116" y="133"/>
                    <a:pt x="116" y="133"/>
                    <a:pt x="117" y="133"/>
                  </a:cubicBezTo>
                  <a:cubicBezTo>
                    <a:pt x="118" y="133"/>
                    <a:pt x="118" y="132"/>
                    <a:pt x="119" y="132"/>
                  </a:cubicBezTo>
                  <a:cubicBezTo>
                    <a:pt x="119" y="132"/>
                    <a:pt x="119" y="132"/>
                    <a:pt x="119" y="132"/>
                  </a:cubicBezTo>
                  <a:close/>
                  <a:moveTo>
                    <a:pt x="117" y="129"/>
                  </a:moveTo>
                  <a:cubicBezTo>
                    <a:pt x="117" y="127"/>
                    <a:pt x="116" y="126"/>
                    <a:pt x="115" y="126"/>
                  </a:cubicBezTo>
                  <a:cubicBezTo>
                    <a:pt x="114" y="125"/>
                    <a:pt x="113" y="126"/>
                    <a:pt x="112" y="128"/>
                  </a:cubicBezTo>
                  <a:cubicBezTo>
                    <a:pt x="117" y="129"/>
                    <a:pt x="117" y="129"/>
                    <a:pt x="117" y="129"/>
                  </a:cubicBezTo>
                  <a:close/>
                  <a:moveTo>
                    <a:pt x="133" y="135"/>
                  </a:moveTo>
                  <a:cubicBezTo>
                    <a:pt x="132" y="136"/>
                    <a:pt x="132" y="136"/>
                    <a:pt x="132" y="136"/>
                  </a:cubicBezTo>
                  <a:cubicBezTo>
                    <a:pt x="132" y="137"/>
                    <a:pt x="131" y="137"/>
                    <a:pt x="131" y="137"/>
                  </a:cubicBezTo>
                  <a:cubicBezTo>
                    <a:pt x="130" y="137"/>
                    <a:pt x="130" y="136"/>
                    <a:pt x="130" y="135"/>
                  </a:cubicBezTo>
                  <a:cubicBezTo>
                    <a:pt x="130" y="135"/>
                    <a:pt x="129" y="136"/>
                    <a:pt x="128" y="136"/>
                  </a:cubicBezTo>
                  <a:cubicBezTo>
                    <a:pt x="128" y="136"/>
                    <a:pt x="127" y="136"/>
                    <a:pt x="127" y="136"/>
                  </a:cubicBezTo>
                  <a:cubicBezTo>
                    <a:pt x="126" y="136"/>
                    <a:pt x="126" y="136"/>
                    <a:pt x="125" y="135"/>
                  </a:cubicBezTo>
                  <a:cubicBezTo>
                    <a:pt x="125" y="135"/>
                    <a:pt x="125" y="135"/>
                    <a:pt x="125" y="134"/>
                  </a:cubicBezTo>
                  <a:cubicBezTo>
                    <a:pt x="125" y="133"/>
                    <a:pt x="126" y="132"/>
                    <a:pt x="127" y="131"/>
                  </a:cubicBezTo>
                  <a:cubicBezTo>
                    <a:pt x="128" y="131"/>
                    <a:pt x="129" y="130"/>
                    <a:pt x="130" y="130"/>
                  </a:cubicBezTo>
                  <a:cubicBezTo>
                    <a:pt x="130" y="129"/>
                    <a:pt x="130" y="129"/>
                    <a:pt x="130" y="129"/>
                  </a:cubicBezTo>
                  <a:cubicBezTo>
                    <a:pt x="130" y="128"/>
                    <a:pt x="130" y="127"/>
                    <a:pt x="129" y="127"/>
                  </a:cubicBezTo>
                  <a:cubicBezTo>
                    <a:pt x="128" y="127"/>
                    <a:pt x="128" y="127"/>
                    <a:pt x="128" y="128"/>
                  </a:cubicBezTo>
                  <a:cubicBezTo>
                    <a:pt x="128" y="128"/>
                    <a:pt x="128" y="128"/>
                    <a:pt x="128" y="128"/>
                  </a:cubicBezTo>
                  <a:cubicBezTo>
                    <a:pt x="128" y="129"/>
                    <a:pt x="128" y="129"/>
                    <a:pt x="128" y="129"/>
                  </a:cubicBezTo>
                  <a:cubicBezTo>
                    <a:pt x="128" y="129"/>
                    <a:pt x="128" y="129"/>
                    <a:pt x="127" y="129"/>
                  </a:cubicBezTo>
                  <a:cubicBezTo>
                    <a:pt x="127" y="130"/>
                    <a:pt x="127" y="130"/>
                    <a:pt x="126" y="130"/>
                  </a:cubicBezTo>
                  <a:cubicBezTo>
                    <a:pt x="126" y="130"/>
                    <a:pt x="126" y="130"/>
                    <a:pt x="126" y="129"/>
                  </a:cubicBezTo>
                  <a:cubicBezTo>
                    <a:pt x="125" y="129"/>
                    <a:pt x="125" y="129"/>
                    <a:pt x="126" y="129"/>
                  </a:cubicBezTo>
                  <a:cubicBezTo>
                    <a:pt x="126" y="128"/>
                    <a:pt x="126" y="128"/>
                    <a:pt x="127" y="127"/>
                  </a:cubicBezTo>
                  <a:cubicBezTo>
                    <a:pt x="128" y="127"/>
                    <a:pt x="128" y="127"/>
                    <a:pt x="129" y="127"/>
                  </a:cubicBezTo>
                  <a:cubicBezTo>
                    <a:pt x="130" y="127"/>
                    <a:pt x="131" y="127"/>
                    <a:pt x="132" y="128"/>
                  </a:cubicBezTo>
                  <a:cubicBezTo>
                    <a:pt x="132" y="128"/>
                    <a:pt x="132" y="129"/>
                    <a:pt x="132" y="130"/>
                  </a:cubicBezTo>
                  <a:cubicBezTo>
                    <a:pt x="132" y="135"/>
                    <a:pt x="132" y="135"/>
                    <a:pt x="132" y="135"/>
                  </a:cubicBezTo>
                  <a:cubicBezTo>
                    <a:pt x="132" y="135"/>
                    <a:pt x="132" y="135"/>
                    <a:pt x="132" y="135"/>
                  </a:cubicBezTo>
                  <a:cubicBezTo>
                    <a:pt x="132" y="135"/>
                    <a:pt x="132" y="135"/>
                    <a:pt x="133" y="135"/>
                  </a:cubicBezTo>
                  <a:cubicBezTo>
                    <a:pt x="133" y="135"/>
                    <a:pt x="133" y="135"/>
                    <a:pt x="133" y="135"/>
                  </a:cubicBezTo>
                  <a:close/>
                  <a:moveTo>
                    <a:pt x="130" y="134"/>
                  </a:moveTo>
                  <a:cubicBezTo>
                    <a:pt x="130" y="131"/>
                    <a:pt x="130" y="131"/>
                    <a:pt x="130" y="131"/>
                  </a:cubicBezTo>
                  <a:cubicBezTo>
                    <a:pt x="129" y="131"/>
                    <a:pt x="128" y="131"/>
                    <a:pt x="128" y="131"/>
                  </a:cubicBezTo>
                  <a:cubicBezTo>
                    <a:pt x="127" y="132"/>
                    <a:pt x="126" y="132"/>
                    <a:pt x="126" y="133"/>
                  </a:cubicBezTo>
                  <a:cubicBezTo>
                    <a:pt x="126" y="134"/>
                    <a:pt x="127" y="135"/>
                    <a:pt x="128" y="135"/>
                  </a:cubicBezTo>
                  <a:cubicBezTo>
                    <a:pt x="128" y="135"/>
                    <a:pt x="129" y="135"/>
                    <a:pt x="130" y="134"/>
                  </a:cubicBezTo>
                  <a:close/>
                  <a:moveTo>
                    <a:pt x="144" y="136"/>
                  </a:moveTo>
                  <a:cubicBezTo>
                    <a:pt x="140" y="136"/>
                    <a:pt x="140" y="136"/>
                    <a:pt x="140" y="136"/>
                  </a:cubicBezTo>
                  <a:cubicBezTo>
                    <a:pt x="140" y="136"/>
                    <a:pt x="140" y="136"/>
                    <a:pt x="140" y="136"/>
                  </a:cubicBezTo>
                  <a:cubicBezTo>
                    <a:pt x="140" y="136"/>
                    <a:pt x="141" y="135"/>
                    <a:pt x="141" y="135"/>
                  </a:cubicBezTo>
                  <a:cubicBezTo>
                    <a:pt x="141" y="129"/>
                    <a:pt x="141" y="129"/>
                    <a:pt x="141" y="129"/>
                  </a:cubicBezTo>
                  <a:cubicBezTo>
                    <a:pt x="141" y="129"/>
                    <a:pt x="141" y="129"/>
                    <a:pt x="140" y="128"/>
                  </a:cubicBezTo>
                  <a:cubicBezTo>
                    <a:pt x="140" y="128"/>
                    <a:pt x="140" y="128"/>
                    <a:pt x="139" y="128"/>
                  </a:cubicBezTo>
                  <a:cubicBezTo>
                    <a:pt x="138" y="128"/>
                    <a:pt x="138" y="128"/>
                    <a:pt x="137" y="129"/>
                  </a:cubicBezTo>
                  <a:cubicBezTo>
                    <a:pt x="137" y="135"/>
                    <a:pt x="137" y="135"/>
                    <a:pt x="137" y="135"/>
                  </a:cubicBezTo>
                  <a:cubicBezTo>
                    <a:pt x="137" y="135"/>
                    <a:pt x="137" y="136"/>
                    <a:pt x="138" y="136"/>
                  </a:cubicBezTo>
                  <a:cubicBezTo>
                    <a:pt x="138" y="136"/>
                    <a:pt x="138" y="136"/>
                    <a:pt x="138" y="136"/>
                  </a:cubicBezTo>
                  <a:cubicBezTo>
                    <a:pt x="134" y="136"/>
                    <a:pt x="134" y="136"/>
                    <a:pt x="134" y="136"/>
                  </a:cubicBezTo>
                  <a:cubicBezTo>
                    <a:pt x="134" y="136"/>
                    <a:pt x="134" y="136"/>
                    <a:pt x="134" y="136"/>
                  </a:cubicBezTo>
                  <a:cubicBezTo>
                    <a:pt x="134" y="136"/>
                    <a:pt x="135" y="135"/>
                    <a:pt x="135" y="135"/>
                  </a:cubicBezTo>
                  <a:cubicBezTo>
                    <a:pt x="135" y="129"/>
                    <a:pt x="135" y="129"/>
                    <a:pt x="135" y="129"/>
                  </a:cubicBezTo>
                  <a:cubicBezTo>
                    <a:pt x="135" y="129"/>
                    <a:pt x="135" y="128"/>
                    <a:pt x="134" y="128"/>
                  </a:cubicBezTo>
                  <a:cubicBezTo>
                    <a:pt x="134" y="128"/>
                    <a:pt x="134" y="128"/>
                    <a:pt x="133" y="128"/>
                  </a:cubicBezTo>
                  <a:cubicBezTo>
                    <a:pt x="133" y="128"/>
                    <a:pt x="133" y="128"/>
                    <a:pt x="133" y="128"/>
                  </a:cubicBezTo>
                  <a:cubicBezTo>
                    <a:pt x="136" y="127"/>
                    <a:pt x="136" y="127"/>
                    <a:pt x="136" y="127"/>
                  </a:cubicBezTo>
                  <a:cubicBezTo>
                    <a:pt x="136" y="128"/>
                    <a:pt x="136" y="128"/>
                    <a:pt x="136" y="128"/>
                  </a:cubicBezTo>
                  <a:cubicBezTo>
                    <a:pt x="137" y="127"/>
                    <a:pt x="138" y="127"/>
                    <a:pt x="140" y="127"/>
                  </a:cubicBezTo>
                  <a:cubicBezTo>
                    <a:pt x="141" y="127"/>
                    <a:pt x="142" y="127"/>
                    <a:pt x="142" y="130"/>
                  </a:cubicBezTo>
                  <a:cubicBezTo>
                    <a:pt x="142" y="135"/>
                    <a:pt x="142" y="135"/>
                    <a:pt x="142" y="135"/>
                  </a:cubicBezTo>
                  <a:cubicBezTo>
                    <a:pt x="143" y="135"/>
                    <a:pt x="143" y="136"/>
                    <a:pt x="144" y="136"/>
                  </a:cubicBezTo>
                  <a:cubicBezTo>
                    <a:pt x="144" y="136"/>
                    <a:pt x="144" y="136"/>
                    <a:pt x="144" y="136"/>
                  </a:cubicBezTo>
                  <a:close/>
                  <a:moveTo>
                    <a:pt x="155" y="134"/>
                  </a:moveTo>
                  <a:cubicBezTo>
                    <a:pt x="154" y="135"/>
                    <a:pt x="153" y="135"/>
                    <a:pt x="152" y="136"/>
                  </a:cubicBezTo>
                  <a:cubicBezTo>
                    <a:pt x="152" y="134"/>
                    <a:pt x="152" y="134"/>
                    <a:pt x="152" y="134"/>
                  </a:cubicBezTo>
                  <a:cubicBezTo>
                    <a:pt x="151" y="135"/>
                    <a:pt x="150" y="136"/>
                    <a:pt x="149" y="136"/>
                  </a:cubicBezTo>
                  <a:cubicBezTo>
                    <a:pt x="148" y="136"/>
                    <a:pt x="148" y="136"/>
                    <a:pt x="147" y="135"/>
                  </a:cubicBezTo>
                  <a:cubicBezTo>
                    <a:pt x="146" y="134"/>
                    <a:pt x="145" y="133"/>
                    <a:pt x="145" y="131"/>
                  </a:cubicBezTo>
                  <a:cubicBezTo>
                    <a:pt x="145" y="130"/>
                    <a:pt x="146" y="129"/>
                    <a:pt x="146" y="128"/>
                  </a:cubicBezTo>
                  <a:cubicBezTo>
                    <a:pt x="146" y="127"/>
                    <a:pt x="148" y="126"/>
                    <a:pt x="149" y="126"/>
                  </a:cubicBezTo>
                  <a:cubicBezTo>
                    <a:pt x="150" y="126"/>
                    <a:pt x="150" y="126"/>
                    <a:pt x="151" y="127"/>
                  </a:cubicBezTo>
                  <a:cubicBezTo>
                    <a:pt x="150" y="124"/>
                    <a:pt x="150" y="124"/>
                    <a:pt x="150" y="124"/>
                  </a:cubicBezTo>
                  <a:cubicBezTo>
                    <a:pt x="150" y="123"/>
                    <a:pt x="150" y="123"/>
                    <a:pt x="150" y="123"/>
                  </a:cubicBezTo>
                  <a:cubicBezTo>
                    <a:pt x="150" y="123"/>
                    <a:pt x="150" y="123"/>
                    <a:pt x="149" y="123"/>
                  </a:cubicBezTo>
                  <a:cubicBezTo>
                    <a:pt x="149" y="123"/>
                    <a:pt x="149" y="123"/>
                    <a:pt x="149" y="123"/>
                  </a:cubicBezTo>
                  <a:cubicBezTo>
                    <a:pt x="150" y="123"/>
                    <a:pt x="150" y="122"/>
                    <a:pt x="152" y="121"/>
                  </a:cubicBezTo>
                  <a:cubicBezTo>
                    <a:pt x="153" y="133"/>
                    <a:pt x="153" y="133"/>
                    <a:pt x="153" y="133"/>
                  </a:cubicBezTo>
                  <a:cubicBezTo>
                    <a:pt x="153" y="134"/>
                    <a:pt x="153" y="134"/>
                    <a:pt x="153" y="134"/>
                  </a:cubicBezTo>
                  <a:cubicBezTo>
                    <a:pt x="154" y="134"/>
                    <a:pt x="155" y="134"/>
                    <a:pt x="155" y="134"/>
                  </a:cubicBezTo>
                  <a:cubicBezTo>
                    <a:pt x="155" y="134"/>
                    <a:pt x="155" y="134"/>
                    <a:pt x="155" y="134"/>
                  </a:cubicBezTo>
                  <a:close/>
                  <a:moveTo>
                    <a:pt x="152" y="133"/>
                  </a:moveTo>
                  <a:cubicBezTo>
                    <a:pt x="152" y="129"/>
                    <a:pt x="152" y="129"/>
                    <a:pt x="152" y="129"/>
                  </a:cubicBezTo>
                  <a:cubicBezTo>
                    <a:pt x="152" y="128"/>
                    <a:pt x="151" y="128"/>
                    <a:pt x="151" y="127"/>
                  </a:cubicBezTo>
                  <a:cubicBezTo>
                    <a:pt x="150" y="127"/>
                    <a:pt x="150" y="127"/>
                    <a:pt x="149" y="127"/>
                  </a:cubicBezTo>
                  <a:cubicBezTo>
                    <a:pt x="148" y="127"/>
                    <a:pt x="148" y="127"/>
                    <a:pt x="147" y="128"/>
                  </a:cubicBezTo>
                  <a:cubicBezTo>
                    <a:pt x="147" y="129"/>
                    <a:pt x="147" y="130"/>
                    <a:pt x="147" y="131"/>
                  </a:cubicBezTo>
                  <a:cubicBezTo>
                    <a:pt x="147" y="132"/>
                    <a:pt x="147" y="133"/>
                    <a:pt x="148" y="134"/>
                  </a:cubicBezTo>
                  <a:cubicBezTo>
                    <a:pt x="148" y="135"/>
                    <a:pt x="149" y="135"/>
                    <a:pt x="150" y="135"/>
                  </a:cubicBezTo>
                  <a:cubicBezTo>
                    <a:pt x="150" y="135"/>
                    <a:pt x="150" y="135"/>
                    <a:pt x="151" y="135"/>
                  </a:cubicBezTo>
                  <a:cubicBezTo>
                    <a:pt x="152" y="134"/>
                    <a:pt x="152" y="134"/>
                    <a:pt x="152" y="133"/>
                  </a:cubicBezTo>
                  <a:close/>
                  <a:moveTo>
                    <a:pt x="170" y="122"/>
                  </a:moveTo>
                  <a:cubicBezTo>
                    <a:pt x="170" y="122"/>
                    <a:pt x="170" y="122"/>
                    <a:pt x="170" y="122"/>
                  </a:cubicBezTo>
                  <a:cubicBezTo>
                    <a:pt x="169" y="121"/>
                    <a:pt x="169" y="120"/>
                    <a:pt x="169" y="120"/>
                  </a:cubicBezTo>
                  <a:cubicBezTo>
                    <a:pt x="168" y="120"/>
                    <a:pt x="168" y="120"/>
                    <a:pt x="167" y="120"/>
                  </a:cubicBezTo>
                  <a:cubicBezTo>
                    <a:pt x="165" y="120"/>
                    <a:pt x="165" y="120"/>
                    <a:pt x="165" y="120"/>
                  </a:cubicBezTo>
                  <a:cubicBezTo>
                    <a:pt x="167" y="131"/>
                    <a:pt x="167" y="131"/>
                    <a:pt x="167" y="131"/>
                  </a:cubicBezTo>
                  <a:cubicBezTo>
                    <a:pt x="168" y="132"/>
                    <a:pt x="168" y="132"/>
                    <a:pt x="170" y="132"/>
                  </a:cubicBezTo>
                  <a:cubicBezTo>
                    <a:pt x="170" y="132"/>
                    <a:pt x="170" y="132"/>
                    <a:pt x="170" y="132"/>
                  </a:cubicBezTo>
                  <a:cubicBezTo>
                    <a:pt x="164" y="133"/>
                    <a:pt x="164" y="133"/>
                    <a:pt x="164" y="133"/>
                  </a:cubicBezTo>
                  <a:cubicBezTo>
                    <a:pt x="164" y="133"/>
                    <a:pt x="164" y="133"/>
                    <a:pt x="164" y="133"/>
                  </a:cubicBezTo>
                  <a:cubicBezTo>
                    <a:pt x="165" y="133"/>
                    <a:pt x="166" y="132"/>
                    <a:pt x="165" y="131"/>
                  </a:cubicBezTo>
                  <a:cubicBezTo>
                    <a:pt x="163" y="121"/>
                    <a:pt x="163" y="121"/>
                    <a:pt x="163" y="121"/>
                  </a:cubicBezTo>
                  <a:cubicBezTo>
                    <a:pt x="161" y="121"/>
                    <a:pt x="161" y="121"/>
                    <a:pt x="161" y="121"/>
                  </a:cubicBezTo>
                  <a:cubicBezTo>
                    <a:pt x="160" y="121"/>
                    <a:pt x="160" y="122"/>
                    <a:pt x="159" y="122"/>
                  </a:cubicBezTo>
                  <a:cubicBezTo>
                    <a:pt x="159" y="123"/>
                    <a:pt x="159" y="123"/>
                    <a:pt x="159" y="124"/>
                  </a:cubicBezTo>
                  <a:cubicBezTo>
                    <a:pt x="159" y="124"/>
                    <a:pt x="159" y="124"/>
                    <a:pt x="159" y="124"/>
                  </a:cubicBezTo>
                  <a:cubicBezTo>
                    <a:pt x="158" y="121"/>
                    <a:pt x="158" y="121"/>
                    <a:pt x="158" y="121"/>
                  </a:cubicBezTo>
                  <a:cubicBezTo>
                    <a:pt x="169" y="118"/>
                    <a:pt x="169" y="118"/>
                    <a:pt x="169" y="118"/>
                  </a:cubicBezTo>
                  <a:cubicBezTo>
                    <a:pt x="170" y="122"/>
                    <a:pt x="170" y="122"/>
                    <a:pt x="170" y="122"/>
                  </a:cubicBezTo>
                  <a:close/>
                  <a:moveTo>
                    <a:pt x="181" y="125"/>
                  </a:moveTo>
                  <a:cubicBezTo>
                    <a:pt x="181" y="126"/>
                    <a:pt x="181" y="127"/>
                    <a:pt x="180" y="128"/>
                  </a:cubicBezTo>
                  <a:cubicBezTo>
                    <a:pt x="180" y="129"/>
                    <a:pt x="179" y="130"/>
                    <a:pt x="178" y="130"/>
                  </a:cubicBezTo>
                  <a:cubicBezTo>
                    <a:pt x="177" y="131"/>
                    <a:pt x="176" y="131"/>
                    <a:pt x="176" y="130"/>
                  </a:cubicBezTo>
                  <a:cubicBezTo>
                    <a:pt x="174" y="129"/>
                    <a:pt x="174" y="128"/>
                    <a:pt x="173" y="127"/>
                  </a:cubicBezTo>
                  <a:cubicBezTo>
                    <a:pt x="173" y="126"/>
                    <a:pt x="173" y="125"/>
                    <a:pt x="173" y="123"/>
                  </a:cubicBezTo>
                  <a:cubicBezTo>
                    <a:pt x="174" y="122"/>
                    <a:pt x="174" y="121"/>
                    <a:pt x="176" y="121"/>
                  </a:cubicBezTo>
                  <a:cubicBezTo>
                    <a:pt x="177" y="121"/>
                    <a:pt x="178" y="121"/>
                    <a:pt x="178" y="121"/>
                  </a:cubicBezTo>
                  <a:cubicBezTo>
                    <a:pt x="179" y="121"/>
                    <a:pt x="180" y="122"/>
                    <a:pt x="180" y="123"/>
                  </a:cubicBezTo>
                  <a:cubicBezTo>
                    <a:pt x="174" y="125"/>
                    <a:pt x="174" y="125"/>
                    <a:pt x="174" y="125"/>
                  </a:cubicBezTo>
                  <a:cubicBezTo>
                    <a:pt x="175" y="126"/>
                    <a:pt x="176" y="127"/>
                    <a:pt x="176" y="128"/>
                  </a:cubicBezTo>
                  <a:cubicBezTo>
                    <a:pt x="177" y="129"/>
                    <a:pt x="178" y="129"/>
                    <a:pt x="179" y="128"/>
                  </a:cubicBezTo>
                  <a:cubicBezTo>
                    <a:pt x="180" y="128"/>
                    <a:pt x="180" y="127"/>
                    <a:pt x="181" y="127"/>
                  </a:cubicBezTo>
                  <a:cubicBezTo>
                    <a:pt x="180" y="127"/>
                    <a:pt x="181" y="126"/>
                    <a:pt x="181" y="125"/>
                  </a:cubicBezTo>
                  <a:cubicBezTo>
                    <a:pt x="181" y="125"/>
                    <a:pt x="181" y="125"/>
                    <a:pt x="181" y="125"/>
                  </a:cubicBezTo>
                  <a:close/>
                  <a:moveTo>
                    <a:pt x="178" y="123"/>
                  </a:moveTo>
                  <a:cubicBezTo>
                    <a:pt x="177" y="122"/>
                    <a:pt x="176" y="121"/>
                    <a:pt x="175" y="122"/>
                  </a:cubicBezTo>
                  <a:cubicBezTo>
                    <a:pt x="174" y="122"/>
                    <a:pt x="173" y="123"/>
                    <a:pt x="173" y="125"/>
                  </a:cubicBezTo>
                  <a:cubicBezTo>
                    <a:pt x="178" y="123"/>
                    <a:pt x="178" y="123"/>
                    <a:pt x="178" y="123"/>
                  </a:cubicBezTo>
                  <a:close/>
                  <a:moveTo>
                    <a:pt x="190" y="122"/>
                  </a:moveTo>
                  <a:cubicBezTo>
                    <a:pt x="190" y="123"/>
                    <a:pt x="190" y="124"/>
                    <a:pt x="190" y="125"/>
                  </a:cubicBezTo>
                  <a:cubicBezTo>
                    <a:pt x="189" y="126"/>
                    <a:pt x="188" y="127"/>
                    <a:pt x="188" y="127"/>
                  </a:cubicBezTo>
                  <a:cubicBezTo>
                    <a:pt x="186" y="127"/>
                    <a:pt x="186" y="127"/>
                    <a:pt x="184" y="127"/>
                  </a:cubicBezTo>
                  <a:cubicBezTo>
                    <a:pt x="183" y="127"/>
                    <a:pt x="182" y="125"/>
                    <a:pt x="182" y="124"/>
                  </a:cubicBezTo>
                  <a:cubicBezTo>
                    <a:pt x="182" y="123"/>
                    <a:pt x="182" y="122"/>
                    <a:pt x="182" y="121"/>
                  </a:cubicBezTo>
                  <a:cubicBezTo>
                    <a:pt x="182" y="119"/>
                    <a:pt x="183" y="119"/>
                    <a:pt x="185" y="118"/>
                  </a:cubicBezTo>
                  <a:cubicBezTo>
                    <a:pt x="186" y="118"/>
                    <a:pt x="186" y="118"/>
                    <a:pt x="187" y="118"/>
                  </a:cubicBezTo>
                  <a:cubicBezTo>
                    <a:pt x="188" y="118"/>
                    <a:pt x="188" y="118"/>
                    <a:pt x="188" y="119"/>
                  </a:cubicBezTo>
                  <a:cubicBezTo>
                    <a:pt x="188" y="119"/>
                    <a:pt x="188" y="119"/>
                    <a:pt x="188" y="119"/>
                  </a:cubicBezTo>
                  <a:cubicBezTo>
                    <a:pt x="188" y="120"/>
                    <a:pt x="188" y="120"/>
                    <a:pt x="188" y="120"/>
                  </a:cubicBezTo>
                  <a:cubicBezTo>
                    <a:pt x="188" y="120"/>
                    <a:pt x="188" y="120"/>
                    <a:pt x="187" y="120"/>
                  </a:cubicBezTo>
                  <a:cubicBezTo>
                    <a:pt x="187" y="120"/>
                    <a:pt x="187" y="119"/>
                    <a:pt x="187" y="119"/>
                  </a:cubicBezTo>
                  <a:cubicBezTo>
                    <a:pt x="187" y="119"/>
                    <a:pt x="186" y="119"/>
                    <a:pt x="186" y="119"/>
                  </a:cubicBezTo>
                  <a:cubicBezTo>
                    <a:pt x="186" y="119"/>
                    <a:pt x="185" y="119"/>
                    <a:pt x="185" y="119"/>
                  </a:cubicBezTo>
                  <a:cubicBezTo>
                    <a:pt x="184" y="119"/>
                    <a:pt x="183" y="120"/>
                    <a:pt x="183" y="121"/>
                  </a:cubicBezTo>
                  <a:cubicBezTo>
                    <a:pt x="183" y="121"/>
                    <a:pt x="183" y="122"/>
                    <a:pt x="184" y="123"/>
                  </a:cubicBezTo>
                  <a:cubicBezTo>
                    <a:pt x="184" y="124"/>
                    <a:pt x="185" y="125"/>
                    <a:pt x="186" y="125"/>
                  </a:cubicBezTo>
                  <a:cubicBezTo>
                    <a:pt x="186" y="126"/>
                    <a:pt x="187" y="126"/>
                    <a:pt x="188" y="126"/>
                  </a:cubicBezTo>
                  <a:cubicBezTo>
                    <a:pt x="189" y="125"/>
                    <a:pt x="190" y="124"/>
                    <a:pt x="190" y="122"/>
                  </a:cubicBezTo>
                  <a:cubicBezTo>
                    <a:pt x="190" y="122"/>
                    <a:pt x="190" y="122"/>
                    <a:pt x="190" y="122"/>
                  </a:cubicBezTo>
                  <a:close/>
                  <a:moveTo>
                    <a:pt x="202" y="120"/>
                  </a:moveTo>
                  <a:cubicBezTo>
                    <a:pt x="198" y="122"/>
                    <a:pt x="198" y="122"/>
                    <a:pt x="198" y="122"/>
                  </a:cubicBezTo>
                  <a:cubicBezTo>
                    <a:pt x="198" y="121"/>
                    <a:pt x="198" y="121"/>
                    <a:pt x="198" y="121"/>
                  </a:cubicBezTo>
                  <a:cubicBezTo>
                    <a:pt x="199" y="121"/>
                    <a:pt x="199" y="121"/>
                    <a:pt x="198" y="120"/>
                  </a:cubicBezTo>
                  <a:cubicBezTo>
                    <a:pt x="196" y="115"/>
                    <a:pt x="196" y="115"/>
                    <a:pt x="196" y="115"/>
                  </a:cubicBezTo>
                  <a:cubicBezTo>
                    <a:pt x="195" y="114"/>
                    <a:pt x="195" y="114"/>
                    <a:pt x="194" y="115"/>
                  </a:cubicBezTo>
                  <a:cubicBezTo>
                    <a:pt x="193" y="115"/>
                    <a:pt x="192" y="116"/>
                    <a:pt x="192" y="117"/>
                  </a:cubicBezTo>
                  <a:cubicBezTo>
                    <a:pt x="194" y="121"/>
                    <a:pt x="194" y="121"/>
                    <a:pt x="194" y="121"/>
                  </a:cubicBezTo>
                  <a:cubicBezTo>
                    <a:pt x="195" y="122"/>
                    <a:pt x="196" y="122"/>
                    <a:pt x="196" y="122"/>
                  </a:cubicBezTo>
                  <a:cubicBezTo>
                    <a:pt x="196" y="122"/>
                    <a:pt x="196" y="122"/>
                    <a:pt x="196" y="122"/>
                  </a:cubicBezTo>
                  <a:cubicBezTo>
                    <a:pt x="192" y="124"/>
                    <a:pt x="192" y="124"/>
                    <a:pt x="192" y="124"/>
                  </a:cubicBezTo>
                  <a:cubicBezTo>
                    <a:pt x="192" y="124"/>
                    <a:pt x="192" y="124"/>
                    <a:pt x="192" y="124"/>
                  </a:cubicBezTo>
                  <a:cubicBezTo>
                    <a:pt x="193" y="123"/>
                    <a:pt x="193" y="123"/>
                    <a:pt x="192" y="122"/>
                  </a:cubicBezTo>
                  <a:cubicBezTo>
                    <a:pt x="188" y="113"/>
                    <a:pt x="188" y="113"/>
                    <a:pt x="188" y="113"/>
                  </a:cubicBezTo>
                  <a:cubicBezTo>
                    <a:pt x="187" y="113"/>
                    <a:pt x="187" y="113"/>
                    <a:pt x="187" y="113"/>
                  </a:cubicBezTo>
                  <a:cubicBezTo>
                    <a:pt x="187" y="113"/>
                    <a:pt x="186" y="113"/>
                    <a:pt x="186" y="113"/>
                  </a:cubicBezTo>
                  <a:cubicBezTo>
                    <a:pt x="186" y="113"/>
                    <a:pt x="186" y="113"/>
                    <a:pt x="186" y="113"/>
                  </a:cubicBezTo>
                  <a:cubicBezTo>
                    <a:pt x="186" y="112"/>
                    <a:pt x="187" y="111"/>
                    <a:pt x="188" y="110"/>
                  </a:cubicBezTo>
                  <a:cubicBezTo>
                    <a:pt x="191" y="116"/>
                    <a:pt x="191" y="116"/>
                    <a:pt x="191" y="116"/>
                  </a:cubicBezTo>
                  <a:cubicBezTo>
                    <a:pt x="192" y="114"/>
                    <a:pt x="192" y="113"/>
                    <a:pt x="193" y="113"/>
                  </a:cubicBezTo>
                  <a:cubicBezTo>
                    <a:pt x="195" y="112"/>
                    <a:pt x="196" y="113"/>
                    <a:pt x="197" y="115"/>
                  </a:cubicBezTo>
                  <a:cubicBezTo>
                    <a:pt x="199" y="119"/>
                    <a:pt x="199" y="119"/>
                    <a:pt x="199" y="119"/>
                  </a:cubicBezTo>
                  <a:cubicBezTo>
                    <a:pt x="200" y="120"/>
                    <a:pt x="201" y="120"/>
                    <a:pt x="202" y="120"/>
                  </a:cubicBezTo>
                  <a:cubicBezTo>
                    <a:pt x="202" y="120"/>
                    <a:pt x="202" y="120"/>
                    <a:pt x="202" y="120"/>
                  </a:cubicBezTo>
                  <a:close/>
                  <a:moveTo>
                    <a:pt x="212" y="114"/>
                  </a:moveTo>
                  <a:cubicBezTo>
                    <a:pt x="208" y="116"/>
                    <a:pt x="208" y="116"/>
                    <a:pt x="208" y="116"/>
                  </a:cubicBezTo>
                  <a:cubicBezTo>
                    <a:pt x="208" y="116"/>
                    <a:pt x="208" y="116"/>
                    <a:pt x="208" y="116"/>
                  </a:cubicBezTo>
                  <a:cubicBezTo>
                    <a:pt x="209" y="115"/>
                    <a:pt x="209" y="115"/>
                    <a:pt x="209" y="114"/>
                  </a:cubicBezTo>
                  <a:cubicBezTo>
                    <a:pt x="206" y="110"/>
                    <a:pt x="206" y="110"/>
                    <a:pt x="206" y="110"/>
                  </a:cubicBezTo>
                  <a:cubicBezTo>
                    <a:pt x="206" y="109"/>
                    <a:pt x="206" y="109"/>
                    <a:pt x="206" y="109"/>
                  </a:cubicBezTo>
                  <a:cubicBezTo>
                    <a:pt x="205" y="109"/>
                    <a:pt x="205" y="109"/>
                    <a:pt x="204" y="109"/>
                  </a:cubicBezTo>
                  <a:cubicBezTo>
                    <a:pt x="203" y="110"/>
                    <a:pt x="202" y="111"/>
                    <a:pt x="202" y="111"/>
                  </a:cubicBezTo>
                  <a:cubicBezTo>
                    <a:pt x="205" y="116"/>
                    <a:pt x="205" y="116"/>
                    <a:pt x="205" y="116"/>
                  </a:cubicBezTo>
                  <a:cubicBezTo>
                    <a:pt x="206" y="117"/>
                    <a:pt x="206" y="117"/>
                    <a:pt x="207" y="117"/>
                  </a:cubicBezTo>
                  <a:cubicBezTo>
                    <a:pt x="207" y="117"/>
                    <a:pt x="207" y="117"/>
                    <a:pt x="207" y="117"/>
                  </a:cubicBezTo>
                  <a:cubicBezTo>
                    <a:pt x="203" y="119"/>
                    <a:pt x="203" y="119"/>
                    <a:pt x="203" y="119"/>
                  </a:cubicBezTo>
                  <a:cubicBezTo>
                    <a:pt x="203" y="119"/>
                    <a:pt x="203" y="119"/>
                    <a:pt x="203" y="119"/>
                  </a:cubicBezTo>
                  <a:cubicBezTo>
                    <a:pt x="204" y="119"/>
                    <a:pt x="204" y="118"/>
                    <a:pt x="204" y="117"/>
                  </a:cubicBezTo>
                  <a:cubicBezTo>
                    <a:pt x="201" y="113"/>
                    <a:pt x="201" y="113"/>
                    <a:pt x="201" y="113"/>
                  </a:cubicBezTo>
                  <a:cubicBezTo>
                    <a:pt x="200" y="112"/>
                    <a:pt x="200" y="112"/>
                    <a:pt x="200" y="112"/>
                  </a:cubicBezTo>
                  <a:cubicBezTo>
                    <a:pt x="200" y="112"/>
                    <a:pt x="200" y="112"/>
                    <a:pt x="199" y="113"/>
                  </a:cubicBezTo>
                  <a:cubicBezTo>
                    <a:pt x="199" y="112"/>
                    <a:pt x="199" y="112"/>
                    <a:pt x="199" y="112"/>
                  </a:cubicBezTo>
                  <a:cubicBezTo>
                    <a:pt x="201" y="110"/>
                    <a:pt x="201" y="110"/>
                    <a:pt x="201" y="110"/>
                  </a:cubicBezTo>
                  <a:cubicBezTo>
                    <a:pt x="202" y="111"/>
                    <a:pt x="202" y="111"/>
                    <a:pt x="202" y="111"/>
                  </a:cubicBezTo>
                  <a:cubicBezTo>
                    <a:pt x="202" y="110"/>
                    <a:pt x="203" y="109"/>
                    <a:pt x="204" y="108"/>
                  </a:cubicBezTo>
                  <a:cubicBezTo>
                    <a:pt x="205" y="107"/>
                    <a:pt x="206" y="108"/>
                    <a:pt x="208" y="110"/>
                  </a:cubicBezTo>
                  <a:cubicBezTo>
                    <a:pt x="210" y="114"/>
                    <a:pt x="210" y="114"/>
                    <a:pt x="210" y="114"/>
                  </a:cubicBezTo>
                  <a:cubicBezTo>
                    <a:pt x="210" y="114"/>
                    <a:pt x="211" y="115"/>
                    <a:pt x="212" y="114"/>
                  </a:cubicBezTo>
                  <a:cubicBezTo>
                    <a:pt x="212" y="114"/>
                    <a:pt x="212" y="114"/>
                    <a:pt x="212" y="114"/>
                  </a:cubicBezTo>
                  <a:close/>
                  <a:moveTo>
                    <a:pt x="218" y="104"/>
                  </a:moveTo>
                  <a:cubicBezTo>
                    <a:pt x="219" y="105"/>
                    <a:pt x="219" y="107"/>
                    <a:pt x="219" y="108"/>
                  </a:cubicBezTo>
                  <a:cubicBezTo>
                    <a:pt x="219" y="109"/>
                    <a:pt x="218" y="110"/>
                    <a:pt x="217" y="111"/>
                  </a:cubicBezTo>
                  <a:cubicBezTo>
                    <a:pt x="216" y="112"/>
                    <a:pt x="215" y="112"/>
                    <a:pt x="214" y="112"/>
                  </a:cubicBezTo>
                  <a:cubicBezTo>
                    <a:pt x="212" y="111"/>
                    <a:pt x="211" y="111"/>
                    <a:pt x="210" y="110"/>
                  </a:cubicBezTo>
                  <a:cubicBezTo>
                    <a:pt x="210" y="109"/>
                    <a:pt x="209" y="107"/>
                    <a:pt x="209" y="106"/>
                  </a:cubicBezTo>
                  <a:cubicBezTo>
                    <a:pt x="209" y="105"/>
                    <a:pt x="210" y="104"/>
                    <a:pt x="211" y="103"/>
                  </a:cubicBezTo>
                  <a:cubicBezTo>
                    <a:pt x="212" y="102"/>
                    <a:pt x="214" y="102"/>
                    <a:pt x="215" y="102"/>
                  </a:cubicBezTo>
                  <a:cubicBezTo>
                    <a:pt x="216" y="102"/>
                    <a:pt x="217" y="103"/>
                    <a:pt x="218" y="104"/>
                  </a:cubicBezTo>
                  <a:close/>
                  <a:moveTo>
                    <a:pt x="217" y="106"/>
                  </a:moveTo>
                  <a:cubicBezTo>
                    <a:pt x="216" y="105"/>
                    <a:pt x="215" y="104"/>
                    <a:pt x="214" y="103"/>
                  </a:cubicBezTo>
                  <a:cubicBezTo>
                    <a:pt x="213" y="103"/>
                    <a:pt x="212" y="103"/>
                    <a:pt x="212" y="103"/>
                  </a:cubicBezTo>
                  <a:cubicBezTo>
                    <a:pt x="211" y="104"/>
                    <a:pt x="211" y="105"/>
                    <a:pt x="211" y="105"/>
                  </a:cubicBezTo>
                  <a:cubicBezTo>
                    <a:pt x="211" y="106"/>
                    <a:pt x="211" y="107"/>
                    <a:pt x="212" y="108"/>
                  </a:cubicBezTo>
                  <a:cubicBezTo>
                    <a:pt x="212" y="109"/>
                    <a:pt x="213" y="110"/>
                    <a:pt x="214" y="110"/>
                  </a:cubicBezTo>
                  <a:cubicBezTo>
                    <a:pt x="215" y="111"/>
                    <a:pt x="216" y="111"/>
                    <a:pt x="217" y="110"/>
                  </a:cubicBezTo>
                  <a:cubicBezTo>
                    <a:pt x="218" y="110"/>
                    <a:pt x="218" y="109"/>
                    <a:pt x="218" y="108"/>
                  </a:cubicBezTo>
                  <a:cubicBezTo>
                    <a:pt x="218" y="107"/>
                    <a:pt x="217" y="107"/>
                    <a:pt x="217" y="106"/>
                  </a:cubicBezTo>
                  <a:close/>
                  <a:moveTo>
                    <a:pt x="226" y="103"/>
                  </a:moveTo>
                  <a:cubicBezTo>
                    <a:pt x="222" y="107"/>
                    <a:pt x="222" y="107"/>
                    <a:pt x="222" y="107"/>
                  </a:cubicBezTo>
                  <a:cubicBezTo>
                    <a:pt x="222" y="106"/>
                    <a:pt x="222" y="106"/>
                    <a:pt x="222" y="106"/>
                  </a:cubicBezTo>
                  <a:cubicBezTo>
                    <a:pt x="223" y="105"/>
                    <a:pt x="223" y="105"/>
                    <a:pt x="223" y="104"/>
                  </a:cubicBezTo>
                  <a:cubicBezTo>
                    <a:pt x="216" y="97"/>
                    <a:pt x="216" y="97"/>
                    <a:pt x="216" y="97"/>
                  </a:cubicBezTo>
                  <a:cubicBezTo>
                    <a:pt x="216" y="96"/>
                    <a:pt x="216" y="96"/>
                    <a:pt x="215" y="96"/>
                  </a:cubicBezTo>
                  <a:cubicBezTo>
                    <a:pt x="215" y="96"/>
                    <a:pt x="215" y="96"/>
                    <a:pt x="214" y="97"/>
                  </a:cubicBezTo>
                  <a:cubicBezTo>
                    <a:pt x="214" y="97"/>
                    <a:pt x="214" y="97"/>
                    <a:pt x="214" y="97"/>
                  </a:cubicBezTo>
                  <a:cubicBezTo>
                    <a:pt x="214" y="97"/>
                    <a:pt x="214" y="97"/>
                    <a:pt x="214" y="97"/>
                  </a:cubicBezTo>
                  <a:cubicBezTo>
                    <a:pt x="214" y="96"/>
                    <a:pt x="215" y="95"/>
                    <a:pt x="216" y="94"/>
                  </a:cubicBezTo>
                  <a:cubicBezTo>
                    <a:pt x="224" y="103"/>
                    <a:pt x="224" y="103"/>
                    <a:pt x="224" y="103"/>
                  </a:cubicBezTo>
                  <a:cubicBezTo>
                    <a:pt x="224" y="104"/>
                    <a:pt x="225" y="104"/>
                    <a:pt x="226" y="103"/>
                  </a:cubicBezTo>
                  <a:cubicBezTo>
                    <a:pt x="226" y="103"/>
                    <a:pt x="226" y="103"/>
                    <a:pt x="226" y="103"/>
                  </a:cubicBezTo>
                  <a:close/>
                  <a:moveTo>
                    <a:pt x="231" y="93"/>
                  </a:moveTo>
                  <a:cubicBezTo>
                    <a:pt x="232" y="94"/>
                    <a:pt x="232" y="95"/>
                    <a:pt x="232" y="96"/>
                  </a:cubicBezTo>
                  <a:cubicBezTo>
                    <a:pt x="232" y="97"/>
                    <a:pt x="232" y="99"/>
                    <a:pt x="230" y="99"/>
                  </a:cubicBezTo>
                  <a:cubicBezTo>
                    <a:pt x="230" y="100"/>
                    <a:pt x="228" y="101"/>
                    <a:pt x="227" y="101"/>
                  </a:cubicBezTo>
                  <a:cubicBezTo>
                    <a:pt x="226" y="101"/>
                    <a:pt x="225" y="100"/>
                    <a:pt x="224" y="99"/>
                  </a:cubicBezTo>
                  <a:cubicBezTo>
                    <a:pt x="223" y="98"/>
                    <a:pt x="222" y="97"/>
                    <a:pt x="222" y="96"/>
                  </a:cubicBezTo>
                  <a:cubicBezTo>
                    <a:pt x="222" y="95"/>
                    <a:pt x="223" y="93"/>
                    <a:pt x="224" y="93"/>
                  </a:cubicBezTo>
                  <a:cubicBezTo>
                    <a:pt x="225" y="92"/>
                    <a:pt x="226" y="91"/>
                    <a:pt x="227" y="91"/>
                  </a:cubicBezTo>
                  <a:cubicBezTo>
                    <a:pt x="229" y="91"/>
                    <a:pt x="230" y="91"/>
                    <a:pt x="231" y="93"/>
                  </a:cubicBezTo>
                  <a:close/>
                  <a:moveTo>
                    <a:pt x="230" y="95"/>
                  </a:moveTo>
                  <a:cubicBezTo>
                    <a:pt x="229" y="94"/>
                    <a:pt x="228" y="93"/>
                    <a:pt x="227" y="93"/>
                  </a:cubicBezTo>
                  <a:cubicBezTo>
                    <a:pt x="226" y="92"/>
                    <a:pt x="225" y="92"/>
                    <a:pt x="224" y="93"/>
                  </a:cubicBezTo>
                  <a:cubicBezTo>
                    <a:pt x="224" y="93"/>
                    <a:pt x="224" y="94"/>
                    <a:pt x="224" y="95"/>
                  </a:cubicBezTo>
                  <a:cubicBezTo>
                    <a:pt x="224" y="96"/>
                    <a:pt x="224" y="96"/>
                    <a:pt x="225" y="97"/>
                  </a:cubicBezTo>
                  <a:cubicBezTo>
                    <a:pt x="226" y="98"/>
                    <a:pt x="227" y="99"/>
                    <a:pt x="228" y="99"/>
                  </a:cubicBezTo>
                  <a:cubicBezTo>
                    <a:pt x="229" y="99"/>
                    <a:pt x="230" y="99"/>
                    <a:pt x="231" y="99"/>
                  </a:cubicBezTo>
                  <a:cubicBezTo>
                    <a:pt x="232" y="98"/>
                    <a:pt x="232" y="97"/>
                    <a:pt x="231" y="97"/>
                  </a:cubicBezTo>
                  <a:cubicBezTo>
                    <a:pt x="231" y="96"/>
                    <a:pt x="231" y="95"/>
                    <a:pt x="230" y="95"/>
                  </a:cubicBezTo>
                  <a:close/>
                  <a:moveTo>
                    <a:pt x="236" y="82"/>
                  </a:moveTo>
                  <a:cubicBezTo>
                    <a:pt x="234" y="83"/>
                    <a:pt x="234" y="83"/>
                    <a:pt x="234" y="83"/>
                  </a:cubicBezTo>
                  <a:cubicBezTo>
                    <a:pt x="235" y="83"/>
                    <a:pt x="236" y="84"/>
                    <a:pt x="236" y="84"/>
                  </a:cubicBezTo>
                  <a:cubicBezTo>
                    <a:pt x="237" y="85"/>
                    <a:pt x="237" y="85"/>
                    <a:pt x="237" y="87"/>
                  </a:cubicBezTo>
                  <a:cubicBezTo>
                    <a:pt x="237" y="87"/>
                    <a:pt x="237" y="88"/>
                    <a:pt x="236" y="89"/>
                  </a:cubicBezTo>
                  <a:cubicBezTo>
                    <a:pt x="236" y="89"/>
                    <a:pt x="236" y="89"/>
                    <a:pt x="236" y="90"/>
                  </a:cubicBezTo>
                  <a:cubicBezTo>
                    <a:pt x="236" y="91"/>
                    <a:pt x="236" y="91"/>
                    <a:pt x="236" y="91"/>
                  </a:cubicBezTo>
                  <a:cubicBezTo>
                    <a:pt x="236" y="92"/>
                    <a:pt x="237" y="91"/>
                    <a:pt x="238" y="90"/>
                  </a:cubicBezTo>
                  <a:cubicBezTo>
                    <a:pt x="239" y="89"/>
                    <a:pt x="240" y="88"/>
                    <a:pt x="240" y="87"/>
                  </a:cubicBezTo>
                  <a:cubicBezTo>
                    <a:pt x="241" y="87"/>
                    <a:pt x="242" y="87"/>
                    <a:pt x="242" y="88"/>
                  </a:cubicBezTo>
                  <a:cubicBezTo>
                    <a:pt x="243" y="88"/>
                    <a:pt x="243" y="89"/>
                    <a:pt x="243" y="91"/>
                  </a:cubicBezTo>
                  <a:cubicBezTo>
                    <a:pt x="243" y="92"/>
                    <a:pt x="242" y="93"/>
                    <a:pt x="242" y="94"/>
                  </a:cubicBezTo>
                  <a:cubicBezTo>
                    <a:pt x="241" y="95"/>
                    <a:pt x="240" y="95"/>
                    <a:pt x="239" y="96"/>
                  </a:cubicBezTo>
                  <a:cubicBezTo>
                    <a:pt x="238" y="96"/>
                    <a:pt x="238" y="96"/>
                    <a:pt x="238" y="95"/>
                  </a:cubicBezTo>
                  <a:cubicBezTo>
                    <a:pt x="237" y="95"/>
                    <a:pt x="237" y="95"/>
                    <a:pt x="237" y="94"/>
                  </a:cubicBezTo>
                  <a:cubicBezTo>
                    <a:pt x="237" y="94"/>
                    <a:pt x="237" y="93"/>
                    <a:pt x="237" y="93"/>
                  </a:cubicBezTo>
                  <a:cubicBezTo>
                    <a:pt x="237" y="93"/>
                    <a:pt x="237" y="93"/>
                    <a:pt x="236" y="93"/>
                  </a:cubicBezTo>
                  <a:cubicBezTo>
                    <a:pt x="236" y="93"/>
                    <a:pt x="236" y="93"/>
                    <a:pt x="236" y="93"/>
                  </a:cubicBezTo>
                  <a:cubicBezTo>
                    <a:pt x="235" y="93"/>
                    <a:pt x="235" y="92"/>
                    <a:pt x="235" y="92"/>
                  </a:cubicBezTo>
                  <a:cubicBezTo>
                    <a:pt x="235" y="91"/>
                    <a:pt x="235" y="91"/>
                    <a:pt x="235" y="90"/>
                  </a:cubicBezTo>
                  <a:cubicBezTo>
                    <a:pt x="234" y="91"/>
                    <a:pt x="233" y="91"/>
                    <a:pt x="232" y="90"/>
                  </a:cubicBezTo>
                  <a:cubicBezTo>
                    <a:pt x="231" y="89"/>
                    <a:pt x="230" y="89"/>
                    <a:pt x="230" y="87"/>
                  </a:cubicBezTo>
                  <a:cubicBezTo>
                    <a:pt x="230" y="87"/>
                    <a:pt x="231" y="85"/>
                    <a:pt x="232" y="85"/>
                  </a:cubicBezTo>
                  <a:cubicBezTo>
                    <a:pt x="232" y="84"/>
                    <a:pt x="232" y="84"/>
                    <a:pt x="233" y="83"/>
                  </a:cubicBezTo>
                  <a:cubicBezTo>
                    <a:pt x="234" y="83"/>
                    <a:pt x="234" y="83"/>
                    <a:pt x="234" y="83"/>
                  </a:cubicBezTo>
                  <a:cubicBezTo>
                    <a:pt x="235" y="81"/>
                    <a:pt x="235" y="81"/>
                    <a:pt x="235" y="81"/>
                  </a:cubicBezTo>
                  <a:cubicBezTo>
                    <a:pt x="236" y="82"/>
                    <a:pt x="236" y="82"/>
                    <a:pt x="236" y="82"/>
                  </a:cubicBezTo>
                  <a:close/>
                  <a:moveTo>
                    <a:pt x="236" y="86"/>
                  </a:moveTo>
                  <a:cubicBezTo>
                    <a:pt x="235" y="86"/>
                    <a:pt x="234" y="85"/>
                    <a:pt x="234" y="85"/>
                  </a:cubicBezTo>
                  <a:cubicBezTo>
                    <a:pt x="233" y="85"/>
                    <a:pt x="232" y="85"/>
                    <a:pt x="232" y="85"/>
                  </a:cubicBezTo>
                  <a:cubicBezTo>
                    <a:pt x="231" y="86"/>
                    <a:pt x="231" y="86"/>
                    <a:pt x="231" y="87"/>
                  </a:cubicBezTo>
                  <a:cubicBezTo>
                    <a:pt x="231" y="87"/>
                    <a:pt x="232" y="87"/>
                    <a:pt x="232" y="88"/>
                  </a:cubicBezTo>
                  <a:cubicBezTo>
                    <a:pt x="233" y="88"/>
                    <a:pt x="233" y="89"/>
                    <a:pt x="234" y="89"/>
                  </a:cubicBezTo>
                  <a:cubicBezTo>
                    <a:pt x="235" y="89"/>
                    <a:pt x="235" y="89"/>
                    <a:pt x="236" y="89"/>
                  </a:cubicBezTo>
                  <a:cubicBezTo>
                    <a:pt x="237" y="88"/>
                    <a:pt x="236" y="87"/>
                    <a:pt x="236" y="86"/>
                  </a:cubicBezTo>
                  <a:close/>
                  <a:moveTo>
                    <a:pt x="242" y="89"/>
                  </a:moveTo>
                  <a:cubicBezTo>
                    <a:pt x="242" y="89"/>
                    <a:pt x="241" y="89"/>
                    <a:pt x="240" y="89"/>
                  </a:cubicBezTo>
                  <a:cubicBezTo>
                    <a:pt x="240" y="90"/>
                    <a:pt x="240" y="90"/>
                    <a:pt x="239" y="91"/>
                  </a:cubicBezTo>
                  <a:cubicBezTo>
                    <a:pt x="238" y="92"/>
                    <a:pt x="238" y="92"/>
                    <a:pt x="237" y="93"/>
                  </a:cubicBezTo>
                  <a:cubicBezTo>
                    <a:pt x="237" y="93"/>
                    <a:pt x="238" y="94"/>
                    <a:pt x="238" y="95"/>
                  </a:cubicBezTo>
                  <a:cubicBezTo>
                    <a:pt x="239" y="95"/>
                    <a:pt x="240" y="95"/>
                    <a:pt x="241" y="93"/>
                  </a:cubicBezTo>
                  <a:cubicBezTo>
                    <a:pt x="242" y="93"/>
                    <a:pt x="242" y="91"/>
                    <a:pt x="243" y="91"/>
                  </a:cubicBezTo>
                  <a:cubicBezTo>
                    <a:pt x="243" y="90"/>
                    <a:pt x="242" y="89"/>
                    <a:pt x="242" y="89"/>
                  </a:cubicBezTo>
                  <a:close/>
                  <a:moveTo>
                    <a:pt x="242" y="73"/>
                  </a:moveTo>
                  <a:cubicBezTo>
                    <a:pt x="242" y="73"/>
                    <a:pt x="242" y="73"/>
                    <a:pt x="242" y="74"/>
                  </a:cubicBezTo>
                  <a:cubicBezTo>
                    <a:pt x="242" y="74"/>
                    <a:pt x="242" y="74"/>
                    <a:pt x="242" y="75"/>
                  </a:cubicBezTo>
                  <a:cubicBezTo>
                    <a:pt x="247" y="83"/>
                    <a:pt x="247" y="83"/>
                    <a:pt x="247" y="83"/>
                  </a:cubicBezTo>
                  <a:cubicBezTo>
                    <a:pt x="248" y="85"/>
                    <a:pt x="248" y="86"/>
                    <a:pt x="247" y="87"/>
                  </a:cubicBezTo>
                  <a:cubicBezTo>
                    <a:pt x="246" y="88"/>
                    <a:pt x="246" y="88"/>
                    <a:pt x="245" y="87"/>
                  </a:cubicBezTo>
                  <a:cubicBezTo>
                    <a:pt x="245" y="87"/>
                    <a:pt x="245" y="87"/>
                    <a:pt x="245" y="87"/>
                  </a:cubicBezTo>
                  <a:cubicBezTo>
                    <a:pt x="245" y="86"/>
                    <a:pt x="245" y="86"/>
                    <a:pt x="245" y="86"/>
                  </a:cubicBezTo>
                  <a:cubicBezTo>
                    <a:pt x="245" y="86"/>
                    <a:pt x="246" y="85"/>
                    <a:pt x="246" y="85"/>
                  </a:cubicBezTo>
                  <a:cubicBezTo>
                    <a:pt x="246" y="85"/>
                    <a:pt x="246" y="85"/>
                    <a:pt x="246" y="85"/>
                  </a:cubicBezTo>
                  <a:cubicBezTo>
                    <a:pt x="247" y="85"/>
                    <a:pt x="246" y="83"/>
                    <a:pt x="245" y="81"/>
                  </a:cubicBezTo>
                  <a:cubicBezTo>
                    <a:pt x="238" y="80"/>
                    <a:pt x="238" y="80"/>
                    <a:pt x="238" y="80"/>
                  </a:cubicBezTo>
                  <a:cubicBezTo>
                    <a:pt x="237" y="80"/>
                    <a:pt x="237" y="80"/>
                    <a:pt x="236" y="80"/>
                  </a:cubicBezTo>
                  <a:cubicBezTo>
                    <a:pt x="236" y="80"/>
                    <a:pt x="236" y="80"/>
                    <a:pt x="236" y="80"/>
                  </a:cubicBezTo>
                  <a:cubicBezTo>
                    <a:pt x="235" y="80"/>
                    <a:pt x="235" y="80"/>
                    <a:pt x="235" y="80"/>
                  </a:cubicBezTo>
                  <a:cubicBezTo>
                    <a:pt x="238" y="77"/>
                    <a:pt x="238" y="77"/>
                    <a:pt x="238" y="77"/>
                  </a:cubicBezTo>
                  <a:cubicBezTo>
                    <a:pt x="238" y="77"/>
                    <a:pt x="238" y="77"/>
                    <a:pt x="238" y="77"/>
                  </a:cubicBezTo>
                  <a:cubicBezTo>
                    <a:pt x="238" y="78"/>
                    <a:pt x="238" y="78"/>
                    <a:pt x="238" y="78"/>
                  </a:cubicBezTo>
                  <a:cubicBezTo>
                    <a:pt x="238" y="78"/>
                    <a:pt x="238" y="79"/>
                    <a:pt x="239" y="79"/>
                  </a:cubicBezTo>
                  <a:cubicBezTo>
                    <a:pt x="244" y="80"/>
                    <a:pt x="244" y="80"/>
                    <a:pt x="244" y="80"/>
                  </a:cubicBezTo>
                  <a:cubicBezTo>
                    <a:pt x="242" y="75"/>
                    <a:pt x="242" y="75"/>
                    <a:pt x="242" y="75"/>
                  </a:cubicBezTo>
                  <a:cubicBezTo>
                    <a:pt x="241" y="75"/>
                    <a:pt x="241" y="75"/>
                    <a:pt x="241" y="75"/>
                  </a:cubicBezTo>
                  <a:cubicBezTo>
                    <a:pt x="241" y="75"/>
                    <a:pt x="241" y="75"/>
                    <a:pt x="241" y="75"/>
                  </a:cubicBezTo>
                  <a:cubicBezTo>
                    <a:pt x="240" y="75"/>
                    <a:pt x="240" y="75"/>
                    <a:pt x="240" y="75"/>
                  </a:cubicBezTo>
                  <a:cubicBezTo>
                    <a:pt x="240" y="75"/>
                    <a:pt x="240" y="75"/>
                    <a:pt x="240" y="75"/>
                  </a:cubicBezTo>
                  <a:cubicBezTo>
                    <a:pt x="242" y="73"/>
                    <a:pt x="242" y="73"/>
                    <a:pt x="242" y="73"/>
                  </a:cubicBezTo>
                  <a:cubicBezTo>
                    <a:pt x="242" y="73"/>
                    <a:pt x="242" y="73"/>
                    <a:pt x="242" y="73"/>
                  </a:cubicBezTo>
                  <a:close/>
                  <a:moveTo>
                    <a:pt x="253" y="63"/>
                  </a:moveTo>
                  <a:cubicBezTo>
                    <a:pt x="254" y="64"/>
                    <a:pt x="255" y="65"/>
                    <a:pt x="255" y="66"/>
                  </a:cubicBezTo>
                  <a:cubicBezTo>
                    <a:pt x="256" y="67"/>
                    <a:pt x="256" y="68"/>
                    <a:pt x="255" y="69"/>
                  </a:cubicBezTo>
                  <a:cubicBezTo>
                    <a:pt x="254" y="71"/>
                    <a:pt x="253" y="71"/>
                    <a:pt x="252" y="71"/>
                  </a:cubicBezTo>
                  <a:cubicBezTo>
                    <a:pt x="251" y="72"/>
                    <a:pt x="250" y="71"/>
                    <a:pt x="248" y="71"/>
                  </a:cubicBezTo>
                  <a:cubicBezTo>
                    <a:pt x="247" y="70"/>
                    <a:pt x="246" y="69"/>
                    <a:pt x="246" y="68"/>
                  </a:cubicBezTo>
                  <a:cubicBezTo>
                    <a:pt x="246" y="67"/>
                    <a:pt x="246" y="66"/>
                    <a:pt x="246" y="65"/>
                  </a:cubicBezTo>
                  <a:cubicBezTo>
                    <a:pt x="247" y="63"/>
                    <a:pt x="248" y="63"/>
                    <a:pt x="249" y="62"/>
                  </a:cubicBezTo>
                  <a:cubicBezTo>
                    <a:pt x="250" y="62"/>
                    <a:pt x="252" y="62"/>
                    <a:pt x="253" y="63"/>
                  </a:cubicBezTo>
                  <a:close/>
                  <a:moveTo>
                    <a:pt x="252" y="65"/>
                  </a:moveTo>
                  <a:cubicBezTo>
                    <a:pt x="251" y="64"/>
                    <a:pt x="250" y="64"/>
                    <a:pt x="249" y="64"/>
                  </a:cubicBezTo>
                  <a:cubicBezTo>
                    <a:pt x="248" y="64"/>
                    <a:pt x="247" y="64"/>
                    <a:pt x="247" y="65"/>
                  </a:cubicBezTo>
                  <a:cubicBezTo>
                    <a:pt x="246" y="66"/>
                    <a:pt x="246" y="66"/>
                    <a:pt x="247" y="67"/>
                  </a:cubicBezTo>
                  <a:cubicBezTo>
                    <a:pt x="247" y="68"/>
                    <a:pt x="248" y="68"/>
                    <a:pt x="249" y="69"/>
                  </a:cubicBezTo>
                  <a:cubicBezTo>
                    <a:pt x="250" y="69"/>
                    <a:pt x="251" y="69"/>
                    <a:pt x="252" y="70"/>
                  </a:cubicBezTo>
                  <a:cubicBezTo>
                    <a:pt x="253" y="70"/>
                    <a:pt x="254" y="69"/>
                    <a:pt x="254" y="69"/>
                  </a:cubicBezTo>
                  <a:cubicBezTo>
                    <a:pt x="255" y="68"/>
                    <a:pt x="255" y="67"/>
                    <a:pt x="254" y="66"/>
                  </a:cubicBezTo>
                  <a:cubicBezTo>
                    <a:pt x="254" y="66"/>
                    <a:pt x="253" y="65"/>
                    <a:pt x="252" y="65"/>
                  </a:cubicBezTo>
                  <a:close/>
                  <a:moveTo>
                    <a:pt x="266" y="40"/>
                  </a:moveTo>
                  <a:cubicBezTo>
                    <a:pt x="267" y="42"/>
                    <a:pt x="267" y="44"/>
                    <a:pt x="266" y="46"/>
                  </a:cubicBezTo>
                  <a:cubicBezTo>
                    <a:pt x="265" y="48"/>
                    <a:pt x="264" y="49"/>
                    <a:pt x="262" y="50"/>
                  </a:cubicBezTo>
                  <a:cubicBezTo>
                    <a:pt x="261" y="51"/>
                    <a:pt x="259" y="51"/>
                    <a:pt x="257" y="50"/>
                  </a:cubicBezTo>
                  <a:cubicBezTo>
                    <a:pt x="255" y="49"/>
                    <a:pt x="254" y="48"/>
                    <a:pt x="253" y="47"/>
                  </a:cubicBezTo>
                  <a:cubicBezTo>
                    <a:pt x="252" y="45"/>
                    <a:pt x="252" y="43"/>
                    <a:pt x="253" y="41"/>
                  </a:cubicBezTo>
                  <a:cubicBezTo>
                    <a:pt x="254" y="41"/>
                    <a:pt x="254" y="40"/>
                    <a:pt x="254" y="39"/>
                  </a:cubicBezTo>
                  <a:cubicBezTo>
                    <a:pt x="255" y="39"/>
                    <a:pt x="255" y="38"/>
                    <a:pt x="255" y="38"/>
                  </a:cubicBezTo>
                  <a:cubicBezTo>
                    <a:pt x="255" y="38"/>
                    <a:pt x="255" y="37"/>
                    <a:pt x="255" y="37"/>
                  </a:cubicBezTo>
                  <a:cubicBezTo>
                    <a:pt x="255" y="37"/>
                    <a:pt x="255" y="37"/>
                    <a:pt x="255" y="37"/>
                  </a:cubicBezTo>
                  <a:cubicBezTo>
                    <a:pt x="259" y="38"/>
                    <a:pt x="259" y="38"/>
                    <a:pt x="259" y="38"/>
                  </a:cubicBezTo>
                  <a:cubicBezTo>
                    <a:pt x="259" y="39"/>
                    <a:pt x="259" y="39"/>
                    <a:pt x="259" y="39"/>
                  </a:cubicBezTo>
                  <a:cubicBezTo>
                    <a:pt x="258" y="39"/>
                    <a:pt x="257" y="39"/>
                    <a:pt x="256" y="39"/>
                  </a:cubicBezTo>
                  <a:cubicBezTo>
                    <a:pt x="255" y="39"/>
                    <a:pt x="254" y="40"/>
                    <a:pt x="254" y="41"/>
                  </a:cubicBezTo>
                  <a:cubicBezTo>
                    <a:pt x="254" y="43"/>
                    <a:pt x="254" y="44"/>
                    <a:pt x="254" y="45"/>
                  </a:cubicBezTo>
                  <a:cubicBezTo>
                    <a:pt x="255" y="47"/>
                    <a:pt x="256" y="47"/>
                    <a:pt x="258" y="48"/>
                  </a:cubicBezTo>
                  <a:cubicBezTo>
                    <a:pt x="260" y="49"/>
                    <a:pt x="261" y="49"/>
                    <a:pt x="263" y="49"/>
                  </a:cubicBezTo>
                  <a:cubicBezTo>
                    <a:pt x="264" y="48"/>
                    <a:pt x="265" y="47"/>
                    <a:pt x="266" y="46"/>
                  </a:cubicBezTo>
                  <a:cubicBezTo>
                    <a:pt x="266" y="45"/>
                    <a:pt x="266" y="43"/>
                    <a:pt x="266" y="42"/>
                  </a:cubicBezTo>
                  <a:cubicBezTo>
                    <a:pt x="266" y="42"/>
                    <a:pt x="266" y="41"/>
                    <a:pt x="266" y="40"/>
                  </a:cubicBezTo>
                  <a:cubicBezTo>
                    <a:pt x="266" y="40"/>
                    <a:pt x="266" y="40"/>
                    <a:pt x="266" y="40"/>
                  </a:cubicBezTo>
                  <a:close/>
                  <a:moveTo>
                    <a:pt x="270" y="30"/>
                  </a:moveTo>
                  <a:cubicBezTo>
                    <a:pt x="269" y="34"/>
                    <a:pt x="269" y="34"/>
                    <a:pt x="269" y="34"/>
                  </a:cubicBezTo>
                  <a:cubicBezTo>
                    <a:pt x="269" y="34"/>
                    <a:pt x="269" y="34"/>
                    <a:pt x="269" y="34"/>
                  </a:cubicBezTo>
                  <a:cubicBezTo>
                    <a:pt x="269" y="33"/>
                    <a:pt x="269" y="33"/>
                    <a:pt x="268" y="32"/>
                  </a:cubicBezTo>
                  <a:cubicBezTo>
                    <a:pt x="263" y="31"/>
                    <a:pt x="263" y="31"/>
                    <a:pt x="263" y="31"/>
                  </a:cubicBezTo>
                  <a:cubicBezTo>
                    <a:pt x="262" y="31"/>
                    <a:pt x="261" y="31"/>
                    <a:pt x="261" y="32"/>
                  </a:cubicBezTo>
                  <a:cubicBezTo>
                    <a:pt x="260" y="33"/>
                    <a:pt x="261" y="33"/>
                    <a:pt x="261" y="34"/>
                  </a:cubicBezTo>
                  <a:cubicBezTo>
                    <a:pt x="266" y="36"/>
                    <a:pt x="266" y="36"/>
                    <a:pt x="266" y="36"/>
                  </a:cubicBezTo>
                  <a:cubicBezTo>
                    <a:pt x="267" y="36"/>
                    <a:pt x="268" y="36"/>
                    <a:pt x="268" y="35"/>
                  </a:cubicBezTo>
                  <a:cubicBezTo>
                    <a:pt x="268" y="35"/>
                    <a:pt x="268" y="35"/>
                    <a:pt x="268" y="35"/>
                  </a:cubicBezTo>
                  <a:cubicBezTo>
                    <a:pt x="267" y="39"/>
                    <a:pt x="267" y="39"/>
                    <a:pt x="267" y="39"/>
                  </a:cubicBezTo>
                  <a:cubicBezTo>
                    <a:pt x="267" y="39"/>
                    <a:pt x="267" y="39"/>
                    <a:pt x="267" y="39"/>
                  </a:cubicBezTo>
                  <a:cubicBezTo>
                    <a:pt x="267" y="38"/>
                    <a:pt x="267" y="38"/>
                    <a:pt x="266" y="37"/>
                  </a:cubicBezTo>
                  <a:cubicBezTo>
                    <a:pt x="256" y="35"/>
                    <a:pt x="256" y="35"/>
                    <a:pt x="256" y="35"/>
                  </a:cubicBezTo>
                  <a:cubicBezTo>
                    <a:pt x="256" y="35"/>
                    <a:pt x="255" y="35"/>
                    <a:pt x="255" y="35"/>
                  </a:cubicBezTo>
                  <a:cubicBezTo>
                    <a:pt x="255" y="35"/>
                    <a:pt x="255" y="35"/>
                    <a:pt x="255" y="35"/>
                  </a:cubicBezTo>
                  <a:cubicBezTo>
                    <a:pt x="254" y="35"/>
                    <a:pt x="254" y="35"/>
                    <a:pt x="254" y="35"/>
                  </a:cubicBezTo>
                  <a:cubicBezTo>
                    <a:pt x="254" y="35"/>
                    <a:pt x="254" y="34"/>
                    <a:pt x="254" y="32"/>
                  </a:cubicBezTo>
                  <a:cubicBezTo>
                    <a:pt x="260" y="34"/>
                    <a:pt x="260" y="34"/>
                    <a:pt x="260" y="34"/>
                  </a:cubicBezTo>
                  <a:cubicBezTo>
                    <a:pt x="260" y="33"/>
                    <a:pt x="259" y="31"/>
                    <a:pt x="260" y="31"/>
                  </a:cubicBezTo>
                  <a:cubicBezTo>
                    <a:pt x="260" y="29"/>
                    <a:pt x="261" y="28"/>
                    <a:pt x="263" y="29"/>
                  </a:cubicBezTo>
                  <a:cubicBezTo>
                    <a:pt x="268" y="30"/>
                    <a:pt x="268" y="30"/>
                    <a:pt x="268" y="30"/>
                  </a:cubicBezTo>
                  <a:cubicBezTo>
                    <a:pt x="270" y="31"/>
                    <a:pt x="270" y="31"/>
                    <a:pt x="270" y="30"/>
                  </a:cubicBezTo>
                  <a:cubicBezTo>
                    <a:pt x="270" y="30"/>
                    <a:pt x="270" y="30"/>
                    <a:pt x="270" y="30"/>
                  </a:cubicBezTo>
                  <a:close/>
                  <a:moveTo>
                    <a:pt x="259" y="22"/>
                  </a:moveTo>
                  <a:cubicBezTo>
                    <a:pt x="259" y="22"/>
                    <a:pt x="259" y="22"/>
                    <a:pt x="260" y="23"/>
                  </a:cubicBezTo>
                  <a:cubicBezTo>
                    <a:pt x="260" y="23"/>
                    <a:pt x="260" y="23"/>
                    <a:pt x="260" y="23"/>
                  </a:cubicBezTo>
                  <a:cubicBezTo>
                    <a:pt x="259" y="24"/>
                    <a:pt x="260" y="24"/>
                    <a:pt x="259" y="24"/>
                  </a:cubicBezTo>
                  <a:cubicBezTo>
                    <a:pt x="259" y="24"/>
                    <a:pt x="259" y="25"/>
                    <a:pt x="258" y="24"/>
                  </a:cubicBezTo>
                  <a:cubicBezTo>
                    <a:pt x="258" y="24"/>
                    <a:pt x="258" y="24"/>
                    <a:pt x="258" y="24"/>
                  </a:cubicBezTo>
                  <a:cubicBezTo>
                    <a:pt x="258" y="23"/>
                    <a:pt x="257" y="23"/>
                    <a:pt x="258" y="23"/>
                  </a:cubicBezTo>
                  <a:cubicBezTo>
                    <a:pt x="258" y="23"/>
                    <a:pt x="258" y="23"/>
                    <a:pt x="258" y="22"/>
                  </a:cubicBezTo>
                  <a:cubicBezTo>
                    <a:pt x="258" y="22"/>
                    <a:pt x="258" y="22"/>
                    <a:pt x="259" y="22"/>
                  </a:cubicBezTo>
                  <a:close/>
                  <a:moveTo>
                    <a:pt x="272" y="23"/>
                  </a:moveTo>
                  <a:cubicBezTo>
                    <a:pt x="271" y="28"/>
                    <a:pt x="271" y="28"/>
                    <a:pt x="271" y="28"/>
                  </a:cubicBezTo>
                  <a:cubicBezTo>
                    <a:pt x="270" y="28"/>
                    <a:pt x="270" y="28"/>
                    <a:pt x="270" y="28"/>
                  </a:cubicBezTo>
                  <a:cubicBezTo>
                    <a:pt x="270" y="27"/>
                    <a:pt x="270" y="26"/>
                    <a:pt x="269" y="26"/>
                  </a:cubicBezTo>
                  <a:cubicBezTo>
                    <a:pt x="264" y="25"/>
                    <a:pt x="264" y="25"/>
                    <a:pt x="264" y="25"/>
                  </a:cubicBezTo>
                  <a:cubicBezTo>
                    <a:pt x="263" y="25"/>
                    <a:pt x="262" y="25"/>
                    <a:pt x="262" y="26"/>
                  </a:cubicBezTo>
                  <a:cubicBezTo>
                    <a:pt x="262" y="26"/>
                    <a:pt x="262" y="26"/>
                    <a:pt x="262" y="27"/>
                  </a:cubicBezTo>
                  <a:cubicBezTo>
                    <a:pt x="262" y="27"/>
                    <a:pt x="262" y="27"/>
                    <a:pt x="262" y="27"/>
                  </a:cubicBezTo>
                  <a:cubicBezTo>
                    <a:pt x="262" y="23"/>
                    <a:pt x="262" y="23"/>
                    <a:pt x="262" y="23"/>
                  </a:cubicBezTo>
                  <a:cubicBezTo>
                    <a:pt x="269" y="24"/>
                    <a:pt x="269" y="24"/>
                    <a:pt x="269" y="24"/>
                  </a:cubicBezTo>
                  <a:cubicBezTo>
                    <a:pt x="271" y="25"/>
                    <a:pt x="271" y="24"/>
                    <a:pt x="272" y="23"/>
                  </a:cubicBezTo>
                  <a:cubicBezTo>
                    <a:pt x="272" y="23"/>
                    <a:pt x="272" y="23"/>
                    <a:pt x="272" y="23"/>
                  </a:cubicBezTo>
                  <a:close/>
                  <a:moveTo>
                    <a:pt x="273" y="12"/>
                  </a:moveTo>
                  <a:cubicBezTo>
                    <a:pt x="273" y="16"/>
                    <a:pt x="273" y="16"/>
                    <a:pt x="273" y="16"/>
                  </a:cubicBezTo>
                  <a:cubicBezTo>
                    <a:pt x="272" y="16"/>
                    <a:pt x="272" y="16"/>
                    <a:pt x="272" y="16"/>
                  </a:cubicBezTo>
                  <a:cubicBezTo>
                    <a:pt x="272" y="15"/>
                    <a:pt x="272" y="15"/>
                    <a:pt x="271" y="15"/>
                  </a:cubicBezTo>
                  <a:cubicBezTo>
                    <a:pt x="266" y="14"/>
                    <a:pt x="266" y="14"/>
                    <a:pt x="266" y="14"/>
                  </a:cubicBezTo>
                  <a:cubicBezTo>
                    <a:pt x="266" y="14"/>
                    <a:pt x="266" y="14"/>
                    <a:pt x="265" y="14"/>
                  </a:cubicBezTo>
                  <a:cubicBezTo>
                    <a:pt x="265" y="15"/>
                    <a:pt x="265" y="15"/>
                    <a:pt x="265" y="15"/>
                  </a:cubicBezTo>
                  <a:cubicBezTo>
                    <a:pt x="265" y="16"/>
                    <a:pt x="265" y="17"/>
                    <a:pt x="266" y="18"/>
                  </a:cubicBezTo>
                  <a:cubicBezTo>
                    <a:pt x="271" y="19"/>
                    <a:pt x="271" y="19"/>
                    <a:pt x="271" y="19"/>
                  </a:cubicBezTo>
                  <a:cubicBezTo>
                    <a:pt x="272" y="19"/>
                    <a:pt x="272" y="18"/>
                    <a:pt x="273" y="17"/>
                  </a:cubicBezTo>
                  <a:cubicBezTo>
                    <a:pt x="273" y="17"/>
                    <a:pt x="273" y="17"/>
                    <a:pt x="273" y="17"/>
                  </a:cubicBezTo>
                  <a:cubicBezTo>
                    <a:pt x="273" y="22"/>
                    <a:pt x="273" y="22"/>
                    <a:pt x="273" y="22"/>
                  </a:cubicBezTo>
                  <a:cubicBezTo>
                    <a:pt x="272" y="22"/>
                    <a:pt x="272" y="22"/>
                    <a:pt x="272" y="22"/>
                  </a:cubicBezTo>
                  <a:cubicBezTo>
                    <a:pt x="272" y="21"/>
                    <a:pt x="272" y="21"/>
                    <a:pt x="271" y="20"/>
                  </a:cubicBezTo>
                  <a:cubicBezTo>
                    <a:pt x="265" y="19"/>
                    <a:pt x="265" y="19"/>
                    <a:pt x="265" y="19"/>
                  </a:cubicBezTo>
                  <a:cubicBezTo>
                    <a:pt x="265" y="19"/>
                    <a:pt x="264" y="19"/>
                    <a:pt x="264" y="19"/>
                  </a:cubicBezTo>
                  <a:cubicBezTo>
                    <a:pt x="264" y="19"/>
                    <a:pt x="264" y="20"/>
                    <a:pt x="264" y="21"/>
                  </a:cubicBezTo>
                  <a:cubicBezTo>
                    <a:pt x="264" y="21"/>
                    <a:pt x="264" y="21"/>
                    <a:pt x="264" y="21"/>
                  </a:cubicBezTo>
                  <a:cubicBezTo>
                    <a:pt x="263" y="17"/>
                    <a:pt x="263" y="17"/>
                    <a:pt x="263" y="17"/>
                  </a:cubicBezTo>
                  <a:cubicBezTo>
                    <a:pt x="265" y="18"/>
                    <a:pt x="265" y="18"/>
                    <a:pt x="265" y="18"/>
                  </a:cubicBezTo>
                  <a:cubicBezTo>
                    <a:pt x="264" y="17"/>
                    <a:pt x="263" y="16"/>
                    <a:pt x="264" y="15"/>
                  </a:cubicBezTo>
                  <a:cubicBezTo>
                    <a:pt x="264" y="13"/>
                    <a:pt x="265" y="12"/>
                    <a:pt x="267" y="13"/>
                  </a:cubicBezTo>
                  <a:cubicBezTo>
                    <a:pt x="272" y="13"/>
                    <a:pt x="272" y="13"/>
                    <a:pt x="272" y="13"/>
                  </a:cubicBezTo>
                  <a:cubicBezTo>
                    <a:pt x="272" y="13"/>
                    <a:pt x="273" y="13"/>
                    <a:pt x="273" y="12"/>
                  </a:cubicBezTo>
                  <a:cubicBezTo>
                    <a:pt x="273" y="12"/>
                    <a:pt x="273" y="12"/>
                    <a:pt x="273" y="12"/>
                  </a:cubicBezTo>
                  <a:close/>
                  <a:moveTo>
                    <a:pt x="273" y="1"/>
                  </a:moveTo>
                  <a:cubicBezTo>
                    <a:pt x="273" y="2"/>
                    <a:pt x="273" y="2"/>
                    <a:pt x="274" y="2"/>
                  </a:cubicBezTo>
                  <a:cubicBezTo>
                    <a:pt x="274" y="3"/>
                    <a:pt x="274" y="3"/>
                    <a:pt x="274" y="3"/>
                  </a:cubicBezTo>
                  <a:cubicBezTo>
                    <a:pt x="274" y="4"/>
                    <a:pt x="274" y="4"/>
                    <a:pt x="272" y="5"/>
                  </a:cubicBezTo>
                  <a:cubicBezTo>
                    <a:pt x="273" y="5"/>
                    <a:pt x="273" y="5"/>
                    <a:pt x="274" y="6"/>
                  </a:cubicBezTo>
                  <a:cubicBezTo>
                    <a:pt x="274" y="7"/>
                    <a:pt x="274" y="7"/>
                    <a:pt x="274" y="7"/>
                  </a:cubicBezTo>
                  <a:cubicBezTo>
                    <a:pt x="274" y="8"/>
                    <a:pt x="274" y="9"/>
                    <a:pt x="273" y="9"/>
                  </a:cubicBezTo>
                  <a:cubicBezTo>
                    <a:pt x="273" y="9"/>
                    <a:pt x="272" y="10"/>
                    <a:pt x="272" y="10"/>
                  </a:cubicBezTo>
                  <a:cubicBezTo>
                    <a:pt x="270" y="10"/>
                    <a:pt x="270" y="9"/>
                    <a:pt x="269" y="8"/>
                  </a:cubicBezTo>
                  <a:cubicBezTo>
                    <a:pt x="268" y="7"/>
                    <a:pt x="268" y="6"/>
                    <a:pt x="268" y="5"/>
                  </a:cubicBezTo>
                  <a:cubicBezTo>
                    <a:pt x="267" y="5"/>
                    <a:pt x="267" y="5"/>
                    <a:pt x="267" y="5"/>
                  </a:cubicBezTo>
                  <a:cubicBezTo>
                    <a:pt x="265" y="5"/>
                    <a:pt x="264" y="5"/>
                    <a:pt x="264" y="6"/>
                  </a:cubicBezTo>
                  <a:cubicBezTo>
                    <a:pt x="264" y="7"/>
                    <a:pt x="265" y="7"/>
                    <a:pt x="265" y="7"/>
                  </a:cubicBezTo>
                  <a:cubicBezTo>
                    <a:pt x="266" y="7"/>
                    <a:pt x="266" y="7"/>
                    <a:pt x="266" y="7"/>
                  </a:cubicBezTo>
                  <a:cubicBezTo>
                    <a:pt x="266" y="7"/>
                    <a:pt x="266" y="7"/>
                    <a:pt x="266" y="7"/>
                  </a:cubicBezTo>
                  <a:cubicBezTo>
                    <a:pt x="266" y="7"/>
                    <a:pt x="266" y="7"/>
                    <a:pt x="267" y="8"/>
                  </a:cubicBezTo>
                  <a:cubicBezTo>
                    <a:pt x="267" y="8"/>
                    <a:pt x="267" y="8"/>
                    <a:pt x="267" y="9"/>
                  </a:cubicBezTo>
                  <a:cubicBezTo>
                    <a:pt x="267" y="9"/>
                    <a:pt x="267" y="9"/>
                    <a:pt x="267" y="9"/>
                  </a:cubicBezTo>
                  <a:cubicBezTo>
                    <a:pt x="266" y="10"/>
                    <a:pt x="266" y="10"/>
                    <a:pt x="266" y="10"/>
                  </a:cubicBezTo>
                  <a:cubicBezTo>
                    <a:pt x="266" y="10"/>
                    <a:pt x="265" y="9"/>
                    <a:pt x="265" y="9"/>
                  </a:cubicBezTo>
                  <a:cubicBezTo>
                    <a:pt x="264" y="8"/>
                    <a:pt x="264" y="7"/>
                    <a:pt x="264" y="7"/>
                  </a:cubicBezTo>
                  <a:cubicBezTo>
                    <a:pt x="264" y="5"/>
                    <a:pt x="265" y="5"/>
                    <a:pt x="265" y="4"/>
                  </a:cubicBezTo>
                  <a:cubicBezTo>
                    <a:pt x="266" y="4"/>
                    <a:pt x="266" y="3"/>
                    <a:pt x="268" y="3"/>
                  </a:cubicBezTo>
                  <a:cubicBezTo>
                    <a:pt x="272" y="3"/>
                    <a:pt x="272" y="3"/>
                    <a:pt x="272" y="3"/>
                  </a:cubicBezTo>
                  <a:cubicBezTo>
                    <a:pt x="272" y="3"/>
                    <a:pt x="273" y="3"/>
                    <a:pt x="273" y="3"/>
                  </a:cubicBezTo>
                  <a:cubicBezTo>
                    <a:pt x="273" y="3"/>
                    <a:pt x="273" y="3"/>
                    <a:pt x="272" y="2"/>
                  </a:cubicBezTo>
                  <a:cubicBezTo>
                    <a:pt x="273" y="1"/>
                    <a:pt x="273" y="1"/>
                    <a:pt x="273" y="1"/>
                  </a:cubicBezTo>
                  <a:close/>
                  <a:moveTo>
                    <a:pt x="272" y="5"/>
                  </a:moveTo>
                  <a:cubicBezTo>
                    <a:pt x="268" y="5"/>
                    <a:pt x="268" y="5"/>
                    <a:pt x="268" y="5"/>
                  </a:cubicBezTo>
                  <a:cubicBezTo>
                    <a:pt x="269" y="6"/>
                    <a:pt x="269" y="7"/>
                    <a:pt x="269" y="7"/>
                  </a:cubicBezTo>
                  <a:cubicBezTo>
                    <a:pt x="270" y="8"/>
                    <a:pt x="270" y="8"/>
                    <a:pt x="271" y="8"/>
                  </a:cubicBezTo>
                  <a:cubicBezTo>
                    <a:pt x="272" y="8"/>
                    <a:pt x="272" y="8"/>
                    <a:pt x="272" y="7"/>
                  </a:cubicBezTo>
                  <a:cubicBezTo>
                    <a:pt x="273" y="6"/>
                    <a:pt x="272" y="5"/>
                    <a:pt x="272"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 name="Freeform 41"/>
            <p:cNvSpPr>
              <a:spLocks/>
            </p:cNvSpPr>
            <p:nvPr userDrawn="1"/>
          </p:nvSpPr>
          <p:spPr bwMode="auto">
            <a:xfrm>
              <a:off x="8913891" y="4711981"/>
              <a:ext cx="161925" cy="150812"/>
            </a:xfrm>
            <a:custGeom>
              <a:avLst/>
              <a:gdLst>
                <a:gd name="T0" fmla="*/ 86 w 108"/>
                <a:gd name="T1" fmla="*/ 99 h 100"/>
                <a:gd name="T2" fmla="*/ 46 w 108"/>
                <a:gd name="T3" fmla="*/ 0 h 100"/>
                <a:gd name="T4" fmla="*/ 56 w 108"/>
                <a:gd name="T5" fmla="*/ 58 h 100"/>
                <a:gd name="T6" fmla="*/ 0 w 108"/>
                <a:gd name="T7" fmla="*/ 100 h 100"/>
                <a:gd name="T8" fmla="*/ 57 w 108"/>
                <a:gd name="T9" fmla="*/ 59 h 100"/>
                <a:gd name="T10" fmla="*/ 65 w 108"/>
                <a:gd name="T11" fmla="*/ 18 h 100"/>
                <a:gd name="T12" fmla="*/ 41 w 108"/>
                <a:gd name="T13" fmla="*/ 97 h 100"/>
                <a:gd name="T14" fmla="*/ 64 w 108"/>
                <a:gd name="T15" fmla="*/ 14 h 100"/>
                <a:gd name="T16" fmla="*/ 65 w 108"/>
                <a:gd name="T17" fmla="*/ 98 h 100"/>
                <a:gd name="T18" fmla="*/ 62 w 108"/>
                <a:gd name="T19" fmla="*/ 9 h 100"/>
                <a:gd name="T20" fmla="*/ 86 w 108"/>
                <a:gd name="T21" fmla="*/ 99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8" h="100">
                  <a:moveTo>
                    <a:pt x="86" y="99"/>
                  </a:moveTo>
                  <a:cubicBezTo>
                    <a:pt x="108" y="48"/>
                    <a:pt x="88" y="16"/>
                    <a:pt x="46" y="0"/>
                  </a:cubicBezTo>
                  <a:cubicBezTo>
                    <a:pt x="71" y="10"/>
                    <a:pt x="66" y="42"/>
                    <a:pt x="56" y="58"/>
                  </a:cubicBezTo>
                  <a:cubicBezTo>
                    <a:pt x="45" y="74"/>
                    <a:pt x="28" y="87"/>
                    <a:pt x="0" y="100"/>
                  </a:cubicBezTo>
                  <a:cubicBezTo>
                    <a:pt x="30" y="88"/>
                    <a:pt x="48" y="73"/>
                    <a:pt x="57" y="59"/>
                  </a:cubicBezTo>
                  <a:cubicBezTo>
                    <a:pt x="65" y="44"/>
                    <a:pt x="67" y="32"/>
                    <a:pt x="65" y="18"/>
                  </a:cubicBezTo>
                  <a:cubicBezTo>
                    <a:pt x="78" y="47"/>
                    <a:pt x="67" y="72"/>
                    <a:pt x="41" y="97"/>
                  </a:cubicBezTo>
                  <a:cubicBezTo>
                    <a:pt x="71" y="71"/>
                    <a:pt x="81" y="43"/>
                    <a:pt x="64" y="14"/>
                  </a:cubicBezTo>
                  <a:cubicBezTo>
                    <a:pt x="89" y="42"/>
                    <a:pt x="82" y="72"/>
                    <a:pt x="65" y="98"/>
                  </a:cubicBezTo>
                  <a:cubicBezTo>
                    <a:pt x="86" y="68"/>
                    <a:pt x="90" y="36"/>
                    <a:pt x="62" y="9"/>
                  </a:cubicBezTo>
                  <a:cubicBezTo>
                    <a:pt x="96" y="30"/>
                    <a:pt x="101" y="59"/>
                    <a:pt x="86" y="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 name="Freeform 42"/>
            <p:cNvSpPr>
              <a:spLocks/>
            </p:cNvSpPr>
            <p:nvPr userDrawn="1"/>
          </p:nvSpPr>
          <p:spPr bwMode="auto">
            <a:xfrm>
              <a:off x="8942467" y="4694517"/>
              <a:ext cx="49213" cy="20638"/>
            </a:xfrm>
            <a:custGeom>
              <a:avLst/>
              <a:gdLst>
                <a:gd name="T0" fmla="*/ 19 w 33"/>
                <a:gd name="T1" fmla="*/ 14 h 14"/>
                <a:gd name="T2" fmla="*/ 0 w 33"/>
                <a:gd name="T3" fmla="*/ 0 h 14"/>
                <a:gd name="T4" fmla="*/ 33 w 33"/>
                <a:gd name="T5" fmla="*/ 5 h 14"/>
                <a:gd name="T6" fmla="*/ 18 w 33"/>
                <a:gd name="T7" fmla="*/ 6 h 14"/>
                <a:gd name="T8" fmla="*/ 19 w 33"/>
                <a:gd name="T9" fmla="*/ 14 h 14"/>
              </a:gdLst>
              <a:ahLst/>
              <a:cxnLst>
                <a:cxn ang="0">
                  <a:pos x="T0" y="T1"/>
                </a:cxn>
                <a:cxn ang="0">
                  <a:pos x="T2" y="T3"/>
                </a:cxn>
                <a:cxn ang="0">
                  <a:pos x="T4" y="T5"/>
                </a:cxn>
                <a:cxn ang="0">
                  <a:pos x="T6" y="T7"/>
                </a:cxn>
                <a:cxn ang="0">
                  <a:pos x="T8" y="T9"/>
                </a:cxn>
              </a:cxnLst>
              <a:rect l="0" t="0" r="r" b="b"/>
              <a:pathLst>
                <a:path w="33" h="14">
                  <a:moveTo>
                    <a:pt x="19" y="14"/>
                  </a:moveTo>
                  <a:cubicBezTo>
                    <a:pt x="13" y="8"/>
                    <a:pt x="8" y="4"/>
                    <a:pt x="0" y="0"/>
                  </a:cubicBezTo>
                  <a:cubicBezTo>
                    <a:pt x="11" y="0"/>
                    <a:pt x="25" y="3"/>
                    <a:pt x="33" y="5"/>
                  </a:cubicBezTo>
                  <a:cubicBezTo>
                    <a:pt x="24" y="4"/>
                    <a:pt x="20" y="5"/>
                    <a:pt x="18" y="6"/>
                  </a:cubicBezTo>
                  <a:cubicBezTo>
                    <a:pt x="16" y="8"/>
                    <a:pt x="17" y="10"/>
                    <a:pt x="19"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 name="Freeform 43"/>
            <p:cNvSpPr>
              <a:spLocks/>
            </p:cNvSpPr>
            <p:nvPr userDrawn="1"/>
          </p:nvSpPr>
          <p:spPr bwMode="auto">
            <a:xfrm>
              <a:off x="8867855" y="4856442"/>
              <a:ext cx="195263" cy="30163"/>
            </a:xfrm>
            <a:custGeom>
              <a:avLst/>
              <a:gdLst>
                <a:gd name="T0" fmla="*/ 70 w 131"/>
                <a:gd name="T1" fmla="*/ 20 h 20"/>
                <a:gd name="T2" fmla="*/ 77 w 131"/>
                <a:gd name="T3" fmla="*/ 12 h 20"/>
                <a:gd name="T4" fmla="*/ 100 w 131"/>
                <a:gd name="T5" fmla="*/ 12 h 20"/>
                <a:gd name="T6" fmla="*/ 131 w 131"/>
                <a:gd name="T7" fmla="*/ 14 h 20"/>
                <a:gd name="T8" fmla="*/ 124 w 131"/>
                <a:gd name="T9" fmla="*/ 8 h 20"/>
                <a:gd name="T10" fmla="*/ 101 w 131"/>
                <a:gd name="T11" fmla="*/ 5 h 20"/>
                <a:gd name="T12" fmla="*/ 77 w 131"/>
                <a:gd name="T13" fmla="*/ 0 h 20"/>
                <a:gd name="T14" fmla="*/ 65 w 131"/>
                <a:gd name="T15" fmla="*/ 12 h 20"/>
                <a:gd name="T16" fmla="*/ 53 w 131"/>
                <a:gd name="T17" fmla="*/ 0 h 20"/>
                <a:gd name="T18" fmla="*/ 30 w 131"/>
                <a:gd name="T19" fmla="*/ 5 h 20"/>
                <a:gd name="T20" fmla="*/ 7 w 131"/>
                <a:gd name="T21" fmla="*/ 8 h 20"/>
                <a:gd name="T22" fmla="*/ 0 w 131"/>
                <a:gd name="T23" fmla="*/ 14 h 20"/>
                <a:gd name="T24" fmla="*/ 31 w 131"/>
                <a:gd name="T25" fmla="*/ 12 h 20"/>
                <a:gd name="T26" fmla="*/ 54 w 131"/>
                <a:gd name="T27" fmla="*/ 12 h 20"/>
                <a:gd name="T28" fmla="*/ 61 w 131"/>
                <a:gd name="T29" fmla="*/ 20 h 20"/>
                <a:gd name="T30" fmla="*/ 70 w 131"/>
                <a:gd name="T31"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1" h="20">
                  <a:moveTo>
                    <a:pt x="70" y="20"/>
                  </a:moveTo>
                  <a:cubicBezTo>
                    <a:pt x="70" y="16"/>
                    <a:pt x="71" y="14"/>
                    <a:pt x="77" y="12"/>
                  </a:cubicBezTo>
                  <a:cubicBezTo>
                    <a:pt x="83" y="10"/>
                    <a:pt x="89" y="11"/>
                    <a:pt x="100" y="12"/>
                  </a:cubicBezTo>
                  <a:cubicBezTo>
                    <a:pt x="111" y="14"/>
                    <a:pt x="120" y="15"/>
                    <a:pt x="131" y="14"/>
                  </a:cubicBezTo>
                  <a:cubicBezTo>
                    <a:pt x="127" y="12"/>
                    <a:pt x="126" y="10"/>
                    <a:pt x="124" y="8"/>
                  </a:cubicBezTo>
                  <a:cubicBezTo>
                    <a:pt x="115" y="8"/>
                    <a:pt x="109" y="7"/>
                    <a:pt x="101" y="5"/>
                  </a:cubicBezTo>
                  <a:cubicBezTo>
                    <a:pt x="93" y="2"/>
                    <a:pt x="83" y="0"/>
                    <a:pt x="77" y="0"/>
                  </a:cubicBezTo>
                  <a:cubicBezTo>
                    <a:pt x="71" y="1"/>
                    <a:pt x="67" y="4"/>
                    <a:pt x="65" y="12"/>
                  </a:cubicBezTo>
                  <a:cubicBezTo>
                    <a:pt x="63" y="4"/>
                    <a:pt x="59" y="1"/>
                    <a:pt x="53" y="0"/>
                  </a:cubicBezTo>
                  <a:cubicBezTo>
                    <a:pt x="47" y="0"/>
                    <a:pt x="38" y="2"/>
                    <a:pt x="30" y="5"/>
                  </a:cubicBezTo>
                  <a:cubicBezTo>
                    <a:pt x="22" y="7"/>
                    <a:pt x="16" y="8"/>
                    <a:pt x="7" y="8"/>
                  </a:cubicBezTo>
                  <a:cubicBezTo>
                    <a:pt x="5" y="10"/>
                    <a:pt x="4" y="12"/>
                    <a:pt x="0" y="14"/>
                  </a:cubicBezTo>
                  <a:cubicBezTo>
                    <a:pt x="11" y="15"/>
                    <a:pt x="20" y="14"/>
                    <a:pt x="31" y="12"/>
                  </a:cubicBezTo>
                  <a:cubicBezTo>
                    <a:pt x="41" y="11"/>
                    <a:pt x="48" y="10"/>
                    <a:pt x="54" y="12"/>
                  </a:cubicBezTo>
                  <a:cubicBezTo>
                    <a:pt x="60" y="14"/>
                    <a:pt x="61" y="16"/>
                    <a:pt x="61" y="20"/>
                  </a:cubicBezTo>
                  <a:cubicBezTo>
                    <a:pt x="70" y="20"/>
                    <a:pt x="70" y="20"/>
                    <a:pt x="70"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 name="Freeform 44"/>
            <p:cNvSpPr>
              <a:spLocks noEditPoints="1"/>
            </p:cNvSpPr>
            <p:nvPr userDrawn="1"/>
          </p:nvSpPr>
          <p:spPr bwMode="auto">
            <a:xfrm>
              <a:off x="8840867" y="4681823"/>
              <a:ext cx="252414" cy="257174"/>
            </a:xfrm>
            <a:custGeom>
              <a:avLst/>
              <a:gdLst>
                <a:gd name="T0" fmla="*/ 85 w 170"/>
                <a:gd name="T1" fmla="*/ 0 h 171"/>
                <a:gd name="T2" fmla="*/ 0 w 170"/>
                <a:gd name="T3" fmla="*/ 86 h 171"/>
                <a:gd name="T4" fmla="*/ 85 w 170"/>
                <a:gd name="T5" fmla="*/ 171 h 171"/>
                <a:gd name="T6" fmla="*/ 170 w 170"/>
                <a:gd name="T7" fmla="*/ 86 h 171"/>
                <a:gd name="T8" fmla="*/ 85 w 170"/>
                <a:gd name="T9" fmla="*/ 0 h 171"/>
                <a:gd name="T10" fmla="*/ 85 w 170"/>
                <a:gd name="T11" fmla="*/ 168 h 171"/>
                <a:gd name="T12" fmla="*/ 2 w 170"/>
                <a:gd name="T13" fmla="*/ 85 h 171"/>
                <a:gd name="T14" fmla="*/ 85 w 170"/>
                <a:gd name="T15" fmla="*/ 3 h 171"/>
                <a:gd name="T16" fmla="*/ 167 w 170"/>
                <a:gd name="T17" fmla="*/ 85 h 171"/>
                <a:gd name="T18" fmla="*/ 85 w 170"/>
                <a:gd name="T19" fmla="*/ 168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0" h="171">
                  <a:moveTo>
                    <a:pt x="85" y="0"/>
                  </a:moveTo>
                  <a:cubicBezTo>
                    <a:pt x="38" y="0"/>
                    <a:pt x="0" y="38"/>
                    <a:pt x="0" y="86"/>
                  </a:cubicBezTo>
                  <a:cubicBezTo>
                    <a:pt x="0" y="132"/>
                    <a:pt x="38" y="171"/>
                    <a:pt x="85" y="171"/>
                  </a:cubicBezTo>
                  <a:cubicBezTo>
                    <a:pt x="132" y="171"/>
                    <a:pt x="170" y="133"/>
                    <a:pt x="170" y="86"/>
                  </a:cubicBezTo>
                  <a:cubicBezTo>
                    <a:pt x="170" y="38"/>
                    <a:pt x="132" y="0"/>
                    <a:pt x="85" y="0"/>
                  </a:cubicBezTo>
                  <a:close/>
                  <a:moveTo>
                    <a:pt x="85" y="168"/>
                  </a:moveTo>
                  <a:cubicBezTo>
                    <a:pt x="39" y="168"/>
                    <a:pt x="2" y="131"/>
                    <a:pt x="2" y="85"/>
                  </a:cubicBezTo>
                  <a:cubicBezTo>
                    <a:pt x="2" y="40"/>
                    <a:pt x="39" y="3"/>
                    <a:pt x="85" y="3"/>
                  </a:cubicBezTo>
                  <a:cubicBezTo>
                    <a:pt x="130" y="3"/>
                    <a:pt x="167" y="40"/>
                    <a:pt x="167" y="85"/>
                  </a:cubicBezTo>
                  <a:cubicBezTo>
                    <a:pt x="167" y="131"/>
                    <a:pt x="130" y="168"/>
                    <a:pt x="85" y="1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 name="Freeform 45"/>
            <p:cNvSpPr>
              <a:spLocks noEditPoints="1"/>
            </p:cNvSpPr>
            <p:nvPr userDrawn="1"/>
          </p:nvSpPr>
          <p:spPr bwMode="auto">
            <a:xfrm>
              <a:off x="9091692" y="4667536"/>
              <a:ext cx="39688" cy="36513"/>
            </a:xfrm>
            <a:custGeom>
              <a:avLst/>
              <a:gdLst>
                <a:gd name="T0" fmla="*/ 13 w 26"/>
                <a:gd name="T1" fmla="*/ 16 h 25"/>
                <a:gd name="T2" fmla="*/ 11 w 26"/>
                <a:gd name="T3" fmla="*/ 25 h 25"/>
                <a:gd name="T4" fmla="*/ 7 w 26"/>
                <a:gd name="T5" fmla="*/ 24 h 25"/>
                <a:gd name="T6" fmla="*/ 9 w 26"/>
                <a:gd name="T7" fmla="*/ 19 h 25"/>
                <a:gd name="T8" fmla="*/ 10 w 26"/>
                <a:gd name="T9" fmla="*/ 14 h 25"/>
                <a:gd name="T10" fmla="*/ 10 w 26"/>
                <a:gd name="T11" fmla="*/ 14 h 25"/>
                <a:gd name="T12" fmla="*/ 13 w 26"/>
                <a:gd name="T13" fmla="*/ 16 h 25"/>
                <a:gd name="T14" fmla="*/ 25 w 26"/>
                <a:gd name="T15" fmla="*/ 0 h 25"/>
                <a:gd name="T16" fmla="*/ 26 w 26"/>
                <a:gd name="T17" fmla="*/ 2 h 25"/>
                <a:gd name="T18" fmla="*/ 21 w 26"/>
                <a:gd name="T19" fmla="*/ 7 h 25"/>
                <a:gd name="T20" fmla="*/ 18 w 26"/>
                <a:gd name="T21" fmla="*/ 9 h 25"/>
                <a:gd name="T22" fmla="*/ 22 w 26"/>
                <a:gd name="T23" fmla="*/ 11 h 25"/>
                <a:gd name="T24" fmla="*/ 22 w 26"/>
                <a:gd name="T25" fmla="*/ 11 h 25"/>
                <a:gd name="T26" fmla="*/ 23 w 26"/>
                <a:gd name="T27" fmla="*/ 9 h 25"/>
                <a:gd name="T28" fmla="*/ 23 w 26"/>
                <a:gd name="T29" fmla="*/ 9 h 25"/>
                <a:gd name="T30" fmla="*/ 24 w 26"/>
                <a:gd name="T31" fmla="*/ 9 h 25"/>
                <a:gd name="T32" fmla="*/ 25 w 26"/>
                <a:gd name="T33" fmla="*/ 14 h 25"/>
                <a:gd name="T34" fmla="*/ 26 w 26"/>
                <a:gd name="T35" fmla="*/ 15 h 25"/>
                <a:gd name="T36" fmla="*/ 26 w 26"/>
                <a:gd name="T37" fmla="*/ 16 h 25"/>
                <a:gd name="T38" fmla="*/ 25 w 26"/>
                <a:gd name="T39" fmla="*/ 16 h 25"/>
                <a:gd name="T40" fmla="*/ 23 w 26"/>
                <a:gd name="T41" fmla="*/ 16 h 25"/>
                <a:gd name="T42" fmla="*/ 22 w 26"/>
                <a:gd name="T43" fmla="*/ 15 h 25"/>
                <a:gd name="T44" fmla="*/ 13 w 26"/>
                <a:gd name="T45" fmla="*/ 11 h 25"/>
                <a:gd name="T46" fmla="*/ 4 w 26"/>
                <a:gd name="T47" fmla="*/ 13 h 25"/>
                <a:gd name="T48" fmla="*/ 2 w 26"/>
                <a:gd name="T49" fmla="*/ 8 h 25"/>
                <a:gd name="T50" fmla="*/ 2 w 26"/>
                <a:gd name="T51" fmla="*/ 8 h 25"/>
                <a:gd name="T52" fmla="*/ 3 w 26"/>
                <a:gd name="T53" fmla="*/ 8 h 25"/>
                <a:gd name="T54" fmla="*/ 5 w 26"/>
                <a:gd name="T55" fmla="*/ 10 h 25"/>
                <a:gd name="T56" fmla="*/ 11 w 26"/>
                <a:gd name="T57" fmla="*/ 10 h 25"/>
                <a:gd name="T58" fmla="*/ 11 w 26"/>
                <a:gd name="T59" fmla="*/ 9 h 25"/>
                <a:gd name="T60" fmla="*/ 8 w 26"/>
                <a:gd name="T61" fmla="*/ 3 h 25"/>
                <a:gd name="T62" fmla="*/ 9 w 26"/>
                <a:gd name="T63" fmla="*/ 2 h 25"/>
                <a:gd name="T64" fmla="*/ 10 w 26"/>
                <a:gd name="T65" fmla="*/ 2 h 25"/>
                <a:gd name="T66" fmla="*/ 11 w 26"/>
                <a:gd name="T67" fmla="*/ 5 h 25"/>
                <a:gd name="T68" fmla="*/ 12 w 26"/>
                <a:gd name="T69" fmla="*/ 6 h 25"/>
                <a:gd name="T70" fmla="*/ 15 w 26"/>
                <a:gd name="T71" fmla="*/ 8 h 25"/>
                <a:gd name="T72" fmla="*/ 22 w 26"/>
                <a:gd name="T73" fmla="*/ 2 h 25"/>
                <a:gd name="T74" fmla="*/ 24 w 26"/>
                <a:gd name="T75" fmla="*/ 0 h 25"/>
                <a:gd name="T76" fmla="*/ 25 w 26"/>
                <a:gd name="T7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6" h="25">
                  <a:moveTo>
                    <a:pt x="13" y="16"/>
                  </a:moveTo>
                  <a:cubicBezTo>
                    <a:pt x="14" y="18"/>
                    <a:pt x="13" y="24"/>
                    <a:pt x="11" y="25"/>
                  </a:cubicBezTo>
                  <a:cubicBezTo>
                    <a:pt x="10" y="25"/>
                    <a:pt x="7" y="25"/>
                    <a:pt x="7" y="24"/>
                  </a:cubicBezTo>
                  <a:cubicBezTo>
                    <a:pt x="7" y="22"/>
                    <a:pt x="8" y="21"/>
                    <a:pt x="9" y="19"/>
                  </a:cubicBezTo>
                  <a:cubicBezTo>
                    <a:pt x="10" y="18"/>
                    <a:pt x="9" y="16"/>
                    <a:pt x="10" y="14"/>
                  </a:cubicBezTo>
                  <a:cubicBezTo>
                    <a:pt x="10" y="14"/>
                    <a:pt x="10" y="14"/>
                    <a:pt x="10" y="14"/>
                  </a:cubicBezTo>
                  <a:cubicBezTo>
                    <a:pt x="11" y="15"/>
                    <a:pt x="12" y="15"/>
                    <a:pt x="13" y="16"/>
                  </a:cubicBezTo>
                  <a:close/>
                  <a:moveTo>
                    <a:pt x="25" y="0"/>
                  </a:moveTo>
                  <a:cubicBezTo>
                    <a:pt x="25" y="0"/>
                    <a:pt x="26" y="1"/>
                    <a:pt x="26" y="2"/>
                  </a:cubicBezTo>
                  <a:cubicBezTo>
                    <a:pt x="26" y="3"/>
                    <a:pt x="23" y="6"/>
                    <a:pt x="21" y="7"/>
                  </a:cubicBezTo>
                  <a:cubicBezTo>
                    <a:pt x="20" y="8"/>
                    <a:pt x="19" y="8"/>
                    <a:pt x="18" y="9"/>
                  </a:cubicBezTo>
                  <a:cubicBezTo>
                    <a:pt x="19" y="10"/>
                    <a:pt x="20" y="11"/>
                    <a:pt x="22" y="11"/>
                  </a:cubicBezTo>
                  <a:cubicBezTo>
                    <a:pt x="22" y="11"/>
                    <a:pt x="22" y="11"/>
                    <a:pt x="22" y="11"/>
                  </a:cubicBezTo>
                  <a:cubicBezTo>
                    <a:pt x="23" y="10"/>
                    <a:pt x="23" y="10"/>
                    <a:pt x="23" y="9"/>
                  </a:cubicBezTo>
                  <a:cubicBezTo>
                    <a:pt x="23" y="9"/>
                    <a:pt x="23" y="9"/>
                    <a:pt x="23" y="9"/>
                  </a:cubicBezTo>
                  <a:cubicBezTo>
                    <a:pt x="23" y="9"/>
                    <a:pt x="23" y="9"/>
                    <a:pt x="24" y="9"/>
                  </a:cubicBezTo>
                  <a:cubicBezTo>
                    <a:pt x="23" y="11"/>
                    <a:pt x="24" y="12"/>
                    <a:pt x="25" y="14"/>
                  </a:cubicBezTo>
                  <a:cubicBezTo>
                    <a:pt x="26" y="14"/>
                    <a:pt x="25" y="15"/>
                    <a:pt x="26" y="15"/>
                  </a:cubicBezTo>
                  <a:cubicBezTo>
                    <a:pt x="26" y="16"/>
                    <a:pt x="26" y="15"/>
                    <a:pt x="26" y="16"/>
                  </a:cubicBezTo>
                  <a:cubicBezTo>
                    <a:pt x="25" y="16"/>
                    <a:pt x="25" y="16"/>
                    <a:pt x="25" y="16"/>
                  </a:cubicBezTo>
                  <a:cubicBezTo>
                    <a:pt x="24" y="16"/>
                    <a:pt x="24" y="16"/>
                    <a:pt x="23" y="16"/>
                  </a:cubicBezTo>
                  <a:cubicBezTo>
                    <a:pt x="23" y="16"/>
                    <a:pt x="22" y="15"/>
                    <a:pt x="22" y="15"/>
                  </a:cubicBezTo>
                  <a:cubicBezTo>
                    <a:pt x="19" y="13"/>
                    <a:pt x="16" y="11"/>
                    <a:pt x="13" y="11"/>
                  </a:cubicBezTo>
                  <a:cubicBezTo>
                    <a:pt x="11" y="12"/>
                    <a:pt x="6" y="14"/>
                    <a:pt x="4" y="13"/>
                  </a:cubicBezTo>
                  <a:cubicBezTo>
                    <a:pt x="2" y="13"/>
                    <a:pt x="0" y="9"/>
                    <a:pt x="2" y="8"/>
                  </a:cubicBezTo>
                  <a:cubicBezTo>
                    <a:pt x="2" y="8"/>
                    <a:pt x="2" y="8"/>
                    <a:pt x="2" y="8"/>
                  </a:cubicBezTo>
                  <a:cubicBezTo>
                    <a:pt x="2" y="8"/>
                    <a:pt x="3" y="8"/>
                    <a:pt x="3" y="8"/>
                  </a:cubicBezTo>
                  <a:cubicBezTo>
                    <a:pt x="4" y="9"/>
                    <a:pt x="5" y="10"/>
                    <a:pt x="5" y="10"/>
                  </a:cubicBezTo>
                  <a:cubicBezTo>
                    <a:pt x="7" y="10"/>
                    <a:pt x="10" y="10"/>
                    <a:pt x="11" y="10"/>
                  </a:cubicBezTo>
                  <a:cubicBezTo>
                    <a:pt x="11" y="9"/>
                    <a:pt x="11" y="9"/>
                    <a:pt x="11" y="9"/>
                  </a:cubicBezTo>
                  <a:cubicBezTo>
                    <a:pt x="9" y="6"/>
                    <a:pt x="7" y="6"/>
                    <a:pt x="8" y="3"/>
                  </a:cubicBezTo>
                  <a:cubicBezTo>
                    <a:pt x="8" y="2"/>
                    <a:pt x="9" y="2"/>
                    <a:pt x="9" y="2"/>
                  </a:cubicBezTo>
                  <a:cubicBezTo>
                    <a:pt x="9" y="2"/>
                    <a:pt x="10" y="2"/>
                    <a:pt x="10" y="2"/>
                  </a:cubicBezTo>
                  <a:cubicBezTo>
                    <a:pt x="10" y="3"/>
                    <a:pt x="11" y="4"/>
                    <a:pt x="11" y="5"/>
                  </a:cubicBezTo>
                  <a:cubicBezTo>
                    <a:pt x="12" y="5"/>
                    <a:pt x="12" y="6"/>
                    <a:pt x="12" y="6"/>
                  </a:cubicBezTo>
                  <a:cubicBezTo>
                    <a:pt x="13" y="6"/>
                    <a:pt x="14" y="8"/>
                    <a:pt x="15" y="8"/>
                  </a:cubicBezTo>
                  <a:cubicBezTo>
                    <a:pt x="16" y="8"/>
                    <a:pt x="21" y="4"/>
                    <a:pt x="22" y="2"/>
                  </a:cubicBezTo>
                  <a:cubicBezTo>
                    <a:pt x="23" y="2"/>
                    <a:pt x="23" y="0"/>
                    <a:pt x="24" y="0"/>
                  </a:cubicBezTo>
                  <a:cubicBezTo>
                    <a:pt x="25" y="0"/>
                    <a:pt x="25" y="0"/>
                    <a:pt x="2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 name="Freeform 46"/>
            <p:cNvSpPr>
              <a:spLocks noEditPoints="1"/>
            </p:cNvSpPr>
            <p:nvPr userDrawn="1"/>
          </p:nvSpPr>
          <p:spPr bwMode="auto">
            <a:xfrm>
              <a:off x="9120267" y="4715161"/>
              <a:ext cx="53975" cy="44450"/>
            </a:xfrm>
            <a:custGeom>
              <a:avLst/>
              <a:gdLst>
                <a:gd name="T0" fmla="*/ 32 w 36"/>
                <a:gd name="T1" fmla="*/ 11 h 30"/>
                <a:gd name="T2" fmla="*/ 36 w 36"/>
                <a:gd name="T3" fmla="*/ 16 h 30"/>
                <a:gd name="T4" fmla="*/ 30 w 36"/>
                <a:gd name="T5" fmla="*/ 16 h 30"/>
                <a:gd name="T6" fmla="*/ 26 w 36"/>
                <a:gd name="T7" fmla="*/ 13 h 30"/>
                <a:gd name="T8" fmla="*/ 27 w 36"/>
                <a:gd name="T9" fmla="*/ 16 h 30"/>
                <a:gd name="T10" fmla="*/ 23 w 36"/>
                <a:gd name="T11" fmla="*/ 22 h 30"/>
                <a:gd name="T12" fmla="*/ 14 w 36"/>
                <a:gd name="T13" fmla="*/ 21 h 30"/>
                <a:gd name="T14" fmla="*/ 14 w 36"/>
                <a:gd name="T15" fmla="*/ 24 h 30"/>
                <a:gd name="T16" fmla="*/ 14 w 36"/>
                <a:gd name="T17" fmla="*/ 30 h 30"/>
                <a:gd name="T18" fmla="*/ 10 w 36"/>
                <a:gd name="T19" fmla="*/ 24 h 30"/>
                <a:gd name="T20" fmla="*/ 1 w 36"/>
                <a:gd name="T21" fmla="*/ 18 h 30"/>
                <a:gd name="T22" fmla="*/ 3 w 36"/>
                <a:gd name="T23" fmla="*/ 19 h 30"/>
                <a:gd name="T24" fmla="*/ 9 w 36"/>
                <a:gd name="T25" fmla="*/ 24 h 30"/>
                <a:gd name="T26" fmla="*/ 9 w 36"/>
                <a:gd name="T27" fmla="*/ 23 h 30"/>
                <a:gd name="T28" fmla="*/ 6 w 36"/>
                <a:gd name="T29" fmla="*/ 20 h 30"/>
                <a:gd name="T30" fmla="*/ 4 w 36"/>
                <a:gd name="T31" fmla="*/ 12 h 30"/>
                <a:gd name="T32" fmla="*/ 8 w 36"/>
                <a:gd name="T33" fmla="*/ 18 h 30"/>
                <a:gd name="T34" fmla="*/ 12 w 36"/>
                <a:gd name="T35" fmla="*/ 20 h 30"/>
                <a:gd name="T36" fmla="*/ 17 w 36"/>
                <a:gd name="T37" fmla="*/ 19 h 30"/>
                <a:gd name="T38" fmla="*/ 14 w 36"/>
                <a:gd name="T39" fmla="*/ 16 h 30"/>
                <a:gd name="T40" fmla="*/ 21 w 36"/>
                <a:gd name="T41" fmla="*/ 20 h 30"/>
                <a:gd name="T42" fmla="*/ 24 w 36"/>
                <a:gd name="T43" fmla="*/ 18 h 30"/>
                <a:gd name="T44" fmla="*/ 14 w 36"/>
                <a:gd name="T45" fmla="*/ 12 h 30"/>
                <a:gd name="T46" fmla="*/ 10 w 36"/>
                <a:gd name="T47" fmla="*/ 14 h 30"/>
                <a:gd name="T48" fmla="*/ 10 w 36"/>
                <a:gd name="T49" fmla="*/ 12 h 30"/>
                <a:gd name="T50" fmla="*/ 14 w 36"/>
                <a:gd name="T51" fmla="*/ 6 h 30"/>
                <a:gd name="T52" fmla="*/ 21 w 36"/>
                <a:gd name="T53" fmla="*/ 10 h 30"/>
                <a:gd name="T54" fmla="*/ 32 w 36"/>
                <a:gd name="T55" fmla="*/ 14 h 30"/>
                <a:gd name="T56" fmla="*/ 32 w 36"/>
                <a:gd name="T57" fmla="*/ 14 h 30"/>
                <a:gd name="T58" fmla="*/ 29 w 36"/>
                <a:gd name="T59" fmla="*/ 6 h 30"/>
                <a:gd name="T60" fmla="*/ 32 w 36"/>
                <a:gd name="T61" fmla="*/ 6 h 30"/>
                <a:gd name="T62" fmla="*/ 34 w 36"/>
                <a:gd name="T63" fmla="*/ 0 h 30"/>
                <a:gd name="T64" fmla="*/ 29 w 36"/>
                <a:gd name="T65"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6" h="30">
                  <a:moveTo>
                    <a:pt x="32" y="6"/>
                  </a:moveTo>
                  <a:cubicBezTo>
                    <a:pt x="33" y="8"/>
                    <a:pt x="31" y="10"/>
                    <a:pt x="32" y="11"/>
                  </a:cubicBezTo>
                  <a:cubicBezTo>
                    <a:pt x="32" y="11"/>
                    <a:pt x="32" y="12"/>
                    <a:pt x="32" y="12"/>
                  </a:cubicBezTo>
                  <a:cubicBezTo>
                    <a:pt x="34" y="12"/>
                    <a:pt x="36" y="14"/>
                    <a:pt x="36" y="16"/>
                  </a:cubicBezTo>
                  <a:cubicBezTo>
                    <a:pt x="36" y="17"/>
                    <a:pt x="34" y="19"/>
                    <a:pt x="33" y="19"/>
                  </a:cubicBezTo>
                  <a:cubicBezTo>
                    <a:pt x="32" y="18"/>
                    <a:pt x="30" y="16"/>
                    <a:pt x="30" y="16"/>
                  </a:cubicBezTo>
                  <a:cubicBezTo>
                    <a:pt x="29" y="14"/>
                    <a:pt x="27" y="14"/>
                    <a:pt x="26" y="13"/>
                  </a:cubicBezTo>
                  <a:cubicBezTo>
                    <a:pt x="26" y="13"/>
                    <a:pt x="26" y="13"/>
                    <a:pt x="26" y="13"/>
                  </a:cubicBezTo>
                  <a:cubicBezTo>
                    <a:pt x="26" y="13"/>
                    <a:pt x="26" y="13"/>
                    <a:pt x="26" y="13"/>
                  </a:cubicBezTo>
                  <a:cubicBezTo>
                    <a:pt x="26" y="14"/>
                    <a:pt x="27" y="14"/>
                    <a:pt x="27" y="16"/>
                  </a:cubicBezTo>
                  <a:cubicBezTo>
                    <a:pt x="27" y="18"/>
                    <a:pt x="28" y="21"/>
                    <a:pt x="24" y="23"/>
                  </a:cubicBezTo>
                  <a:cubicBezTo>
                    <a:pt x="24" y="22"/>
                    <a:pt x="24" y="22"/>
                    <a:pt x="23" y="22"/>
                  </a:cubicBezTo>
                  <a:cubicBezTo>
                    <a:pt x="22" y="22"/>
                    <a:pt x="21" y="20"/>
                    <a:pt x="20" y="20"/>
                  </a:cubicBezTo>
                  <a:cubicBezTo>
                    <a:pt x="19" y="22"/>
                    <a:pt x="16" y="21"/>
                    <a:pt x="14" y="21"/>
                  </a:cubicBezTo>
                  <a:cubicBezTo>
                    <a:pt x="13" y="21"/>
                    <a:pt x="13" y="22"/>
                    <a:pt x="13" y="22"/>
                  </a:cubicBezTo>
                  <a:cubicBezTo>
                    <a:pt x="14" y="22"/>
                    <a:pt x="14" y="23"/>
                    <a:pt x="14" y="24"/>
                  </a:cubicBezTo>
                  <a:cubicBezTo>
                    <a:pt x="15" y="24"/>
                    <a:pt x="18" y="26"/>
                    <a:pt x="18" y="28"/>
                  </a:cubicBezTo>
                  <a:cubicBezTo>
                    <a:pt x="18" y="29"/>
                    <a:pt x="16" y="30"/>
                    <a:pt x="14" y="30"/>
                  </a:cubicBezTo>
                  <a:cubicBezTo>
                    <a:pt x="14" y="28"/>
                    <a:pt x="13" y="26"/>
                    <a:pt x="11" y="25"/>
                  </a:cubicBezTo>
                  <a:cubicBezTo>
                    <a:pt x="10" y="25"/>
                    <a:pt x="11" y="24"/>
                    <a:pt x="10" y="24"/>
                  </a:cubicBezTo>
                  <a:cubicBezTo>
                    <a:pt x="9" y="25"/>
                    <a:pt x="8" y="26"/>
                    <a:pt x="7" y="26"/>
                  </a:cubicBezTo>
                  <a:cubicBezTo>
                    <a:pt x="3" y="25"/>
                    <a:pt x="0" y="22"/>
                    <a:pt x="1" y="18"/>
                  </a:cubicBezTo>
                  <a:cubicBezTo>
                    <a:pt x="2" y="17"/>
                    <a:pt x="2" y="16"/>
                    <a:pt x="2" y="15"/>
                  </a:cubicBezTo>
                  <a:cubicBezTo>
                    <a:pt x="3" y="16"/>
                    <a:pt x="3" y="18"/>
                    <a:pt x="3" y="19"/>
                  </a:cubicBezTo>
                  <a:cubicBezTo>
                    <a:pt x="3" y="19"/>
                    <a:pt x="3" y="20"/>
                    <a:pt x="4" y="20"/>
                  </a:cubicBezTo>
                  <a:cubicBezTo>
                    <a:pt x="5" y="22"/>
                    <a:pt x="7" y="23"/>
                    <a:pt x="9" y="24"/>
                  </a:cubicBezTo>
                  <a:cubicBezTo>
                    <a:pt x="9" y="24"/>
                    <a:pt x="9" y="24"/>
                    <a:pt x="9" y="23"/>
                  </a:cubicBezTo>
                  <a:cubicBezTo>
                    <a:pt x="9" y="23"/>
                    <a:pt x="9" y="23"/>
                    <a:pt x="9" y="23"/>
                  </a:cubicBezTo>
                  <a:cubicBezTo>
                    <a:pt x="9" y="22"/>
                    <a:pt x="8" y="22"/>
                    <a:pt x="8" y="21"/>
                  </a:cubicBezTo>
                  <a:cubicBezTo>
                    <a:pt x="8" y="21"/>
                    <a:pt x="7" y="20"/>
                    <a:pt x="6" y="20"/>
                  </a:cubicBezTo>
                  <a:cubicBezTo>
                    <a:pt x="5" y="19"/>
                    <a:pt x="3" y="14"/>
                    <a:pt x="4" y="13"/>
                  </a:cubicBezTo>
                  <a:cubicBezTo>
                    <a:pt x="4" y="13"/>
                    <a:pt x="4" y="12"/>
                    <a:pt x="4" y="12"/>
                  </a:cubicBezTo>
                  <a:cubicBezTo>
                    <a:pt x="5" y="12"/>
                    <a:pt x="5" y="12"/>
                    <a:pt x="5" y="13"/>
                  </a:cubicBezTo>
                  <a:cubicBezTo>
                    <a:pt x="6" y="14"/>
                    <a:pt x="7" y="16"/>
                    <a:pt x="8" y="18"/>
                  </a:cubicBezTo>
                  <a:cubicBezTo>
                    <a:pt x="9" y="18"/>
                    <a:pt x="10" y="19"/>
                    <a:pt x="11" y="20"/>
                  </a:cubicBezTo>
                  <a:cubicBezTo>
                    <a:pt x="11" y="20"/>
                    <a:pt x="11" y="20"/>
                    <a:pt x="12" y="20"/>
                  </a:cubicBezTo>
                  <a:cubicBezTo>
                    <a:pt x="13" y="19"/>
                    <a:pt x="14" y="19"/>
                    <a:pt x="16" y="19"/>
                  </a:cubicBezTo>
                  <a:cubicBezTo>
                    <a:pt x="16" y="19"/>
                    <a:pt x="17" y="19"/>
                    <a:pt x="17" y="19"/>
                  </a:cubicBezTo>
                  <a:cubicBezTo>
                    <a:pt x="17" y="18"/>
                    <a:pt x="15" y="17"/>
                    <a:pt x="15" y="17"/>
                  </a:cubicBezTo>
                  <a:cubicBezTo>
                    <a:pt x="14" y="16"/>
                    <a:pt x="14" y="16"/>
                    <a:pt x="14" y="16"/>
                  </a:cubicBezTo>
                  <a:cubicBezTo>
                    <a:pt x="16" y="14"/>
                    <a:pt x="17" y="16"/>
                    <a:pt x="19" y="18"/>
                  </a:cubicBezTo>
                  <a:cubicBezTo>
                    <a:pt x="20" y="19"/>
                    <a:pt x="20" y="19"/>
                    <a:pt x="21" y="20"/>
                  </a:cubicBezTo>
                  <a:cubicBezTo>
                    <a:pt x="22" y="20"/>
                    <a:pt x="23" y="21"/>
                    <a:pt x="24" y="20"/>
                  </a:cubicBezTo>
                  <a:cubicBezTo>
                    <a:pt x="24" y="19"/>
                    <a:pt x="24" y="19"/>
                    <a:pt x="24" y="18"/>
                  </a:cubicBezTo>
                  <a:cubicBezTo>
                    <a:pt x="24" y="15"/>
                    <a:pt x="20" y="12"/>
                    <a:pt x="17" y="12"/>
                  </a:cubicBezTo>
                  <a:cubicBezTo>
                    <a:pt x="16" y="11"/>
                    <a:pt x="14" y="10"/>
                    <a:pt x="14" y="12"/>
                  </a:cubicBezTo>
                  <a:cubicBezTo>
                    <a:pt x="14" y="12"/>
                    <a:pt x="13" y="14"/>
                    <a:pt x="13" y="14"/>
                  </a:cubicBezTo>
                  <a:cubicBezTo>
                    <a:pt x="12" y="14"/>
                    <a:pt x="11" y="14"/>
                    <a:pt x="10" y="14"/>
                  </a:cubicBezTo>
                  <a:cubicBezTo>
                    <a:pt x="10" y="14"/>
                    <a:pt x="10" y="14"/>
                    <a:pt x="10" y="14"/>
                  </a:cubicBezTo>
                  <a:cubicBezTo>
                    <a:pt x="10" y="13"/>
                    <a:pt x="10" y="13"/>
                    <a:pt x="10" y="12"/>
                  </a:cubicBezTo>
                  <a:cubicBezTo>
                    <a:pt x="10" y="12"/>
                    <a:pt x="9" y="12"/>
                    <a:pt x="9" y="11"/>
                  </a:cubicBezTo>
                  <a:cubicBezTo>
                    <a:pt x="9" y="10"/>
                    <a:pt x="13" y="6"/>
                    <a:pt x="14" y="6"/>
                  </a:cubicBezTo>
                  <a:cubicBezTo>
                    <a:pt x="16" y="8"/>
                    <a:pt x="17" y="8"/>
                    <a:pt x="19" y="9"/>
                  </a:cubicBezTo>
                  <a:cubicBezTo>
                    <a:pt x="20" y="9"/>
                    <a:pt x="21" y="10"/>
                    <a:pt x="21" y="10"/>
                  </a:cubicBezTo>
                  <a:cubicBezTo>
                    <a:pt x="23" y="11"/>
                    <a:pt x="24" y="11"/>
                    <a:pt x="26" y="12"/>
                  </a:cubicBezTo>
                  <a:cubicBezTo>
                    <a:pt x="28" y="12"/>
                    <a:pt x="30" y="14"/>
                    <a:pt x="32" y="14"/>
                  </a:cubicBezTo>
                  <a:cubicBezTo>
                    <a:pt x="32" y="14"/>
                    <a:pt x="32" y="14"/>
                    <a:pt x="32" y="14"/>
                  </a:cubicBezTo>
                  <a:cubicBezTo>
                    <a:pt x="32" y="14"/>
                    <a:pt x="32" y="14"/>
                    <a:pt x="32" y="14"/>
                  </a:cubicBezTo>
                  <a:cubicBezTo>
                    <a:pt x="30" y="13"/>
                    <a:pt x="27" y="12"/>
                    <a:pt x="28" y="10"/>
                  </a:cubicBezTo>
                  <a:cubicBezTo>
                    <a:pt x="28" y="8"/>
                    <a:pt x="30" y="8"/>
                    <a:pt x="29" y="6"/>
                  </a:cubicBezTo>
                  <a:cubicBezTo>
                    <a:pt x="30" y="6"/>
                    <a:pt x="30" y="6"/>
                    <a:pt x="30" y="6"/>
                  </a:cubicBezTo>
                  <a:cubicBezTo>
                    <a:pt x="31" y="6"/>
                    <a:pt x="31" y="6"/>
                    <a:pt x="32" y="6"/>
                  </a:cubicBezTo>
                  <a:close/>
                  <a:moveTo>
                    <a:pt x="34" y="0"/>
                  </a:moveTo>
                  <a:cubicBezTo>
                    <a:pt x="34" y="0"/>
                    <a:pt x="34" y="0"/>
                    <a:pt x="34" y="0"/>
                  </a:cubicBezTo>
                  <a:cubicBezTo>
                    <a:pt x="33" y="2"/>
                    <a:pt x="29" y="6"/>
                    <a:pt x="26" y="6"/>
                  </a:cubicBezTo>
                  <a:cubicBezTo>
                    <a:pt x="25" y="4"/>
                    <a:pt x="27" y="2"/>
                    <a:pt x="29" y="0"/>
                  </a:cubicBezTo>
                  <a:cubicBezTo>
                    <a:pt x="30" y="1"/>
                    <a:pt x="32" y="0"/>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 name="Freeform 47"/>
            <p:cNvSpPr>
              <a:spLocks noEditPoints="1"/>
            </p:cNvSpPr>
            <p:nvPr userDrawn="1"/>
          </p:nvSpPr>
          <p:spPr bwMode="auto">
            <a:xfrm>
              <a:off x="9037717" y="4621498"/>
              <a:ext cx="53975" cy="46038"/>
            </a:xfrm>
            <a:custGeom>
              <a:avLst/>
              <a:gdLst>
                <a:gd name="T0" fmla="*/ 13 w 36"/>
                <a:gd name="T1" fmla="*/ 14 h 30"/>
                <a:gd name="T2" fmla="*/ 10 w 36"/>
                <a:gd name="T3" fmla="*/ 17 h 30"/>
                <a:gd name="T4" fmla="*/ 10 w 36"/>
                <a:gd name="T5" fmla="*/ 17 h 30"/>
                <a:gd name="T6" fmla="*/ 13 w 36"/>
                <a:gd name="T7" fmla="*/ 14 h 30"/>
                <a:gd name="T8" fmla="*/ 13 w 36"/>
                <a:gd name="T9" fmla="*/ 14 h 30"/>
                <a:gd name="T10" fmla="*/ 26 w 36"/>
                <a:gd name="T11" fmla="*/ 1 h 30"/>
                <a:gd name="T12" fmla="*/ 27 w 36"/>
                <a:gd name="T13" fmla="*/ 1 h 30"/>
                <a:gd name="T14" fmla="*/ 25 w 36"/>
                <a:gd name="T15" fmla="*/ 7 h 30"/>
                <a:gd name="T16" fmla="*/ 22 w 36"/>
                <a:gd name="T17" fmla="*/ 10 h 30"/>
                <a:gd name="T18" fmla="*/ 22 w 36"/>
                <a:gd name="T19" fmla="*/ 11 h 30"/>
                <a:gd name="T20" fmla="*/ 25 w 36"/>
                <a:gd name="T21" fmla="*/ 11 h 30"/>
                <a:gd name="T22" fmla="*/ 26 w 36"/>
                <a:gd name="T23" fmla="*/ 10 h 30"/>
                <a:gd name="T24" fmla="*/ 29 w 36"/>
                <a:gd name="T25" fmla="*/ 13 h 30"/>
                <a:gd name="T26" fmla="*/ 28 w 36"/>
                <a:gd name="T27" fmla="*/ 14 h 30"/>
                <a:gd name="T28" fmla="*/ 21 w 36"/>
                <a:gd name="T29" fmla="*/ 14 h 30"/>
                <a:gd name="T30" fmla="*/ 19 w 36"/>
                <a:gd name="T31" fmla="*/ 13 h 30"/>
                <a:gd name="T32" fmla="*/ 16 w 36"/>
                <a:gd name="T33" fmla="*/ 18 h 30"/>
                <a:gd name="T34" fmla="*/ 16 w 36"/>
                <a:gd name="T35" fmla="*/ 18 h 30"/>
                <a:gd name="T36" fmla="*/ 21 w 36"/>
                <a:gd name="T37" fmla="*/ 20 h 30"/>
                <a:gd name="T38" fmla="*/ 20 w 36"/>
                <a:gd name="T39" fmla="*/ 24 h 30"/>
                <a:gd name="T40" fmla="*/ 20 w 36"/>
                <a:gd name="T41" fmla="*/ 27 h 30"/>
                <a:gd name="T42" fmla="*/ 14 w 36"/>
                <a:gd name="T43" fmla="*/ 27 h 30"/>
                <a:gd name="T44" fmla="*/ 15 w 36"/>
                <a:gd name="T45" fmla="*/ 21 h 30"/>
                <a:gd name="T46" fmla="*/ 14 w 36"/>
                <a:gd name="T47" fmla="*/ 21 h 30"/>
                <a:gd name="T48" fmla="*/ 9 w 36"/>
                <a:gd name="T49" fmla="*/ 28 h 30"/>
                <a:gd name="T50" fmla="*/ 9 w 36"/>
                <a:gd name="T51" fmla="*/ 28 h 30"/>
                <a:gd name="T52" fmla="*/ 9 w 36"/>
                <a:gd name="T53" fmla="*/ 22 h 30"/>
                <a:gd name="T54" fmla="*/ 11 w 36"/>
                <a:gd name="T55" fmla="*/ 20 h 30"/>
                <a:gd name="T56" fmla="*/ 8 w 36"/>
                <a:gd name="T57" fmla="*/ 20 h 30"/>
                <a:gd name="T58" fmla="*/ 6 w 36"/>
                <a:gd name="T59" fmla="*/ 21 h 30"/>
                <a:gd name="T60" fmla="*/ 1 w 36"/>
                <a:gd name="T61" fmla="*/ 23 h 30"/>
                <a:gd name="T62" fmla="*/ 0 w 36"/>
                <a:gd name="T63" fmla="*/ 22 h 30"/>
                <a:gd name="T64" fmla="*/ 1 w 36"/>
                <a:gd name="T65" fmla="*/ 19 h 30"/>
                <a:gd name="T66" fmla="*/ 3 w 36"/>
                <a:gd name="T67" fmla="*/ 15 h 30"/>
                <a:gd name="T68" fmla="*/ 13 w 36"/>
                <a:gd name="T69" fmla="*/ 13 h 30"/>
                <a:gd name="T70" fmla="*/ 16 w 36"/>
                <a:gd name="T71" fmla="*/ 14 h 30"/>
                <a:gd name="T72" fmla="*/ 16 w 36"/>
                <a:gd name="T73" fmla="*/ 14 h 30"/>
                <a:gd name="T74" fmla="*/ 16 w 36"/>
                <a:gd name="T75" fmla="*/ 13 h 30"/>
                <a:gd name="T76" fmla="*/ 15 w 36"/>
                <a:gd name="T77" fmla="*/ 13 h 30"/>
                <a:gd name="T78" fmla="*/ 13 w 36"/>
                <a:gd name="T79" fmla="*/ 8 h 30"/>
                <a:gd name="T80" fmla="*/ 13 w 36"/>
                <a:gd name="T81" fmla="*/ 8 h 30"/>
                <a:gd name="T82" fmla="*/ 18 w 36"/>
                <a:gd name="T83" fmla="*/ 11 h 30"/>
                <a:gd name="T84" fmla="*/ 20 w 36"/>
                <a:gd name="T85" fmla="*/ 9 h 30"/>
                <a:gd name="T86" fmla="*/ 21 w 36"/>
                <a:gd name="T87" fmla="*/ 7 h 30"/>
                <a:gd name="T88" fmla="*/ 24 w 36"/>
                <a:gd name="T89" fmla="*/ 4 h 30"/>
                <a:gd name="T90" fmla="*/ 26 w 36"/>
                <a:gd name="T91" fmla="*/ 1 h 30"/>
                <a:gd name="T92" fmla="*/ 26 w 36"/>
                <a:gd name="T93" fmla="*/ 1 h 30"/>
                <a:gd name="T94" fmla="*/ 31 w 36"/>
                <a:gd name="T95" fmla="*/ 3 h 30"/>
                <a:gd name="T96" fmla="*/ 35 w 36"/>
                <a:gd name="T97" fmla="*/ 7 h 30"/>
                <a:gd name="T98" fmla="*/ 36 w 36"/>
                <a:gd name="T99" fmla="*/ 9 h 30"/>
                <a:gd name="T100" fmla="*/ 31 w 36"/>
                <a:gd name="T101" fmla="*/ 10 h 30"/>
                <a:gd name="T102" fmla="*/ 31 w 36"/>
                <a:gd name="T103" fmla="*/ 8 h 30"/>
                <a:gd name="T104" fmla="*/ 30 w 36"/>
                <a:gd name="T105" fmla="*/ 8 h 30"/>
                <a:gd name="T106" fmla="*/ 31 w 36"/>
                <a:gd name="T107" fmla="*/ 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6" h="30">
                  <a:moveTo>
                    <a:pt x="13" y="14"/>
                  </a:moveTo>
                  <a:cubicBezTo>
                    <a:pt x="13" y="14"/>
                    <a:pt x="10" y="16"/>
                    <a:pt x="10" y="17"/>
                  </a:cubicBezTo>
                  <a:cubicBezTo>
                    <a:pt x="10" y="17"/>
                    <a:pt x="10" y="17"/>
                    <a:pt x="10" y="17"/>
                  </a:cubicBezTo>
                  <a:cubicBezTo>
                    <a:pt x="13" y="19"/>
                    <a:pt x="14" y="17"/>
                    <a:pt x="13" y="14"/>
                  </a:cubicBezTo>
                  <a:cubicBezTo>
                    <a:pt x="13" y="14"/>
                    <a:pt x="13" y="14"/>
                    <a:pt x="13" y="14"/>
                  </a:cubicBezTo>
                  <a:close/>
                  <a:moveTo>
                    <a:pt x="26" y="1"/>
                  </a:moveTo>
                  <a:cubicBezTo>
                    <a:pt x="26" y="1"/>
                    <a:pt x="26" y="1"/>
                    <a:pt x="27" y="1"/>
                  </a:cubicBezTo>
                  <a:cubicBezTo>
                    <a:pt x="27" y="2"/>
                    <a:pt x="25" y="6"/>
                    <a:pt x="25" y="7"/>
                  </a:cubicBezTo>
                  <a:cubicBezTo>
                    <a:pt x="24" y="8"/>
                    <a:pt x="22" y="10"/>
                    <a:pt x="22" y="10"/>
                  </a:cubicBezTo>
                  <a:cubicBezTo>
                    <a:pt x="22" y="10"/>
                    <a:pt x="22" y="10"/>
                    <a:pt x="22" y="11"/>
                  </a:cubicBezTo>
                  <a:cubicBezTo>
                    <a:pt x="23" y="12"/>
                    <a:pt x="25" y="12"/>
                    <a:pt x="25" y="11"/>
                  </a:cubicBezTo>
                  <a:cubicBezTo>
                    <a:pt x="26" y="10"/>
                    <a:pt x="25" y="10"/>
                    <a:pt x="26" y="10"/>
                  </a:cubicBezTo>
                  <a:cubicBezTo>
                    <a:pt x="27" y="10"/>
                    <a:pt x="29" y="12"/>
                    <a:pt x="29" y="13"/>
                  </a:cubicBezTo>
                  <a:cubicBezTo>
                    <a:pt x="29" y="13"/>
                    <a:pt x="29" y="14"/>
                    <a:pt x="28" y="14"/>
                  </a:cubicBezTo>
                  <a:cubicBezTo>
                    <a:pt x="25" y="13"/>
                    <a:pt x="23" y="14"/>
                    <a:pt x="21" y="14"/>
                  </a:cubicBezTo>
                  <a:cubicBezTo>
                    <a:pt x="20" y="14"/>
                    <a:pt x="20" y="13"/>
                    <a:pt x="19" y="13"/>
                  </a:cubicBezTo>
                  <a:cubicBezTo>
                    <a:pt x="18" y="14"/>
                    <a:pt x="16" y="17"/>
                    <a:pt x="16" y="18"/>
                  </a:cubicBezTo>
                  <a:cubicBezTo>
                    <a:pt x="16" y="18"/>
                    <a:pt x="16" y="18"/>
                    <a:pt x="16" y="18"/>
                  </a:cubicBezTo>
                  <a:cubicBezTo>
                    <a:pt x="18" y="19"/>
                    <a:pt x="19" y="17"/>
                    <a:pt x="21" y="20"/>
                  </a:cubicBezTo>
                  <a:cubicBezTo>
                    <a:pt x="21" y="22"/>
                    <a:pt x="20" y="22"/>
                    <a:pt x="20" y="24"/>
                  </a:cubicBezTo>
                  <a:cubicBezTo>
                    <a:pt x="19" y="25"/>
                    <a:pt x="20" y="26"/>
                    <a:pt x="20" y="27"/>
                  </a:cubicBezTo>
                  <a:cubicBezTo>
                    <a:pt x="19" y="30"/>
                    <a:pt x="15" y="29"/>
                    <a:pt x="14" y="27"/>
                  </a:cubicBezTo>
                  <a:cubicBezTo>
                    <a:pt x="13" y="26"/>
                    <a:pt x="15" y="22"/>
                    <a:pt x="15" y="21"/>
                  </a:cubicBezTo>
                  <a:cubicBezTo>
                    <a:pt x="14" y="21"/>
                    <a:pt x="14" y="21"/>
                    <a:pt x="14" y="21"/>
                  </a:cubicBezTo>
                  <a:cubicBezTo>
                    <a:pt x="11" y="22"/>
                    <a:pt x="11" y="26"/>
                    <a:pt x="9" y="28"/>
                  </a:cubicBezTo>
                  <a:cubicBezTo>
                    <a:pt x="9" y="28"/>
                    <a:pt x="9" y="28"/>
                    <a:pt x="9" y="28"/>
                  </a:cubicBezTo>
                  <a:cubicBezTo>
                    <a:pt x="8" y="27"/>
                    <a:pt x="9" y="24"/>
                    <a:pt x="9" y="22"/>
                  </a:cubicBezTo>
                  <a:cubicBezTo>
                    <a:pt x="10" y="22"/>
                    <a:pt x="11" y="21"/>
                    <a:pt x="11" y="20"/>
                  </a:cubicBezTo>
                  <a:cubicBezTo>
                    <a:pt x="10" y="20"/>
                    <a:pt x="9" y="19"/>
                    <a:pt x="8" y="20"/>
                  </a:cubicBezTo>
                  <a:cubicBezTo>
                    <a:pt x="7" y="20"/>
                    <a:pt x="7" y="21"/>
                    <a:pt x="6" y="21"/>
                  </a:cubicBezTo>
                  <a:cubicBezTo>
                    <a:pt x="5" y="22"/>
                    <a:pt x="3" y="23"/>
                    <a:pt x="1" y="23"/>
                  </a:cubicBezTo>
                  <a:cubicBezTo>
                    <a:pt x="1" y="23"/>
                    <a:pt x="1" y="22"/>
                    <a:pt x="0" y="22"/>
                  </a:cubicBezTo>
                  <a:cubicBezTo>
                    <a:pt x="1" y="20"/>
                    <a:pt x="1" y="20"/>
                    <a:pt x="1" y="19"/>
                  </a:cubicBezTo>
                  <a:cubicBezTo>
                    <a:pt x="1" y="18"/>
                    <a:pt x="3" y="17"/>
                    <a:pt x="3" y="15"/>
                  </a:cubicBezTo>
                  <a:cubicBezTo>
                    <a:pt x="7" y="15"/>
                    <a:pt x="9" y="13"/>
                    <a:pt x="13" y="13"/>
                  </a:cubicBezTo>
                  <a:cubicBezTo>
                    <a:pt x="14" y="13"/>
                    <a:pt x="15" y="15"/>
                    <a:pt x="16" y="14"/>
                  </a:cubicBezTo>
                  <a:cubicBezTo>
                    <a:pt x="16" y="14"/>
                    <a:pt x="16" y="14"/>
                    <a:pt x="16" y="14"/>
                  </a:cubicBezTo>
                  <a:cubicBezTo>
                    <a:pt x="16" y="14"/>
                    <a:pt x="16" y="14"/>
                    <a:pt x="16" y="13"/>
                  </a:cubicBezTo>
                  <a:cubicBezTo>
                    <a:pt x="15" y="13"/>
                    <a:pt x="15" y="13"/>
                    <a:pt x="15" y="13"/>
                  </a:cubicBezTo>
                  <a:cubicBezTo>
                    <a:pt x="12" y="12"/>
                    <a:pt x="12" y="10"/>
                    <a:pt x="13" y="8"/>
                  </a:cubicBezTo>
                  <a:cubicBezTo>
                    <a:pt x="13" y="8"/>
                    <a:pt x="13" y="8"/>
                    <a:pt x="13" y="8"/>
                  </a:cubicBezTo>
                  <a:cubicBezTo>
                    <a:pt x="14" y="10"/>
                    <a:pt x="17" y="11"/>
                    <a:pt x="18" y="11"/>
                  </a:cubicBezTo>
                  <a:cubicBezTo>
                    <a:pt x="19" y="10"/>
                    <a:pt x="19" y="10"/>
                    <a:pt x="20" y="9"/>
                  </a:cubicBezTo>
                  <a:cubicBezTo>
                    <a:pt x="20" y="8"/>
                    <a:pt x="21" y="8"/>
                    <a:pt x="21" y="7"/>
                  </a:cubicBezTo>
                  <a:cubicBezTo>
                    <a:pt x="22" y="6"/>
                    <a:pt x="23" y="5"/>
                    <a:pt x="24" y="4"/>
                  </a:cubicBezTo>
                  <a:cubicBezTo>
                    <a:pt x="24" y="4"/>
                    <a:pt x="25" y="1"/>
                    <a:pt x="26" y="1"/>
                  </a:cubicBezTo>
                  <a:cubicBezTo>
                    <a:pt x="25" y="0"/>
                    <a:pt x="26" y="1"/>
                    <a:pt x="26" y="1"/>
                  </a:cubicBezTo>
                  <a:close/>
                  <a:moveTo>
                    <a:pt x="31" y="3"/>
                  </a:moveTo>
                  <a:cubicBezTo>
                    <a:pt x="32" y="4"/>
                    <a:pt x="34" y="5"/>
                    <a:pt x="35" y="7"/>
                  </a:cubicBezTo>
                  <a:cubicBezTo>
                    <a:pt x="35" y="8"/>
                    <a:pt x="36" y="9"/>
                    <a:pt x="36" y="9"/>
                  </a:cubicBezTo>
                  <a:cubicBezTo>
                    <a:pt x="35" y="12"/>
                    <a:pt x="32" y="12"/>
                    <a:pt x="31" y="10"/>
                  </a:cubicBezTo>
                  <a:cubicBezTo>
                    <a:pt x="31" y="10"/>
                    <a:pt x="31" y="9"/>
                    <a:pt x="31" y="8"/>
                  </a:cubicBezTo>
                  <a:cubicBezTo>
                    <a:pt x="30" y="8"/>
                    <a:pt x="30" y="8"/>
                    <a:pt x="30" y="8"/>
                  </a:cubicBezTo>
                  <a:cubicBezTo>
                    <a:pt x="31" y="6"/>
                    <a:pt x="29" y="4"/>
                    <a:pt x="3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 name="Freeform 48"/>
            <p:cNvSpPr>
              <a:spLocks noEditPoints="1"/>
            </p:cNvSpPr>
            <p:nvPr userDrawn="1"/>
          </p:nvSpPr>
          <p:spPr bwMode="auto">
            <a:xfrm>
              <a:off x="8913891" y="4588168"/>
              <a:ext cx="36513" cy="52388"/>
            </a:xfrm>
            <a:custGeom>
              <a:avLst/>
              <a:gdLst>
                <a:gd name="T0" fmla="*/ 14 w 24"/>
                <a:gd name="T1" fmla="*/ 5 h 34"/>
                <a:gd name="T2" fmla="*/ 14 w 24"/>
                <a:gd name="T3" fmla="*/ 5 h 34"/>
                <a:gd name="T4" fmla="*/ 14 w 24"/>
                <a:gd name="T5" fmla="*/ 5 h 34"/>
                <a:gd name="T6" fmla="*/ 14 w 24"/>
                <a:gd name="T7" fmla="*/ 4 h 34"/>
                <a:gd name="T8" fmla="*/ 14 w 24"/>
                <a:gd name="T9" fmla="*/ 4 h 34"/>
                <a:gd name="T10" fmla="*/ 14 w 24"/>
                <a:gd name="T11" fmla="*/ 4 h 34"/>
                <a:gd name="T12" fmla="*/ 14 w 24"/>
                <a:gd name="T13" fmla="*/ 4 h 34"/>
                <a:gd name="T14" fmla="*/ 20 w 24"/>
                <a:gd name="T15" fmla="*/ 2 h 34"/>
                <a:gd name="T16" fmla="*/ 14 w 24"/>
                <a:gd name="T17" fmla="*/ 7 h 34"/>
                <a:gd name="T18" fmla="*/ 22 w 24"/>
                <a:gd name="T19" fmla="*/ 15 h 34"/>
                <a:gd name="T20" fmla="*/ 16 w 24"/>
                <a:gd name="T21" fmla="*/ 18 h 34"/>
                <a:gd name="T22" fmla="*/ 15 w 24"/>
                <a:gd name="T23" fmla="*/ 23 h 34"/>
                <a:gd name="T24" fmla="*/ 17 w 24"/>
                <a:gd name="T25" fmla="*/ 22 h 34"/>
                <a:gd name="T26" fmla="*/ 24 w 24"/>
                <a:gd name="T27" fmla="*/ 24 h 34"/>
                <a:gd name="T28" fmla="*/ 18 w 24"/>
                <a:gd name="T29" fmla="*/ 26 h 34"/>
                <a:gd name="T30" fmla="*/ 9 w 24"/>
                <a:gd name="T31" fmla="*/ 32 h 34"/>
                <a:gd name="T32" fmla="*/ 16 w 24"/>
                <a:gd name="T33" fmla="*/ 27 h 34"/>
                <a:gd name="T34" fmla="*/ 10 w 24"/>
                <a:gd name="T35" fmla="*/ 29 h 34"/>
                <a:gd name="T36" fmla="*/ 7 w 24"/>
                <a:gd name="T37" fmla="*/ 28 h 34"/>
                <a:gd name="T38" fmla="*/ 14 w 24"/>
                <a:gd name="T39" fmla="*/ 25 h 34"/>
                <a:gd name="T40" fmla="*/ 13 w 24"/>
                <a:gd name="T41" fmla="*/ 24 h 34"/>
                <a:gd name="T42" fmla="*/ 14 w 24"/>
                <a:gd name="T43" fmla="*/ 19 h 34"/>
                <a:gd name="T44" fmla="*/ 9 w 24"/>
                <a:gd name="T45" fmla="*/ 22 h 34"/>
                <a:gd name="T46" fmla="*/ 9 w 24"/>
                <a:gd name="T47" fmla="*/ 20 h 34"/>
                <a:gd name="T48" fmla="*/ 17 w 24"/>
                <a:gd name="T49" fmla="*/ 16 h 34"/>
                <a:gd name="T50" fmla="*/ 14 w 24"/>
                <a:gd name="T51" fmla="*/ 10 h 34"/>
                <a:gd name="T52" fmla="*/ 7 w 24"/>
                <a:gd name="T53" fmla="*/ 17 h 34"/>
                <a:gd name="T54" fmla="*/ 4 w 24"/>
                <a:gd name="T55" fmla="*/ 26 h 34"/>
                <a:gd name="T56" fmla="*/ 2 w 24"/>
                <a:gd name="T57" fmla="*/ 19 h 34"/>
                <a:gd name="T58" fmla="*/ 6 w 24"/>
                <a:gd name="T59" fmla="*/ 12 h 34"/>
                <a:gd name="T60" fmla="*/ 12 w 24"/>
                <a:gd name="T61" fmla="*/ 7 h 34"/>
                <a:gd name="T62" fmla="*/ 8 w 24"/>
                <a:gd name="T63" fmla="*/ 6 h 34"/>
                <a:gd name="T64" fmla="*/ 1 w 24"/>
                <a:gd name="T65" fmla="*/ 3 h 34"/>
                <a:gd name="T66" fmla="*/ 4 w 24"/>
                <a:gd name="T67" fmla="*/ 7 h 34"/>
                <a:gd name="T68" fmla="*/ 0 w 24"/>
                <a:gd name="T69" fmla="*/ 5 h 34"/>
                <a:gd name="T70" fmla="*/ 1 w 24"/>
                <a:gd name="T71" fmla="*/ 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4" h="34">
                  <a:moveTo>
                    <a:pt x="14" y="5"/>
                  </a:moveTo>
                  <a:cubicBezTo>
                    <a:pt x="14" y="5"/>
                    <a:pt x="14" y="5"/>
                    <a:pt x="14" y="5"/>
                  </a:cubicBezTo>
                  <a:cubicBezTo>
                    <a:pt x="14" y="5"/>
                    <a:pt x="14" y="5"/>
                    <a:pt x="14" y="5"/>
                  </a:cubicBezTo>
                  <a:cubicBezTo>
                    <a:pt x="14" y="5"/>
                    <a:pt x="14" y="5"/>
                    <a:pt x="14" y="5"/>
                  </a:cubicBezTo>
                  <a:cubicBezTo>
                    <a:pt x="14" y="5"/>
                    <a:pt x="14" y="5"/>
                    <a:pt x="14" y="5"/>
                  </a:cubicBezTo>
                  <a:cubicBezTo>
                    <a:pt x="14" y="5"/>
                    <a:pt x="14" y="5"/>
                    <a:pt x="14" y="5"/>
                  </a:cubicBezTo>
                  <a:cubicBezTo>
                    <a:pt x="14" y="5"/>
                    <a:pt x="14" y="5"/>
                    <a:pt x="14" y="5"/>
                  </a:cubicBezTo>
                  <a:close/>
                  <a:moveTo>
                    <a:pt x="14" y="4"/>
                  </a:moveTo>
                  <a:cubicBezTo>
                    <a:pt x="14" y="4"/>
                    <a:pt x="14" y="4"/>
                    <a:pt x="14" y="4"/>
                  </a:cubicBezTo>
                  <a:cubicBezTo>
                    <a:pt x="14" y="4"/>
                    <a:pt x="14" y="4"/>
                    <a:pt x="14" y="4"/>
                  </a:cubicBezTo>
                  <a:cubicBezTo>
                    <a:pt x="14" y="4"/>
                    <a:pt x="14" y="4"/>
                    <a:pt x="14" y="4"/>
                  </a:cubicBezTo>
                  <a:cubicBezTo>
                    <a:pt x="14" y="4"/>
                    <a:pt x="14" y="4"/>
                    <a:pt x="14" y="4"/>
                  </a:cubicBezTo>
                  <a:cubicBezTo>
                    <a:pt x="14" y="4"/>
                    <a:pt x="14" y="4"/>
                    <a:pt x="14" y="4"/>
                  </a:cubicBezTo>
                  <a:cubicBezTo>
                    <a:pt x="14" y="4"/>
                    <a:pt x="14" y="4"/>
                    <a:pt x="14" y="4"/>
                  </a:cubicBezTo>
                  <a:close/>
                  <a:moveTo>
                    <a:pt x="16" y="1"/>
                  </a:moveTo>
                  <a:cubicBezTo>
                    <a:pt x="17" y="0"/>
                    <a:pt x="19" y="1"/>
                    <a:pt x="20" y="2"/>
                  </a:cubicBezTo>
                  <a:cubicBezTo>
                    <a:pt x="20" y="2"/>
                    <a:pt x="21" y="2"/>
                    <a:pt x="20" y="2"/>
                  </a:cubicBezTo>
                  <a:cubicBezTo>
                    <a:pt x="20" y="4"/>
                    <a:pt x="16" y="5"/>
                    <a:pt x="14" y="7"/>
                  </a:cubicBezTo>
                  <a:cubicBezTo>
                    <a:pt x="15" y="8"/>
                    <a:pt x="16" y="7"/>
                    <a:pt x="18" y="8"/>
                  </a:cubicBezTo>
                  <a:cubicBezTo>
                    <a:pt x="20" y="8"/>
                    <a:pt x="24" y="12"/>
                    <a:pt x="22" y="15"/>
                  </a:cubicBezTo>
                  <a:cubicBezTo>
                    <a:pt x="21" y="16"/>
                    <a:pt x="20" y="16"/>
                    <a:pt x="19" y="16"/>
                  </a:cubicBezTo>
                  <a:cubicBezTo>
                    <a:pt x="18" y="17"/>
                    <a:pt x="17" y="16"/>
                    <a:pt x="16" y="18"/>
                  </a:cubicBezTo>
                  <a:cubicBezTo>
                    <a:pt x="16" y="18"/>
                    <a:pt x="16" y="19"/>
                    <a:pt x="17" y="20"/>
                  </a:cubicBezTo>
                  <a:cubicBezTo>
                    <a:pt x="16" y="21"/>
                    <a:pt x="16" y="22"/>
                    <a:pt x="15" y="23"/>
                  </a:cubicBezTo>
                  <a:cubicBezTo>
                    <a:pt x="16" y="24"/>
                    <a:pt x="16" y="24"/>
                    <a:pt x="17" y="24"/>
                  </a:cubicBezTo>
                  <a:cubicBezTo>
                    <a:pt x="17" y="23"/>
                    <a:pt x="17" y="23"/>
                    <a:pt x="17" y="22"/>
                  </a:cubicBezTo>
                  <a:cubicBezTo>
                    <a:pt x="18" y="22"/>
                    <a:pt x="21" y="22"/>
                    <a:pt x="22" y="22"/>
                  </a:cubicBezTo>
                  <a:cubicBezTo>
                    <a:pt x="23" y="22"/>
                    <a:pt x="23" y="24"/>
                    <a:pt x="24" y="24"/>
                  </a:cubicBezTo>
                  <a:cubicBezTo>
                    <a:pt x="23" y="25"/>
                    <a:pt x="23" y="25"/>
                    <a:pt x="23" y="26"/>
                  </a:cubicBezTo>
                  <a:cubicBezTo>
                    <a:pt x="21" y="27"/>
                    <a:pt x="20" y="24"/>
                    <a:pt x="18" y="26"/>
                  </a:cubicBezTo>
                  <a:cubicBezTo>
                    <a:pt x="17" y="27"/>
                    <a:pt x="19" y="29"/>
                    <a:pt x="19" y="31"/>
                  </a:cubicBezTo>
                  <a:cubicBezTo>
                    <a:pt x="18" y="34"/>
                    <a:pt x="11" y="34"/>
                    <a:pt x="9" y="32"/>
                  </a:cubicBezTo>
                  <a:cubicBezTo>
                    <a:pt x="9" y="32"/>
                    <a:pt x="9" y="32"/>
                    <a:pt x="9" y="32"/>
                  </a:cubicBezTo>
                  <a:cubicBezTo>
                    <a:pt x="12" y="30"/>
                    <a:pt x="16" y="30"/>
                    <a:pt x="16" y="27"/>
                  </a:cubicBezTo>
                  <a:cubicBezTo>
                    <a:pt x="16" y="27"/>
                    <a:pt x="16" y="27"/>
                    <a:pt x="16" y="27"/>
                  </a:cubicBezTo>
                  <a:cubicBezTo>
                    <a:pt x="14" y="27"/>
                    <a:pt x="12" y="29"/>
                    <a:pt x="10" y="29"/>
                  </a:cubicBezTo>
                  <a:cubicBezTo>
                    <a:pt x="10" y="29"/>
                    <a:pt x="8" y="29"/>
                    <a:pt x="8" y="29"/>
                  </a:cubicBezTo>
                  <a:cubicBezTo>
                    <a:pt x="8" y="28"/>
                    <a:pt x="7" y="28"/>
                    <a:pt x="7" y="28"/>
                  </a:cubicBezTo>
                  <a:cubicBezTo>
                    <a:pt x="7" y="28"/>
                    <a:pt x="7" y="28"/>
                    <a:pt x="7" y="28"/>
                  </a:cubicBezTo>
                  <a:cubicBezTo>
                    <a:pt x="9" y="27"/>
                    <a:pt x="14" y="26"/>
                    <a:pt x="14" y="25"/>
                  </a:cubicBezTo>
                  <a:cubicBezTo>
                    <a:pt x="14" y="24"/>
                    <a:pt x="14" y="24"/>
                    <a:pt x="14" y="24"/>
                  </a:cubicBezTo>
                  <a:cubicBezTo>
                    <a:pt x="14" y="24"/>
                    <a:pt x="13" y="24"/>
                    <a:pt x="13" y="24"/>
                  </a:cubicBezTo>
                  <a:cubicBezTo>
                    <a:pt x="13" y="23"/>
                    <a:pt x="13" y="22"/>
                    <a:pt x="13" y="22"/>
                  </a:cubicBezTo>
                  <a:cubicBezTo>
                    <a:pt x="13" y="21"/>
                    <a:pt x="14" y="20"/>
                    <a:pt x="14" y="19"/>
                  </a:cubicBezTo>
                  <a:cubicBezTo>
                    <a:pt x="14" y="19"/>
                    <a:pt x="14" y="19"/>
                    <a:pt x="13" y="19"/>
                  </a:cubicBezTo>
                  <a:cubicBezTo>
                    <a:pt x="12" y="18"/>
                    <a:pt x="10" y="21"/>
                    <a:pt x="9" y="22"/>
                  </a:cubicBezTo>
                  <a:cubicBezTo>
                    <a:pt x="9" y="22"/>
                    <a:pt x="9" y="22"/>
                    <a:pt x="9" y="22"/>
                  </a:cubicBezTo>
                  <a:cubicBezTo>
                    <a:pt x="9" y="22"/>
                    <a:pt x="9" y="21"/>
                    <a:pt x="9" y="20"/>
                  </a:cubicBezTo>
                  <a:cubicBezTo>
                    <a:pt x="9" y="18"/>
                    <a:pt x="12" y="16"/>
                    <a:pt x="14" y="17"/>
                  </a:cubicBezTo>
                  <a:cubicBezTo>
                    <a:pt x="15" y="17"/>
                    <a:pt x="16" y="16"/>
                    <a:pt x="17" y="16"/>
                  </a:cubicBezTo>
                  <a:cubicBezTo>
                    <a:pt x="17" y="15"/>
                    <a:pt x="18" y="14"/>
                    <a:pt x="18" y="14"/>
                  </a:cubicBezTo>
                  <a:cubicBezTo>
                    <a:pt x="19" y="11"/>
                    <a:pt x="16" y="10"/>
                    <a:pt x="14" y="10"/>
                  </a:cubicBezTo>
                  <a:cubicBezTo>
                    <a:pt x="12" y="10"/>
                    <a:pt x="10" y="12"/>
                    <a:pt x="10" y="13"/>
                  </a:cubicBezTo>
                  <a:cubicBezTo>
                    <a:pt x="9" y="14"/>
                    <a:pt x="8" y="16"/>
                    <a:pt x="7" y="17"/>
                  </a:cubicBezTo>
                  <a:cubicBezTo>
                    <a:pt x="6" y="18"/>
                    <a:pt x="6" y="19"/>
                    <a:pt x="5" y="20"/>
                  </a:cubicBezTo>
                  <a:cubicBezTo>
                    <a:pt x="4" y="22"/>
                    <a:pt x="5" y="24"/>
                    <a:pt x="4" y="26"/>
                  </a:cubicBezTo>
                  <a:cubicBezTo>
                    <a:pt x="1" y="26"/>
                    <a:pt x="0" y="24"/>
                    <a:pt x="0" y="21"/>
                  </a:cubicBezTo>
                  <a:cubicBezTo>
                    <a:pt x="0" y="21"/>
                    <a:pt x="1" y="20"/>
                    <a:pt x="2" y="19"/>
                  </a:cubicBezTo>
                  <a:cubicBezTo>
                    <a:pt x="2" y="18"/>
                    <a:pt x="3" y="17"/>
                    <a:pt x="3" y="16"/>
                  </a:cubicBezTo>
                  <a:cubicBezTo>
                    <a:pt x="4" y="15"/>
                    <a:pt x="5" y="14"/>
                    <a:pt x="6" y="12"/>
                  </a:cubicBezTo>
                  <a:cubicBezTo>
                    <a:pt x="8" y="11"/>
                    <a:pt x="11" y="9"/>
                    <a:pt x="12" y="7"/>
                  </a:cubicBezTo>
                  <a:cubicBezTo>
                    <a:pt x="12" y="7"/>
                    <a:pt x="12" y="7"/>
                    <a:pt x="12" y="7"/>
                  </a:cubicBezTo>
                  <a:cubicBezTo>
                    <a:pt x="10" y="7"/>
                    <a:pt x="8" y="7"/>
                    <a:pt x="8" y="6"/>
                  </a:cubicBezTo>
                  <a:cubicBezTo>
                    <a:pt x="8" y="6"/>
                    <a:pt x="8" y="6"/>
                    <a:pt x="8" y="6"/>
                  </a:cubicBezTo>
                  <a:cubicBezTo>
                    <a:pt x="12" y="4"/>
                    <a:pt x="14" y="2"/>
                    <a:pt x="16" y="1"/>
                  </a:cubicBezTo>
                  <a:close/>
                  <a:moveTo>
                    <a:pt x="1" y="3"/>
                  </a:moveTo>
                  <a:cubicBezTo>
                    <a:pt x="2" y="3"/>
                    <a:pt x="2" y="3"/>
                    <a:pt x="2" y="3"/>
                  </a:cubicBezTo>
                  <a:cubicBezTo>
                    <a:pt x="2" y="4"/>
                    <a:pt x="4" y="7"/>
                    <a:pt x="4" y="7"/>
                  </a:cubicBezTo>
                  <a:cubicBezTo>
                    <a:pt x="4" y="9"/>
                    <a:pt x="5" y="9"/>
                    <a:pt x="4" y="10"/>
                  </a:cubicBezTo>
                  <a:cubicBezTo>
                    <a:pt x="1" y="10"/>
                    <a:pt x="0" y="9"/>
                    <a:pt x="0" y="5"/>
                  </a:cubicBezTo>
                  <a:cubicBezTo>
                    <a:pt x="0" y="4"/>
                    <a:pt x="0" y="4"/>
                    <a:pt x="0" y="3"/>
                  </a:cubicBezTo>
                  <a:cubicBezTo>
                    <a:pt x="0" y="3"/>
                    <a:pt x="1" y="3"/>
                    <a:pt x="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 name="Freeform 49"/>
            <p:cNvSpPr>
              <a:spLocks noEditPoints="1"/>
            </p:cNvSpPr>
            <p:nvPr userDrawn="1"/>
          </p:nvSpPr>
          <p:spPr bwMode="auto">
            <a:xfrm>
              <a:off x="8971042" y="4589759"/>
              <a:ext cx="50800" cy="52388"/>
            </a:xfrm>
            <a:custGeom>
              <a:avLst/>
              <a:gdLst>
                <a:gd name="T0" fmla="*/ 17 w 34"/>
                <a:gd name="T1" fmla="*/ 16 h 34"/>
                <a:gd name="T2" fmla="*/ 20 w 34"/>
                <a:gd name="T3" fmla="*/ 27 h 34"/>
                <a:gd name="T4" fmla="*/ 18 w 34"/>
                <a:gd name="T5" fmla="*/ 21 h 34"/>
                <a:gd name="T6" fmla="*/ 20 w 34"/>
                <a:gd name="T7" fmla="*/ 21 h 34"/>
                <a:gd name="T8" fmla="*/ 25 w 34"/>
                <a:gd name="T9" fmla="*/ 18 h 34"/>
                <a:gd name="T10" fmla="*/ 22 w 34"/>
                <a:gd name="T11" fmla="*/ 20 h 34"/>
                <a:gd name="T12" fmla="*/ 21 w 34"/>
                <a:gd name="T13" fmla="*/ 14 h 34"/>
                <a:gd name="T14" fmla="*/ 28 w 34"/>
                <a:gd name="T15" fmla="*/ 6 h 34"/>
                <a:gd name="T16" fmla="*/ 26 w 34"/>
                <a:gd name="T17" fmla="*/ 10 h 34"/>
                <a:gd name="T18" fmla="*/ 28 w 34"/>
                <a:gd name="T19" fmla="*/ 6 h 34"/>
                <a:gd name="T20" fmla="*/ 26 w 34"/>
                <a:gd name="T21" fmla="*/ 0 h 34"/>
                <a:gd name="T22" fmla="*/ 28 w 34"/>
                <a:gd name="T23" fmla="*/ 5 h 34"/>
                <a:gd name="T24" fmla="*/ 34 w 34"/>
                <a:gd name="T25" fmla="*/ 9 h 34"/>
                <a:gd name="T26" fmla="*/ 28 w 34"/>
                <a:gd name="T27" fmla="*/ 13 h 34"/>
                <a:gd name="T28" fmla="*/ 28 w 34"/>
                <a:gd name="T29" fmla="*/ 17 h 34"/>
                <a:gd name="T30" fmla="*/ 27 w 34"/>
                <a:gd name="T31" fmla="*/ 25 h 34"/>
                <a:gd name="T32" fmla="*/ 32 w 34"/>
                <a:gd name="T33" fmla="*/ 31 h 34"/>
                <a:gd name="T34" fmla="*/ 26 w 34"/>
                <a:gd name="T35" fmla="*/ 30 h 34"/>
                <a:gd name="T36" fmla="*/ 22 w 34"/>
                <a:gd name="T37" fmla="*/ 30 h 34"/>
                <a:gd name="T38" fmla="*/ 15 w 34"/>
                <a:gd name="T39" fmla="*/ 29 h 34"/>
                <a:gd name="T40" fmla="*/ 13 w 34"/>
                <a:gd name="T41" fmla="*/ 26 h 34"/>
                <a:gd name="T42" fmla="*/ 13 w 34"/>
                <a:gd name="T43" fmla="*/ 31 h 34"/>
                <a:gd name="T44" fmla="*/ 10 w 34"/>
                <a:gd name="T45" fmla="*/ 27 h 34"/>
                <a:gd name="T46" fmla="*/ 8 w 34"/>
                <a:gd name="T47" fmla="*/ 23 h 34"/>
                <a:gd name="T48" fmla="*/ 2 w 34"/>
                <a:gd name="T49" fmla="*/ 19 h 34"/>
                <a:gd name="T50" fmla="*/ 4 w 34"/>
                <a:gd name="T51" fmla="*/ 16 h 34"/>
                <a:gd name="T52" fmla="*/ 13 w 34"/>
                <a:gd name="T53" fmla="*/ 15 h 34"/>
                <a:gd name="T54" fmla="*/ 16 w 34"/>
                <a:gd name="T55" fmla="*/ 9 h 34"/>
                <a:gd name="T56" fmla="*/ 11 w 34"/>
                <a:gd name="T57" fmla="*/ 7 h 34"/>
                <a:gd name="T58" fmla="*/ 10 w 34"/>
                <a:gd name="T59" fmla="*/ 5 h 34"/>
                <a:gd name="T60" fmla="*/ 12 w 34"/>
                <a:gd name="T61" fmla="*/ 6 h 34"/>
                <a:gd name="T62" fmla="*/ 20 w 34"/>
                <a:gd name="T63" fmla="*/ 0 h 34"/>
                <a:gd name="T64" fmla="*/ 23 w 34"/>
                <a:gd name="T65" fmla="*/ 1 h 34"/>
                <a:gd name="T66" fmla="*/ 17 w 34"/>
                <a:gd name="T67" fmla="*/ 11 h 34"/>
                <a:gd name="T68" fmla="*/ 19 w 34"/>
                <a:gd name="T69" fmla="*/ 11 h 34"/>
                <a:gd name="T70" fmla="*/ 23 w 34"/>
                <a:gd name="T71" fmla="*/ 7 h 34"/>
                <a:gd name="T72" fmla="*/ 26 w 34"/>
                <a:gd name="T73"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4" h="34">
                  <a:moveTo>
                    <a:pt x="21" y="13"/>
                  </a:moveTo>
                  <a:cubicBezTo>
                    <a:pt x="19" y="14"/>
                    <a:pt x="18" y="15"/>
                    <a:pt x="17" y="16"/>
                  </a:cubicBezTo>
                  <a:cubicBezTo>
                    <a:pt x="16" y="18"/>
                    <a:pt x="12" y="21"/>
                    <a:pt x="14" y="24"/>
                  </a:cubicBezTo>
                  <a:cubicBezTo>
                    <a:pt x="15" y="26"/>
                    <a:pt x="17" y="28"/>
                    <a:pt x="20" y="27"/>
                  </a:cubicBezTo>
                  <a:cubicBezTo>
                    <a:pt x="20" y="27"/>
                    <a:pt x="20" y="27"/>
                    <a:pt x="21" y="27"/>
                  </a:cubicBezTo>
                  <a:cubicBezTo>
                    <a:pt x="20" y="25"/>
                    <a:pt x="19" y="22"/>
                    <a:pt x="18" y="21"/>
                  </a:cubicBezTo>
                  <a:cubicBezTo>
                    <a:pt x="18" y="21"/>
                    <a:pt x="18" y="21"/>
                    <a:pt x="18" y="21"/>
                  </a:cubicBezTo>
                  <a:cubicBezTo>
                    <a:pt x="19" y="21"/>
                    <a:pt x="20" y="21"/>
                    <a:pt x="20" y="21"/>
                  </a:cubicBezTo>
                  <a:cubicBezTo>
                    <a:pt x="21" y="22"/>
                    <a:pt x="24" y="24"/>
                    <a:pt x="24" y="23"/>
                  </a:cubicBezTo>
                  <a:cubicBezTo>
                    <a:pt x="25" y="22"/>
                    <a:pt x="26" y="19"/>
                    <a:pt x="25" y="18"/>
                  </a:cubicBezTo>
                  <a:cubicBezTo>
                    <a:pt x="25" y="18"/>
                    <a:pt x="25" y="18"/>
                    <a:pt x="24" y="18"/>
                  </a:cubicBezTo>
                  <a:cubicBezTo>
                    <a:pt x="24" y="18"/>
                    <a:pt x="23" y="19"/>
                    <a:pt x="22" y="20"/>
                  </a:cubicBezTo>
                  <a:cubicBezTo>
                    <a:pt x="22" y="20"/>
                    <a:pt x="22" y="19"/>
                    <a:pt x="21" y="19"/>
                  </a:cubicBezTo>
                  <a:cubicBezTo>
                    <a:pt x="21" y="17"/>
                    <a:pt x="21" y="16"/>
                    <a:pt x="21" y="14"/>
                  </a:cubicBezTo>
                  <a:cubicBezTo>
                    <a:pt x="22" y="13"/>
                    <a:pt x="21" y="13"/>
                    <a:pt x="21" y="13"/>
                  </a:cubicBezTo>
                  <a:close/>
                  <a:moveTo>
                    <a:pt x="28" y="6"/>
                  </a:moveTo>
                  <a:cubicBezTo>
                    <a:pt x="28" y="7"/>
                    <a:pt x="26" y="9"/>
                    <a:pt x="26" y="10"/>
                  </a:cubicBezTo>
                  <a:cubicBezTo>
                    <a:pt x="26" y="10"/>
                    <a:pt x="26" y="10"/>
                    <a:pt x="26" y="10"/>
                  </a:cubicBezTo>
                  <a:cubicBezTo>
                    <a:pt x="27" y="10"/>
                    <a:pt x="30" y="9"/>
                    <a:pt x="30" y="9"/>
                  </a:cubicBezTo>
                  <a:cubicBezTo>
                    <a:pt x="30" y="8"/>
                    <a:pt x="29" y="7"/>
                    <a:pt x="28" y="6"/>
                  </a:cubicBezTo>
                  <a:cubicBezTo>
                    <a:pt x="28" y="6"/>
                    <a:pt x="28" y="6"/>
                    <a:pt x="28" y="6"/>
                  </a:cubicBezTo>
                  <a:close/>
                  <a:moveTo>
                    <a:pt x="26" y="0"/>
                  </a:moveTo>
                  <a:cubicBezTo>
                    <a:pt x="28" y="1"/>
                    <a:pt x="29" y="1"/>
                    <a:pt x="29" y="3"/>
                  </a:cubicBezTo>
                  <a:cubicBezTo>
                    <a:pt x="29" y="3"/>
                    <a:pt x="28" y="4"/>
                    <a:pt x="28" y="5"/>
                  </a:cubicBezTo>
                  <a:cubicBezTo>
                    <a:pt x="29" y="7"/>
                    <a:pt x="32" y="7"/>
                    <a:pt x="34" y="8"/>
                  </a:cubicBezTo>
                  <a:cubicBezTo>
                    <a:pt x="34" y="9"/>
                    <a:pt x="34" y="9"/>
                    <a:pt x="34" y="9"/>
                  </a:cubicBezTo>
                  <a:cubicBezTo>
                    <a:pt x="32" y="11"/>
                    <a:pt x="30" y="11"/>
                    <a:pt x="29" y="11"/>
                  </a:cubicBezTo>
                  <a:cubicBezTo>
                    <a:pt x="28" y="12"/>
                    <a:pt x="28" y="12"/>
                    <a:pt x="28" y="13"/>
                  </a:cubicBezTo>
                  <a:cubicBezTo>
                    <a:pt x="26" y="13"/>
                    <a:pt x="25" y="13"/>
                    <a:pt x="24" y="15"/>
                  </a:cubicBezTo>
                  <a:cubicBezTo>
                    <a:pt x="25" y="16"/>
                    <a:pt x="28" y="16"/>
                    <a:pt x="28" y="17"/>
                  </a:cubicBezTo>
                  <a:cubicBezTo>
                    <a:pt x="28" y="18"/>
                    <a:pt x="28" y="21"/>
                    <a:pt x="28" y="22"/>
                  </a:cubicBezTo>
                  <a:cubicBezTo>
                    <a:pt x="27" y="23"/>
                    <a:pt x="26" y="24"/>
                    <a:pt x="27" y="25"/>
                  </a:cubicBezTo>
                  <a:cubicBezTo>
                    <a:pt x="27" y="26"/>
                    <a:pt x="29" y="26"/>
                    <a:pt x="30" y="27"/>
                  </a:cubicBezTo>
                  <a:cubicBezTo>
                    <a:pt x="31" y="28"/>
                    <a:pt x="32" y="29"/>
                    <a:pt x="32" y="31"/>
                  </a:cubicBezTo>
                  <a:cubicBezTo>
                    <a:pt x="32" y="32"/>
                    <a:pt x="30" y="34"/>
                    <a:pt x="28" y="33"/>
                  </a:cubicBezTo>
                  <a:cubicBezTo>
                    <a:pt x="27" y="33"/>
                    <a:pt x="26" y="31"/>
                    <a:pt x="26" y="30"/>
                  </a:cubicBezTo>
                  <a:cubicBezTo>
                    <a:pt x="25" y="30"/>
                    <a:pt x="25" y="30"/>
                    <a:pt x="24" y="29"/>
                  </a:cubicBezTo>
                  <a:cubicBezTo>
                    <a:pt x="24" y="29"/>
                    <a:pt x="22" y="30"/>
                    <a:pt x="22" y="30"/>
                  </a:cubicBezTo>
                  <a:cubicBezTo>
                    <a:pt x="21" y="30"/>
                    <a:pt x="21" y="30"/>
                    <a:pt x="20" y="30"/>
                  </a:cubicBezTo>
                  <a:cubicBezTo>
                    <a:pt x="19" y="30"/>
                    <a:pt x="17" y="30"/>
                    <a:pt x="15" y="29"/>
                  </a:cubicBezTo>
                  <a:cubicBezTo>
                    <a:pt x="15" y="28"/>
                    <a:pt x="14" y="27"/>
                    <a:pt x="14" y="26"/>
                  </a:cubicBezTo>
                  <a:cubicBezTo>
                    <a:pt x="14" y="26"/>
                    <a:pt x="14" y="26"/>
                    <a:pt x="13" y="26"/>
                  </a:cubicBezTo>
                  <a:cubicBezTo>
                    <a:pt x="13" y="26"/>
                    <a:pt x="13" y="26"/>
                    <a:pt x="13" y="26"/>
                  </a:cubicBezTo>
                  <a:cubicBezTo>
                    <a:pt x="13" y="27"/>
                    <a:pt x="14" y="31"/>
                    <a:pt x="13" y="31"/>
                  </a:cubicBezTo>
                  <a:cubicBezTo>
                    <a:pt x="12" y="31"/>
                    <a:pt x="12" y="30"/>
                    <a:pt x="11" y="30"/>
                  </a:cubicBezTo>
                  <a:cubicBezTo>
                    <a:pt x="10" y="29"/>
                    <a:pt x="11" y="28"/>
                    <a:pt x="10" y="27"/>
                  </a:cubicBezTo>
                  <a:cubicBezTo>
                    <a:pt x="10" y="26"/>
                    <a:pt x="9" y="25"/>
                    <a:pt x="9" y="25"/>
                  </a:cubicBezTo>
                  <a:cubicBezTo>
                    <a:pt x="8" y="24"/>
                    <a:pt x="9" y="23"/>
                    <a:pt x="8" y="23"/>
                  </a:cubicBezTo>
                  <a:cubicBezTo>
                    <a:pt x="8" y="23"/>
                    <a:pt x="4" y="24"/>
                    <a:pt x="3" y="23"/>
                  </a:cubicBezTo>
                  <a:cubicBezTo>
                    <a:pt x="2" y="23"/>
                    <a:pt x="0" y="21"/>
                    <a:pt x="2" y="19"/>
                  </a:cubicBezTo>
                  <a:cubicBezTo>
                    <a:pt x="2" y="19"/>
                    <a:pt x="3" y="19"/>
                    <a:pt x="3" y="18"/>
                  </a:cubicBezTo>
                  <a:cubicBezTo>
                    <a:pt x="4" y="18"/>
                    <a:pt x="3" y="17"/>
                    <a:pt x="4" y="16"/>
                  </a:cubicBezTo>
                  <a:cubicBezTo>
                    <a:pt x="4" y="16"/>
                    <a:pt x="6" y="17"/>
                    <a:pt x="6" y="17"/>
                  </a:cubicBezTo>
                  <a:cubicBezTo>
                    <a:pt x="8" y="17"/>
                    <a:pt x="12" y="16"/>
                    <a:pt x="13" y="15"/>
                  </a:cubicBezTo>
                  <a:cubicBezTo>
                    <a:pt x="13" y="14"/>
                    <a:pt x="14" y="12"/>
                    <a:pt x="14" y="11"/>
                  </a:cubicBezTo>
                  <a:cubicBezTo>
                    <a:pt x="14" y="10"/>
                    <a:pt x="15" y="10"/>
                    <a:pt x="16" y="9"/>
                  </a:cubicBezTo>
                  <a:cubicBezTo>
                    <a:pt x="16" y="9"/>
                    <a:pt x="16" y="9"/>
                    <a:pt x="15" y="8"/>
                  </a:cubicBezTo>
                  <a:cubicBezTo>
                    <a:pt x="14" y="8"/>
                    <a:pt x="13" y="8"/>
                    <a:pt x="11" y="7"/>
                  </a:cubicBezTo>
                  <a:cubicBezTo>
                    <a:pt x="11" y="7"/>
                    <a:pt x="11" y="7"/>
                    <a:pt x="10" y="6"/>
                  </a:cubicBezTo>
                  <a:cubicBezTo>
                    <a:pt x="10" y="6"/>
                    <a:pt x="10" y="6"/>
                    <a:pt x="10" y="5"/>
                  </a:cubicBezTo>
                  <a:cubicBezTo>
                    <a:pt x="10" y="5"/>
                    <a:pt x="10" y="5"/>
                    <a:pt x="11" y="5"/>
                  </a:cubicBezTo>
                  <a:cubicBezTo>
                    <a:pt x="12" y="5"/>
                    <a:pt x="12" y="6"/>
                    <a:pt x="12" y="6"/>
                  </a:cubicBezTo>
                  <a:cubicBezTo>
                    <a:pt x="13" y="6"/>
                    <a:pt x="17" y="5"/>
                    <a:pt x="17" y="4"/>
                  </a:cubicBezTo>
                  <a:cubicBezTo>
                    <a:pt x="18" y="3"/>
                    <a:pt x="18" y="1"/>
                    <a:pt x="20" y="0"/>
                  </a:cubicBezTo>
                  <a:cubicBezTo>
                    <a:pt x="21" y="0"/>
                    <a:pt x="22" y="0"/>
                    <a:pt x="23" y="1"/>
                  </a:cubicBezTo>
                  <a:cubicBezTo>
                    <a:pt x="23" y="1"/>
                    <a:pt x="23" y="1"/>
                    <a:pt x="23" y="1"/>
                  </a:cubicBezTo>
                  <a:cubicBezTo>
                    <a:pt x="22" y="3"/>
                    <a:pt x="21" y="3"/>
                    <a:pt x="20" y="5"/>
                  </a:cubicBezTo>
                  <a:cubicBezTo>
                    <a:pt x="18" y="6"/>
                    <a:pt x="18" y="9"/>
                    <a:pt x="17" y="11"/>
                  </a:cubicBezTo>
                  <a:cubicBezTo>
                    <a:pt x="17" y="11"/>
                    <a:pt x="16" y="12"/>
                    <a:pt x="16" y="13"/>
                  </a:cubicBezTo>
                  <a:cubicBezTo>
                    <a:pt x="18" y="13"/>
                    <a:pt x="18" y="11"/>
                    <a:pt x="19" y="11"/>
                  </a:cubicBezTo>
                  <a:cubicBezTo>
                    <a:pt x="20" y="11"/>
                    <a:pt x="22" y="11"/>
                    <a:pt x="22" y="10"/>
                  </a:cubicBezTo>
                  <a:cubicBezTo>
                    <a:pt x="23" y="9"/>
                    <a:pt x="22" y="8"/>
                    <a:pt x="23" y="7"/>
                  </a:cubicBezTo>
                  <a:cubicBezTo>
                    <a:pt x="24" y="6"/>
                    <a:pt x="24" y="4"/>
                    <a:pt x="25" y="3"/>
                  </a:cubicBezTo>
                  <a:cubicBezTo>
                    <a:pt x="26" y="2"/>
                    <a:pt x="25" y="1"/>
                    <a:pt x="2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 name="Freeform 50"/>
            <p:cNvSpPr>
              <a:spLocks noEditPoints="1"/>
            </p:cNvSpPr>
            <p:nvPr userDrawn="1"/>
          </p:nvSpPr>
          <p:spPr bwMode="auto">
            <a:xfrm>
              <a:off x="8756730" y="4715171"/>
              <a:ext cx="52389" cy="44450"/>
            </a:xfrm>
            <a:custGeom>
              <a:avLst/>
              <a:gdLst>
                <a:gd name="T0" fmla="*/ 15 w 35"/>
                <a:gd name="T1" fmla="*/ 20 h 30"/>
                <a:gd name="T2" fmla="*/ 16 w 35"/>
                <a:gd name="T3" fmla="*/ 24 h 30"/>
                <a:gd name="T4" fmla="*/ 18 w 35"/>
                <a:gd name="T5" fmla="*/ 23 h 30"/>
                <a:gd name="T6" fmla="*/ 20 w 35"/>
                <a:gd name="T7" fmla="*/ 24 h 30"/>
                <a:gd name="T8" fmla="*/ 20 w 35"/>
                <a:gd name="T9" fmla="*/ 24 h 30"/>
                <a:gd name="T10" fmla="*/ 21 w 35"/>
                <a:gd name="T11" fmla="*/ 22 h 30"/>
                <a:gd name="T12" fmla="*/ 16 w 35"/>
                <a:gd name="T13" fmla="*/ 20 h 30"/>
                <a:gd name="T14" fmla="*/ 15 w 35"/>
                <a:gd name="T15" fmla="*/ 20 h 30"/>
                <a:gd name="T16" fmla="*/ 14 w 35"/>
                <a:gd name="T17" fmla="*/ 7 h 30"/>
                <a:gd name="T18" fmla="*/ 16 w 35"/>
                <a:gd name="T19" fmla="*/ 13 h 30"/>
                <a:gd name="T20" fmla="*/ 18 w 35"/>
                <a:gd name="T21" fmla="*/ 13 h 30"/>
                <a:gd name="T22" fmla="*/ 18 w 35"/>
                <a:gd name="T23" fmla="*/ 13 h 30"/>
                <a:gd name="T24" fmla="*/ 14 w 35"/>
                <a:gd name="T25" fmla="*/ 6 h 30"/>
                <a:gd name="T26" fmla="*/ 14 w 35"/>
                <a:gd name="T27" fmla="*/ 6 h 30"/>
                <a:gd name="T28" fmla="*/ 14 w 35"/>
                <a:gd name="T29" fmla="*/ 7 h 30"/>
                <a:gd name="T30" fmla="*/ 0 w 35"/>
                <a:gd name="T31" fmla="*/ 14 h 30"/>
                <a:gd name="T32" fmla="*/ 6 w 35"/>
                <a:gd name="T33" fmla="*/ 9 h 30"/>
                <a:gd name="T34" fmla="*/ 11 w 35"/>
                <a:gd name="T35" fmla="*/ 10 h 30"/>
                <a:gd name="T36" fmla="*/ 12 w 35"/>
                <a:gd name="T37" fmla="*/ 3 h 30"/>
                <a:gd name="T38" fmla="*/ 15 w 35"/>
                <a:gd name="T39" fmla="*/ 0 h 30"/>
                <a:gd name="T40" fmla="*/ 18 w 35"/>
                <a:gd name="T41" fmla="*/ 6 h 30"/>
                <a:gd name="T42" fmla="*/ 20 w 35"/>
                <a:gd name="T43" fmla="*/ 10 h 30"/>
                <a:gd name="T44" fmla="*/ 20 w 35"/>
                <a:gd name="T45" fmla="*/ 9 h 30"/>
                <a:gd name="T46" fmla="*/ 22 w 35"/>
                <a:gd name="T47" fmla="*/ 5 h 30"/>
                <a:gd name="T48" fmla="*/ 24 w 35"/>
                <a:gd name="T49" fmla="*/ 5 h 30"/>
                <a:gd name="T50" fmla="*/ 24 w 35"/>
                <a:gd name="T51" fmla="*/ 9 h 30"/>
                <a:gd name="T52" fmla="*/ 25 w 35"/>
                <a:gd name="T53" fmla="*/ 14 h 30"/>
                <a:gd name="T54" fmla="*/ 25 w 35"/>
                <a:gd name="T55" fmla="*/ 16 h 30"/>
                <a:gd name="T56" fmla="*/ 30 w 35"/>
                <a:gd name="T57" fmla="*/ 18 h 30"/>
                <a:gd name="T58" fmla="*/ 31 w 35"/>
                <a:gd name="T59" fmla="*/ 20 h 30"/>
                <a:gd name="T60" fmla="*/ 34 w 35"/>
                <a:gd name="T61" fmla="*/ 22 h 30"/>
                <a:gd name="T62" fmla="*/ 35 w 35"/>
                <a:gd name="T63" fmla="*/ 23 h 30"/>
                <a:gd name="T64" fmla="*/ 35 w 35"/>
                <a:gd name="T65" fmla="*/ 23 h 30"/>
                <a:gd name="T66" fmla="*/ 29 w 35"/>
                <a:gd name="T67" fmla="*/ 23 h 30"/>
                <a:gd name="T68" fmla="*/ 26 w 35"/>
                <a:gd name="T69" fmla="*/ 23 h 30"/>
                <a:gd name="T70" fmla="*/ 25 w 35"/>
                <a:gd name="T71" fmla="*/ 24 h 30"/>
                <a:gd name="T72" fmla="*/ 21 w 35"/>
                <a:gd name="T73" fmla="*/ 26 h 30"/>
                <a:gd name="T74" fmla="*/ 21 w 35"/>
                <a:gd name="T75" fmla="*/ 28 h 30"/>
                <a:gd name="T76" fmla="*/ 19 w 35"/>
                <a:gd name="T77" fmla="*/ 28 h 30"/>
                <a:gd name="T78" fmla="*/ 17 w 35"/>
                <a:gd name="T79" fmla="*/ 30 h 30"/>
                <a:gd name="T80" fmla="*/ 14 w 35"/>
                <a:gd name="T81" fmla="*/ 30 h 30"/>
                <a:gd name="T82" fmla="*/ 14 w 35"/>
                <a:gd name="T83" fmla="*/ 30 h 30"/>
                <a:gd name="T84" fmla="*/ 9 w 35"/>
                <a:gd name="T85" fmla="*/ 28 h 30"/>
                <a:gd name="T86" fmla="*/ 11 w 35"/>
                <a:gd name="T87" fmla="*/ 26 h 30"/>
                <a:gd name="T88" fmla="*/ 11 w 35"/>
                <a:gd name="T89" fmla="*/ 23 h 30"/>
                <a:gd name="T90" fmla="*/ 10 w 35"/>
                <a:gd name="T91" fmla="*/ 17 h 30"/>
                <a:gd name="T92" fmla="*/ 8 w 35"/>
                <a:gd name="T93" fmla="*/ 16 h 30"/>
                <a:gd name="T94" fmla="*/ 6 w 35"/>
                <a:gd name="T95" fmla="*/ 16 h 30"/>
                <a:gd name="T96" fmla="*/ 4 w 35"/>
                <a:gd name="T97" fmla="*/ 15 h 30"/>
                <a:gd name="T98" fmla="*/ 0 w 35"/>
                <a:gd name="T99" fmla="*/ 14 h 30"/>
                <a:gd name="T100" fmla="*/ 0 w 35"/>
                <a:gd name="T101" fmla="*/ 1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5" h="30">
                  <a:moveTo>
                    <a:pt x="15" y="20"/>
                  </a:moveTo>
                  <a:cubicBezTo>
                    <a:pt x="15" y="22"/>
                    <a:pt x="16" y="22"/>
                    <a:pt x="16" y="24"/>
                  </a:cubicBezTo>
                  <a:cubicBezTo>
                    <a:pt x="18" y="24"/>
                    <a:pt x="18" y="23"/>
                    <a:pt x="18" y="23"/>
                  </a:cubicBezTo>
                  <a:cubicBezTo>
                    <a:pt x="19" y="23"/>
                    <a:pt x="20" y="24"/>
                    <a:pt x="20" y="24"/>
                  </a:cubicBezTo>
                  <a:cubicBezTo>
                    <a:pt x="20" y="24"/>
                    <a:pt x="20" y="24"/>
                    <a:pt x="20" y="24"/>
                  </a:cubicBezTo>
                  <a:cubicBezTo>
                    <a:pt x="20" y="24"/>
                    <a:pt x="21" y="23"/>
                    <a:pt x="21" y="22"/>
                  </a:cubicBezTo>
                  <a:cubicBezTo>
                    <a:pt x="20" y="21"/>
                    <a:pt x="18" y="20"/>
                    <a:pt x="16" y="20"/>
                  </a:cubicBezTo>
                  <a:cubicBezTo>
                    <a:pt x="15" y="20"/>
                    <a:pt x="15" y="20"/>
                    <a:pt x="15" y="20"/>
                  </a:cubicBezTo>
                  <a:close/>
                  <a:moveTo>
                    <a:pt x="14" y="7"/>
                  </a:moveTo>
                  <a:cubicBezTo>
                    <a:pt x="14" y="10"/>
                    <a:pt x="12" y="12"/>
                    <a:pt x="16" y="13"/>
                  </a:cubicBezTo>
                  <a:cubicBezTo>
                    <a:pt x="17" y="13"/>
                    <a:pt x="17" y="13"/>
                    <a:pt x="18" y="13"/>
                  </a:cubicBezTo>
                  <a:cubicBezTo>
                    <a:pt x="18" y="13"/>
                    <a:pt x="18" y="13"/>
                    <a:pt x="18" y="13"/>
                  </a:cubicBezTo>
                  <a:cubicBezTo>
                    <a:pt x="16" y="11"/>
                    <a:pt x="16" y="8"/>
                    <a:pt x="14" y="6"/>
                  </a:cubicBezTo>
                  <a:cubicBezTo>
                    <a:pt x="14" y="6"/>
                    <a:pt x="14" y="6"/>
                    <a:pt x="14" y="6"/>
                  </a:cubicBezTo>
                  <a:cubicBezTo>
                    <a:pt x="14" y="6"/>
                    <a:pt x="14" y="6"/>
                    <a:pt x="14" y="7"/>
                  </a:cubicBezTo>
                  <a:close/>
                  <a:moveTo>
                    <a:pt x="0" y="14"/>
                  </a:moveTo>
                  <a:cubicBezTo>
                    <a:pt x="1" y="13"/>
                    <a:pt x="5" y="9"/>
                    <a:pt x="6" y="9"/>
                  </a:cubicBezTo>
                  <a:cubicBezTo>
                    <a:pt x="8" y="9"/>
                    <a:pt x="9" y="10"/>
                    <a:pt x="11" y="10"/>
                  </a:cubicBezTo>
                  <a:cubicBezTo>
                    <a:pt x="12" y="8"/>
                    <a:pt x="12" y="6"/>
                    <a:pt x="12" y="3"/>
                  </a:cubicBezTo>
                  <a:cubicBezTo>
                    <a:pt x="12" y="2"/>
                    <a:pt x="14" y="0"/>
                    <a:pt x="15" y="0"/>
                  </a:cubicBezTo>
                  <a:cubicBezTo>
                    <a:pt x="16" y="2"/>
                    <a:pt x="17" y="4"/>
                    <a:pt x="18" y="6"/>
                  </a:cubicBezTo>
                  <a:cubicBezTo>
                    <a:pt x="18" y="7"/>
                    <a:pt x="18" y="9"/>
                    <a:pt x="20" y="10"/>
                  </a:cubicBezTo>
                  <a:cubicBezTo>
                    <a:pt x="20" y="10"/>
                    <a:pt x="20" y="10"/>
                    <a:pt x="20" y="9"/>
                  </a:cubicBezTo>
                  <a:cubicBezTo>
                    <a:pt x="21" y="9"/>
                    <a:pt x="21" y="6"/>
                    <a:pt x="22" y="5"/>
                  </a:cubicBezTo>
                  <a:cubicBezTo>
                    <a:pt x="22" y="5"/>
                    <a:pt x="23" y="5"/>
                    <a:pt x="24" y="5"/>
                  </a:cubicBezTo>
                  <a:cubicBezTo>
                    <a:pt x="25" y="6"/>
                    <a:pt x="24" y="8"/>
                    <a:pt x="24" y="9"/>
                  </a:cubicBezTo>
                  <a:cubicBezTo>
                    <a:pt x="24" y="11"/>
                    <a:pt x="25" y="12"/>
                    <a:pt x="25" y="14"/>
                  </a:cubicBezTo>
                  <a:cubicBezTo>
                    <a:pt x="26" y="15"/>
                    <a:pt x="25" y="15"/>
                    <a:pt x="25" y="16"/>
                  </a:cubicBezTo>
                  <a:cubicBezTo>
                    <a:pt x="26" y="18"/>
                    <a:pt x="29" y="17"/>
                    <a:pt x="30" y="18"/>
                  </a:cubicBezTo>
                  <a:cubicBezTo>
                    <a:pt x="31" y="19"/>
                    <a:pt x="31" y="20"/>
                    <a:pt x="31" y="20"/>
                  </a:cubicBezTo>
                  <a:cubicBezTo>
                    <a:pt x="32" y="21"/>
                    <a:pt x="33" y="21"/>
                    <a:pt x="34" y="22"/>
                  </a:cubicBezTo>
                  <a:cubicBezTo>
                    <a:pt x="34" y="22"/>
                    <a:pt x="35" y="22"/>
                    <a:pt x="35" y="23"/>
                  </a:cubicBezTo>
                  <a:cubicBezTo>
                    <a:pt x="35" y="23"/>
                    <a:pt x="35" y="23"/>
                    <a:pt x="35" y="23"/>
                  </a:cubicBezTo>
                  <a:cubicBezTo>
                    <a:pt x="33" y="22"/>
                    <a:pt x="31" y="23"/>
                    <a:pt x="29" y="23"/>
                  </a:cubicBezTo>
                  <a:cubicBezTo>
                    <a:pt x="28" y="23"/>
                    <a:pt x="27" y="22"/>
                    <a:pt x="26" y="23"/>
                  </a:cubicBezTo>
                  <a:cubicBezTo>
                    <a:pt x="26" y="23"/>
                    <a:pt x="25" y="24"/>
                    <a:pt x="25" y="24"/>
                  </a:cubicBezTo>
                  <a:cubicBezTo>
                    <a:pt x="24" y="25"/>
                    <a:pt x="22" y="24"/>
                    <a:pt x="21" y="26"/>
                  </a:cubicBezTo>
                  <a:cubicBezTo>
                    <a:pt x="21" y="26"/>
                    <a:pt x="21" y="27"/>
                    <a:pt x="21" y="28"/>
                  </a:cubicBezTo>
                  <a:cubicBezTo>
                    <a:pt x="20" y="28"/>
                    <a:pt x="20" y="28"/>
                    <a:pt x="19" y="28"/>
                  </a:cubicBezTo>
                  <a:cubicBezTo>
                    <a:pt x="18" y="28"/>
                    <a:pt x="18" y="29"/>
                    <a:pt x="17" y="30"/>
                  </a:cubicBezTo>
                  <a:cubicBezTo>
                    <a:pt x="16" y="30"/>
                    <a:pt x="15" y="28"/>
                    <a:pt x="14" y="30"/>
                  </a:cubicBezTo>
                  <a:cubicBezTo>
                    <a:pt x="14" y="30"/>
                    <a:pt x="14" y="30"/>
                    <a:pt x="14" y="30"/>
                  </a:cubicBezTo>
                  <a:cubicBezTo>
                    <a:pt x="13" y="28"/>
                    <a:pt x="11" y="28"/>
                    <a:pt x="9" y="28"/>
                  </a:cubicBezTo>
                  <a:cubicBezTo>
                    <a:pt x="10" y="26"/>
                    <a:pt x="11" y="26"/>
                    <a:pt x="11" y="26"/>
                  </a:cubicBezTo>
                  <a:cubicBezTo>
                    <a:pt x="12" y="25"/>
                    <a:pt x="11" y="24"/>
                    <a:pt x="11" y="23"/>
                  </a:cubicBezTo>
                  <a:cubicBezTo>
                    <a:pt x="10" y="21"/>
                    <a:pt x="10" y="19"/>
                    <a:pt x="10" y="17"/>
                  </a:cubicBezTo>
                  <a:cubicBezTo>
                    <a:pt x="9" y="17"/>
                    <a:pt x="9" y="17"/>
                    <a:pt x="8" y="16"/>
                  </a:cubicBezTo>
                  <a:cubicBezTo>
                    <a:pt x="7" y="16"/>
                    <a:pt x="6" y="16"/>
                    <a:pt x="6" y="16"/>
                  </a:cubicBezTo>
                  <a:cubicBezTo>
                    <a:pt x="5" y="16"/>
                    <a:pt x="4" y="15"/>
                    <a:pt x="4" y="15"/>
                  </a:cubicBezTo>
                  <a:cubicBezTo>
                    <a:pt x="2" y="14"/>
                    <a:pt x="1" y="15"/>
                    <a:pt x="0" y="14"/>
                  </a:cubicBezTo>
                  <a:cubicBezTo>
                    <a:pt x="0" y="14"/>
                    <a:pt x="0" y="14"/>
                    <a:pt x="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 name="Freeform 51"/>
            <p:cNvSpPr>
              <a:spLocks noEditPoints="1"/>
            </p:cNvSpPr>
            <p:nvPr userDrawn="1"/>
          </p:nvSpPr>
          <p:spPr bwMode="auto">
            <a:xfrm>
              <a:off x="8791655" y="4653259"/>
              <a:ext cx="50800" cy="55563"/>
            </a:xfrm>
            <a:custGeom>
              <a:avLst/>
              <a:gdLst>
                <a:gd name="T0" fmla="*/ 20 w 34"/>
                <a:gd name="T1" fmla="*/ 18 h 37"/>
                <a:gd name="T2" fmla="*/ 22 w 34"/>
                <a:gd name="T3" fmla="*/ 19 h 37"/>
                <a:gd name="T4" fmla="*/ 20 w 34"/>
                <a:gd name="T5" fmla="*/ 17 h 37"/>
                <a:gd name="T6" fmla="*/ 14 w 34"/>
                <a:gd name="T7" fmla="*/ 22 h 37"/>
                <a:gd name="T8" fmla="*/ 14 w 34"/>
                <a:gd name="T9" fmla="*/ 24 h 37"/>
                <a:gd name="T10" fmla="*/ 15 w 34"/>
                <a:gd name="T11" fmla="*/ 22 h 37"/>
                <a:gd name="T12" fmla="*/ 14 w 34"/>
                <a:gd name="T13" fmla="*/ 22 h 37"/>
                <a:gd name="T14" fmla="*/ 16 w 34"/>
                <a:gd name="T15" fmla="*/ 20 h 37"/>
                <a:gd name="T16" fmla="*/ 16 w 34"/>
                <a:gd name="T17" fmla="*/ 20 h 37"/>
                <a:gd name="T18" fmla="*/ 16 w 34"/>
                <a:gd name="T19" fmla="*/ 19 h 37"/>
                <a:gd name="T20" fmla="*/ 10 w 34"/>
                <a:gd name="T21" fmla="*/ 5 h 37"/>
                <a:gd name="T22" fmla="*/ 6 w 34"/>
                <a:gd name="T23" fmla="*/ 17 h 37"/>
                <a:gd name="T24" fmla="*/ 8 w 34"/>
                <a:gd name="T25" fmla="*/ 20 h 37"/>
                <a:gd name="T26" fmla="*/ 15 w 34"/>
                <a:gd name="T27" fmla="*/ 16 h 37"/>
                <a:gd name="T28" fmla="*/ 20 w 34"/>
                <a:gd name="T29" fmla="*/ 14 h 37"/>
                <a:gd name="T30" fmla="*/ 25 w 34"/>
                <a:gd name="T31" fmla="*/ 15 h 37"/>
                <a:gd name="T32" fmla="*/ 23 w 34"/>
                <a:gd name="T33" fmla="*/ 27 h 37"/>
                <a:gd name="T34" fmla="*/ 18 w 34"/>
                <a:gd name="T35" fmla="*/ 27 h 37"/>
                <a:gd name="T36" fmla="*/ 17 w 34"/>
                <a:gd name="T37" fmla="*/ 24 h 37"/>
                <a:gd name="T38" fmla="*/ 13 w 34"/>
                <a:gd name="T39" fmla="*/ 25 h 37"/>
                <a:gd name="T40" fmla="*/ 12 w 34"/>
                <a:gd name="T41" fmla="*/ 17 h 37"/>
                <a:gd name="T42" fmla="*/ 10 w 34"/>
                <a:gd name="T43" fmla="*/ 22 h 37"/>
                <a:gd name="T44" fmla="*/ 17 w 34"/>
                <a:gd name="T45" fmla="*/ 32 h 37"/>
                <a:gd name="T46" fmla="*/ 20 w 34"/>
                <a:gd name="T47" fmla="*/ 33 h 37"/>
                <a:gd name="T48" fmla="*/ 24 w 34"/>
                <a:gd name="T49" fmla="*/ 29 h 37"/>
                <a:gd name="T50" fmla="*/ 23 w 34"/>
                <a:gd name="T51" fmla="*/ 28 h 37"/>
                <a:gd name="T52" fmla="*/ 26 w 34"/>
                <a:gd name="T53" fmla="*/ 25 h 37"/>
                <a:gd name="T54" fmla="*/ 21 w 34"/>
                <a:gd name="T55" fmla="*/ 10 h 37"/>
                <a:gd name="T56" fmla="*/ 17 w 34"/>
                <a:gd name="T57" fmla="*/ 6 h 37"/>
                <a:gd name="T58" fmla="*/ 10 w 34"/>
                <a:gd name="T59" fmla="*/ 5 h 37"/>
                <a:gd name="T60" fmla="*/ 12 w 34"/>
                <a:gd name="T61" fmla="*/ 1 h 37"/>
                <a:gd name="T62" fmla="*/ 27 w 34"/>
                <a:gd name="T63" fmla="*/ 12 h 37"/>
                <a:gd name="T64" fmla="*/ 31 w 34"/>
                <a:gd name="T65" fmla="*/ 27 h 37"/>
                <a:gd name="T66" fmla="*/ 26 w 34"/>
                <a:gd name="T67" fmla="*/ 30 h 37"/>
                <a:gd name="T68" fmla="*/ 20 w 34"/>
                <a:gd name="T69" fmla="*/ 35 h 37"/>
                <a:gd name="T70" fmla="*/ 19 w 34"/>
                <a:gd name="T71" fmla="*/ 37 h 37"/>
                <a:gd name="T72" fmla="*/ 14 w 34"/>
                <a:gd name="T73" fmla="*/ 35 h 37"/>
                <a:gd name="T74" fmla="*/ 8 w 34"/>
                <a:gd name="T75" fmla="*/ 27 h 37"/>
                <a:gd name="T76" fmla="*/ 3 w 34"/>
                <a:gd name="T77" fmla="*/ 23 h 37"/>
                <a:gd name="T78" fmla="*/ 4 w 34"/>
                <a:gd name="T79" fmla="*/ 8 h 37"/>
                <a:gd name="T80" fmla="*/ 5 w 34"/>
                <a:gd name="T81" fmla="*/ 5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 h="37">
                  <a:moveTo>
                    <a:pt x="20" y="17"/>
                  </a:moveTo>
                  <a:cubicBezTo>
                    <a:pt x="20" y="17"/>
                    <a:pt x="20" y="18"/>
                    <a:pt x="20" y="18"/>
                  </a:cubicBezTo>
                  <a:cubicBezTo>
                    <a:pt x="20" y="18"/>
                    <a:pt x="21" y="19"/>
                    <a:pt x="22" y="19"/>
                  </a:cubicBezTo>
                  <a:cubicBezTo>
                    <a:pt x="22" y="19"/>
                    <a:pt x="22" y="19"/>
                    <a:pt x="22" y="19"/>
                  </a:cubicBezTo>
                  <a:cubicBezTo>
                    <a:pt x="22" y="18"/>
                    <a:pt x="22" y="18"/>
                    <a:pt x="22" y="18"/>
                  </a:cubicBezTo>
                  <a:cubicBezTo>
                    <a:pt x="21" y="17"/>
                    <a:pt x="21" y="17"/>
                    <a:pt x="20" y="17"/>
                  </a:cubicBezTo>
                  <a:cubicBezTo>
                    <a:pt x="20" y="17"/>
                    <a:pt x="20" y="17"/>
                    <a:pt x="20" y="17"/>
                  </a:cubicBezTo>
                  <a:close/>
                  <a:moveTo>
                    <a:pt x="14" y="22"/>
                  </a:moveTo>
                  <a:cubicBezTo>
                    <a:pt x="14" y="23"/>
                    <a:pt x="14" y="23"/>
                    <a:pt x="14" y="24"/>
                  </a:cubicBezTo>
                  <a:cubicBezTo>
                    <a:pt x="14" y="24"/>
                    <a:pt x="14" y="24"/>
                    <a:pt x="14" y="24"/>
                  </a:cubicBezTo>
                  <a:cubicBezTo>
                    <a:pt x="14" y="24"/>
                    <a:pt x="14" y="24"/>
                    <a:pt x="14" y="24"/>
                  </a:cubicBezTo>
                  <a:cubicBezTo>
                    <a:pt x="15" y="23"/>
                    <a:pt x="14" y="23"/>
                    <a:pt x="15" y="22"/>
                  </a:cubicBezTo>
                  <a:cubicBezTo>
                    <a:pt x="15" y="22"/>
                    <a:pt x="14" y="22"/>
                    <a:pt x="14" y="22"/>
                  </a:cubicBezTo>
                  <a:cubicBezTo>
                    <a:pt x="14" y="22"/>
                    <a:pt x="14" y="22"/>
                    <a:pt x="14" y="22"/>
                  </a:cubicBezTo>
                  <a:close/>
                  <a:moveTo>
                    <a:pt x="16" y="19"/>
                  </a:moveTo>
                  <a:cubicBezTo>
                    <a:pt x="16" y="19"/>
                    <a:pt x="16" y="19"/>
                    <a:pt x="16" y="20"/>
                  </a:cubicBezTo>
                  <a:cubicBezTo>
                    <a:pt x="16" y="20"/>
                    <a:pt x="16" y="20"/>
                    <a:pt x="16" y="20"/>
                  </a:cubicBezTo>
                  <a:cubicBezTo>
                    <a:pt x="16" y="20"/>
                    <a:pt x="16" y="20"/>
                    <a:pt x="16" y="20"/>
                  </a:cubicBezTo>
                  <a:cubicBezTo>
                    <a:pt x="16" y="19"/>
                    <a:pt x="16" y="19"/>
                    <a:pt x="16" y="19"/>
                  </a:cubicBezTo>
                  <a:cubicBezTo>
                    <a:pt x="16" y="19"/>
                    <a:pt x="16" y="19"/>
                    <a:pt x="16" y="19"/>
                  </a:cubicBezTo>
                  <a:cubicBezTo>
                    <a:pt x="16" y="19"/>
                    <a:pt x="16" y="19"/>
                    <a:pt x="16" y="19"/>
                  </a:cubicBezTo>
                  <a:close/>
                  <a:moveTo>
                    <a:pt x="10" y="5"/>
                  </a:moveTo>
                  <a:cubicBezTo>
                    <a:pt x="9" y="6"/>
                    <a:pt x="8" y="7"/>
                    <a:pt x="7" y="8"/>
                  </a:cubicBezTo>
                  <a:cubicBezTo>
                    <a:pt x="5" y="11"/>
                    <a:pt x="6" y="14"/>
                    <a:pt x="6" y="17"/>
                  </a:cubicBezTo>
                  <a:cubicBezTo>
                    <a:pt x="6" y="18"/>
                    <a:pt x="7" y="20"/>
                    <a:pt x="8" y="20"/>
                  </a:cubicBezTo>
                  <a:cubicBezTo>
                    <a:pt x="8" y="20"/>
                    <a:pt x="8" y="20"/>
                    <a:pt x="8" y="20"/>
                  </a:cubicBezTo>
                  <a:cubicBezTo>
                    <a:pt x="9" y="19"/>
                    <a:pt x="8" y="12"/>
                    <a:pt x="12" y="12"/>
                  </a:cubicBezTo>
                  <a:cubicBezTo>
                    <a:pt x="13" y="12"/>
                    <a:pt x="14" y="15"/>
                    <a:pt x="15" y="16"/>
                  </a:cubicBezTo>
                  <a:cubicBezTo>
                    <a:pt x="16" y="16"/>
                    <a:pt x="18" y="16"/>
                    <a:pt x="19" y="15"/>
                  </a:cubicBezTo>
                  <a:cubicBezTo>
                    <a:pt x="19" y="15"/>
                    <a:pt x="19" y="15"/>
                    <a:pt x="20" y="14"/>
                  </a:cubicBezTo>
                  <a:cubicBezTo>
                    <a:pt x="21" y="14"/>
                    <a:pt x="22" y="13"/>
                    <a:pt x="24" y="13"/>
                  </a:cubicBezTo>
                  <a:cubicBezTo>
                    <a:pt x="24" y="14"/>
                    <a:pt x="24" y="14"/>
                    <a:pt x="25" y="15"/>
                  </a:cubicBezTo>
                  <a:cubicBezTo>
                    <a:pt x="25" y="16"/>
                    <a:pt x="24" y="17"/>
                    <a:pt x="24" y="18"/>
                  </a:cubicBezTo>
                  <a:cubicBezTo>
                    <a:pt x="24" y="21"/>
                    <a:pt x="24" y="24"/>
                    <a:pt x="23" y="27"/>
                  </a:cubicBezTo>
                  <a:cubicBezTo>
                    <a:pt x="22" y="27"/>
                    <a:pt x="22" y="28"/>
                    <a:pt x="21" y="29"/>
                  </a:cubicBezTo>
                  <a:cubicBezTo>
                    <a:pt x="20" y="28"/>
                    <a:pt x="19" y="28"/>
                    <a:pt x="18" y="27"/>
                  </a:cubicBezTo>
                  <a:cubicBezTo>
                    <a:pt x="18" y="26"/>
                    <a:pt x="18" y="25"/>
                    <a:pt x="18" y="25"/>
                  </a:cubicBezTo>
                  <a:cubicBezTo>
                    <a:pt x="18" y="25"/>
                    <a:pt x="17" y="25"/>
                    <a:pt x="17" y="24"/>
                  </a:cubicBezTo>
                  <a:cubicBezTo>
                    <a:pt x="17" y="24"/>
                    <a:pt x="17" y="25"/>
                    <a:pt x="16" y="25"/>
                  </a:cubicBezTo>
                  <a:cubicBezTo>
                    <a:pt x="15" y="25"/>
                    <a:pt x="14" y="26"/>
                    <a:pt x="13" y="25"/>
                  </a:cubicBezTo>
                  <a:cubicBezTo>
                    <a:pt x="13" y="25"/>
                    <a:pt x="12" y="24"/>
                    <a:pt x="12" y="24"/>
                  </a:cubicBezTo>
                  <a:cubicBezTo>
                    <a:pt x="12" y="23"/>
                    <a:pt x="15" y="17"/>
                    <a:pt x="12" y="17"/>
                  </a:cubicBezTo>
                  <a:cubicBezTo>
                    <a:pt x="12" y="17"/>
                    <a:pt x="12" y="17"/>
                    <a:pt x="12" y="17"/>
                  </a:cubicBezTo>
                  <a:cubicBezTo>
                    <a:pt x="12" y="18"/>
                    <a:pt x="10" y="21"/>
                    <a:pt x="10" y="22"/>
                  </a:cubicBezTo>
                  <a:cubicBezTo>
                    <a:pt x="10" y="23"/>
                    <a:pt x="11" y="23"/>
                    <a:pt x="11" y="25"/>
                  </a:cubicBezTo>
                  <a:cubicBezTo>
                    <a:pt x="12" y="27"/>
                    <a:pt x="15" y="30"/>
                    <a:pt x="17" y="32"/>
                  </a:cubicBezTo>
                  <a:cubicBezTo>
                    <a:pt x="18" y="33"/>
                    <a:pt x="18" y="33"/>
                    <a:pt x="18" y="33"/>
                  </a:cubicBezTo>
                  <a:cubicBezTo>
                    <a:pt x="19" y="33"/>
                    <a:pt x="20" y="33"/>
                    <a:pt x="20" y="33"/>
                  </a:cubicBezTo>
                  <a:cubicBezTo>
                    <a:pt x="21" y="33"/>
                    <a:pt x="23" y="29"/>
                    <a:pt x="24" y="29"/>
                  </a:cubicBezTo>
                  <a:cubicBezTo>
                    <a:pt x="24" y="29"/>
                    <a:pt x="24" y="29"/>
                    <a:pt x="24" y="29"/>
                  </a:cubicBezTo>
                  <a:cubicBezTo>
                    <a:pt x="24" y="29"/>
                    <a:pt x="24" y="29"/>
                    <a:pt x="23" y="28"/>
                  </a:cubicBezTo>
                  <a:cubicBezTo>
                    <a:pt x="23" y="28"/>
                    <a:pt x="23" y="28"/>
                    <a:pt x="23" y="28"/>
                  </a:cubicBezTo>
                  <a:cubicBezTo>
                    <a:pt x="24" y="27"/>
                    <a:pt x="25" y="28"/>
                    <a:pt x="26" y="27"/>
                  </a:cubicBezTo>
                  <a:cubicBezTo>
                    <a:pt x="26" y="26"/>
                    <a:pt x="26" y="25"/>
                    <a:pt x="26" y="25"/>
                  </a:cubicBezTo>
                  <a:cubicBezTo>
                    <a:pt x="27" y="24"/>
                    <a:pt x="29" y="24"/>
                    <a:pt x="30" y="23"/>
                  </a:cubicBezTo>
                  <a:cubicBezTo>
                    <a:pt x="31" y="19"/>
                    <a:pt x="25" y="12"/>
                    <a:pt x="21" y="10"/>
                  </a:cubicBezTo>
                  <a:cubicBezTo>
                    <a:pt x="21" y="9"/>
                    <a:pt x="20" y="8"/>
                    <a:pt x="19" y="7"/>
                  </a:cubicBezTo>
                  <a:cubicBezTo>
                    <a:pt x="18" y="7"/>
                    <a:pt x="18" y="7"/>
                    <a:pt x="17" y="6"/>
                  </a:cubicBezTo>
                  <a:cubicBezTo>
                    <a:pt x="15" y="5"/>
                    <a:pt x="14" y="3"/>
                    <a:pt x="12" y="3"/>
                  </a:cubicBezTo>
                  <a:cubicBezTo>
                    <a:pt x="11" y="3"/>
                    <a:pt x="10" y="4"/>
                    <a:pt x="10" y="5"/>
                  </a:cubicBezTo>
                  <a:close/>
                  <a:moveTo>
                    <a:pt x="7" y="5"/>
                  </a:moveTo>
                  <a:cubicBezTo>
                    <a:pt x="9" y="3"/>
                    <a:pt x="10" y="1"/>
                    <a:pt x="12" y="1"/>
                  </a:cubicBezTo>
                  <a:cubicBezTo>
                    <a:pt x="16" y="0"/>
                    <a:pt x="20" y="5"/>
                    <a:pt x="24" y="9"/>
                  </a:cubicBezTo>
                  <a:cubicBezTo>
                    <a:pt x="25" y="10"/>
                    <a:pt x="26" y="11"/>
                    <a:pt x="27" y="12"/>
                  </a:cubicBezTo>
                  <a:cubicBezTo>
                    <a:pt x="29" y="15"/>
                    <a:pt x="33" y="17"/>
                    <a:pt x="34" y="20"/>
                  </a:cubicBezTo>
                  <a:cubicBezTo>
                    <a:pt x="34" y="21"/>
                    <a:pt x="33" y="27"/>
                    <a:pt x="31" y="27"/>
                  </a:cubicBezTo>
                  <a:cubicBezTo>
                    <a:pt x="30" y="28"/>
                    <a:pt x="27" y="27"/>
                    <a:pt x="26" y="29"/>
                  </a:cubicBezTo>
                  <a:cubicBezTo>
                    <a:pt x="26" y="29"/>
                    <a:pt x="26" y="30"/>
                    <a:pt x="26" y="30"/>
                  </a:cubicBezTo>
                  <a:cubicBezTo>
                    <a:pt x="26" y="31"/>
                    <a:pt x="23" y="34"/>
                    <a:pt x="22" y="35"/>
                  </a:cubicBezTo>
                  <a:cubicBezTo>
                    <a:pt x="21" y="35"/>
                    <a:pt x="20" y="35"/>
                    <a:pt x="20" y="35"/>
                  </a:cubicBezTo>
                  <a:cubicBezTo>
                    <a:pt x="19" y="36"/>
                    <a:pt x="20" y="37"/>
                    <a:pt x="19" y="37"/>
                  </a:cubicBezTo>
                  <a:cubicBezTo>
                    <a:pt x="19" y="37"/>
                    <a:pt x="19" y="37"/>
                    <a:pt x="19" y="37"/>
                  </a:cubicBezTo>
                  <a:cubicBezTo>
                    <a:pt x="18" y="37"/>
                    <a:pt x="17" y="37"/>
                    <a:pt x="16" y="37"/>
                  </a:cubicBezTo>
                  <a:cubicBezTo>
                    <a:pt x="16" y="37"/>
                    <a:pt x="14" y="35"/>
                    <a:pt x="14" y="35"/>
                  </a:cubicBezTo>
                  <a:cubicBezTo>
                    <a:pt x="14" y="33"/>
                    <a:pt x="12" y="31"/>
                    <a:pt x="11" y="29"/>
                  </a:cubicBezTo>
                  <a:cubicBezTo>
                    <a:pt x="10" y="28"/>
                    <a:pt x="8" y="27"/>
                    <a:pt x="8" y="27"/>
                  </a:cubicBezTo>
                  <a:cubicBezTo>
                    <a:pt x="7" y="26"/>
                    <a:pt x="6" y="25"/>
                    <a:pt x="5" y="25"/>
                  </a:cubicBezTo>
                  <a:cubicBezTo>
                    <a:pt x="5" y="24"/>
                    <a:pt x="4" y="23"/>
                    <a:pt x="3" y="23"/>
                  </a:cubicBezTo>
                  <a:cubicBezTo>
                    <a:pt x="0" y="18"/>
                    <a:pt x="1" y="17"/>
                    <a:pt x="2" y="12"/>
                  </a:cubicBezTo>
                  <a:cubicBezTo>
                    <a:pt x="2" y="11"/>
                    <a:pt x="3" y="9"/>
                    <a:pt x="4" y="8"/>
                  </a:cubicBezTo>
                  <a:cubicBezTo>
                    <a:pt x="4" y="8"/>
                    <a:pt x="4" y="8"/>
                    <a:pt x="4" y="8"/>
                  </a:cubicBezTo>
                  <a:cubicBezTo>
                    <a:pt x="4" y="7"/>
                    <a:pt x="5" y="6"/>
                    <a:pt x="5" y="5"/>
                  </a:cubicBezTo>
                  <a:cubicBezTo>
                    <a:pt x="6" y="5"/>
                    <a:pt x="7" y="5"/>
                    <a:pt x="7"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 name="Freeform 52"/>
            <p:cNvSpPr>
              <a:spLocks noEditPoints="1"/>
            </p:cNvSpPr>
            <p:nvPr userDrawn="1"/>
          </p:nvSpPr>
          <p:spPr bwMode="auto">
            <a:xfrm>
              <a:off x="8847216" y="4611977"/>
              <a:ext cx="46038" cy="58738"/>
            </a:xfrm>
            <a:custGeom>
              <a:avLst/>
              <a:gdLst>
                <a:gd name="T0" fmla="*/ 8 w 31"/>
                <a:gd name="T1" fmla="*/ 31 h 39"/>
                <a:gd name="T2" fmla="*/ 9 w 31"/>
                <a:gd name="T3" fmla="*/ 30 h 39"/>
                <a:gd name="T4" fmla="*/ 8 w 31"/>
                <a:gd name="T5" fmla="*/ 26 h 39"/>
                <a:gd name="T6" fmla="*/ 18 w 31"/>
                <a:gd name="T7" fmla="*/ 18 h 39"/>
                <a:gd name="T8" fmla="*/ 18 w 31"/>
                <a:gd name="T9" fmla="*/ 21 h 39"/>
                <a:gd name="T10" fmla="*/ 19 w 31"/>
                <a:gd name="T11" fmla="*/ 18 h 39"/>
                <a:gd name="T12" fmla="*/ 7 w 31"/>
                <a:gd name="T13" fmla="*/ 22 h 39"/>
                <a:gd name="T14" fmla="*/ 6 w 31"/>
                <a:gd name="T15" fmla="*/ 23 h 39"/>
                <a:gd name="T16" fmla="*/ 7 w 31"/>
                <a:gd name="T17" fmla="*/ 22 h 39"/>
                <a:gd name="T18" fmla="*/ 7 w 31"/>
                <a:gd name="T19" fmla="*/ 22 h 39"/>
                <a:gd name="T20" fmla="*/ 23 w 31"/>
                <a:gd name="T21" fmla="*/ 12 h 39"/>
                <a:gd name="T22" fmla="*/ 23 w 31"/>
                <a:gd name="T23" fmla="*/ 12 h 39"/>
                <a:gd name="T24" fmla="*/ 23 w 31"/>
                <a:gd name="T25" fmla="*/ 11 h 39"/>
                <a:gd name="T26" fmla="*/ 10 w 31"/>
                <a:gd name="T27" fmla="*/ 19 h 39"/>
                <a:gd name="T28" fmla="*/ 10 w 31"/>
                <a:gd name="T29" fmla="*/ 23 h 39"/>
                <a:gd name="T30" fmla="*/ 10 w 31"/>
                <a:gd name="T31" fmla="*/ 19 h 39"/>
                <a:gd name="T32" fmla="*/ 15 w 31"/>
                <a:gd name="T33" fmla="*/ 13 h 39"/>
                <a:gd name="T34" fmla="*/ 16 w 31"/>
                <a:gd name="T35" fmla="*/ 14 h 39"/>
                <a:gd name="T36" fmla="*/ 15 w 31"/>
                <a:gd name="T37" fmla="*/ 13 h 39"/>
                <a:gd name="T38" fmla="*/ 9 w 31"/>
                <a:gd name="T39" fmla="*/ 16 h 39"/>
                <a:gd name="T40" fmla="*/ 9 w 31"/>
                <a:gd name="T41" fmla="*/ 18 h 39"/>
                <a:gd name="T42" fmla="*/ 9 w 31"/>
                <a:gd name="T43" fmla="*/ 16 h 39"/>
                <a:gd name="T44" fmla="*/ 19 w 31"/>
                <a:gd name="T45" fmla="*/ 4 h 39"/>
                <a:gd name="T46" fmla="*/ 23 w 31"/>
                <a:gd name="T47" fmla="*/ 7 h 39"/>
                <a:gd name="T48" fmla="*/ 29 w 31"/>
                <a:gd name="T49" fmla="*/ 9 h 39"/>
                <a:gd name="T50" fmla="*/ 25 w 31"/>
                <a:gd name="T51" fmla="*/ 16 h 39"/>
                <a:gd name="T52" fmla="*/ 29 w 31"/>
                <a:gd name="T53" fmla="*/ 26 h 39"/>
                <a:gd name="T54" fmla="*/ 30 w 31"/>
                <a:gd name="T55" fmla="*/ 30 h 39"/>
                <a:gd name="T56" fmla="*/ 31 w 31"/>
                <a:gd name="T57" fmla="*/ 32 h 39"/>
                <a:gd name="T58" fmla="*/ 22 w 31"/>
                <a:gd name="T59" fmla="*/ 23 h 39"/>
                <a:gd name="T60" fmla="*/ 16 w 31"/>
                <a:gd name="T61" fmla="*/ 29 h 39"/>
                <a:gd name="T62" fmla="*/ 15 w 31"/>
                <a:gd name="T63" fmla="*/ 22 h 39"/>
                <a:gd name="T64" fmla="*/ 15 w 31"/>
                <a:gd name="T65" fmla="*/ 19 h 39"/>
                <a:gd name="T66" fmla="*/ 12 w 31"/>
                <a:gd name="T67" fmla="*/ 19 h 39"/>
                <a:gd name="T68" fmla="*/ 13 w 31"/>
                <a:gd name="T69" fmla="*/ 29 h 39"/>
                <a:gd name="T70" fmla="*/ 17 w 31"/>
                <a:gd name="T71" fmla="*/ 34 h 39"/>
                <a:gd name="T72" fmla="*/ 14 w 31"/>
                <a:gd name="T73" fmla="*/ 33 h 39"/>
                <a:gd name="T74" fmla="*/ 12 w 31"/>
                <a:gd name="T75" fmla="*/ 32 h 39"/>
                <a:gd name="T76" fmla="*/ 7 w 31"/>
                <a:gd name="T77" fmla="*/ 39 h 39"/>
                <a:gd name="T78" fmla="*/ 6 w 31"/>
                <a:gd name="T79" fmla="*/ 33 h 39"/>
                <a:gd name="T80" fmla="*/ 6 w 31"/>
                <a:gd name="T81" fmla="*/ 26 h 39"/>
                <a:gd name="T82" fmla="*/ 2 w 31"/>
                <a:gd name="T83" fmla="*/ 29 h 39"/>
                <a:gd name="T84" fmla="*/ 4 w 31"/>
                <a:gd name="T85" fmla="*/ 13 h 39"/>
                <a:gd name="T86" fmla="*/ 6 w 31"/>
                <a:gd name="T87" fmla="*/ 9 h 39"/>
                <a:gd name="T88" fmla="*/ 3 w 31"/>
                <a:gd name="T89" fmla="*/ 23 h 39"/>
                <a:gd name="T90" fmla="*/ 3 w 31"/>
                <a:gd name="T91" fmla="*/ 27 h 39"/>
                <a:gd name="T92" fmla="*/ 9 w 31"/>
                <a:gd name="T93" fmla="*/ 14 h 39"/>
                <a:gd name="T94" fmla="*/ 13 w 31"/>
                <a:gd name="T95" fmla="*/ 15 h 39"/>
                <a:gd name="T96" fmla="*/ 12 w 31"/>
                <a:gd name="T97" fmla="*/ 9 h 39"/>
                <a:gd name="T98" fmla="*/ 11 w 31"/>
                <a:gd name="T99" fmla="*/ 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1" h="39">
                  <a:moveTo>
                    <a:pt x="8" y="26"/>
                  </a:moveTo>
                  <a:cubicBezTo>
                    <a:pt x="8" y="27"/>
                    <a:pt x="8" y="30"/>
                    <a:pt x="8" y="31"/>
                  </a:cubicBezTo>
                  <a:cubicBezTo>
                    <a:pt x="8" y="31"/>
                    <a:pt x="8" y="31"/>
                    <a:pt x="8" y="31"/>
                  </a:cubicBezTo>
                  <a:cubicBezTo>
                    <a:pt x="8" y="31"/>
                    <a:pt x="9" y="31"/>
                    <a:pt x="9" y="30"/>
                  </a:cubicBezTo>
                  <a:cubicBezTo>
                    <a:pt x="9" y="29"/>
                    <a:pt x="11" y="27"/>
                    <a:pt x="9" y="26"/>
                  </a:cubicBezTo>
                  <a:cubicBezTo>
                    <a:pt x="9" y="26"/>
                    <a:pt x="9" y="26"/>
                    <a:pt x="8" y="26"/>
                  </a:cubicBezTo>
                  <a:cubicBezTo>
                    <a:pt x="9" y="26"/>
                    <a:pt x="8" y="26"/>
                    <a:pt x="8" y="26"/>
                  </a:cubicBezTo>
                  <a:close/>
                  <a:moveTo>
                    <a:pt x="18" y="18"/>
                  </a:moveTo>
                  <a:cubicBezTo>
                    <a:pt x="18" y="19"/>
                    <a:pt x="17" y="20"/>
                    <a:pt x="17" y="21"/>
                  </a:cubicBezTo>
                  <a:cubicBezTo>
                    <a:pt x="17" y="21"/>
                    <a:pt x="17" y="21"/>
                    <a:pt x="18" y="21"/>
                  </a:cubicBezTo>
                  <a:cubicBezTo>
                    <a:pt x="18" y="21"/>
                    <a:pt x="18" y="21"/>
                    <a:pt x="18" y="21"/>
                  </a:cubicBezTo>
                  <a:cubicBezTo>
                    <a:pt x="19" y="21"/>
                    <a:pt x="21" y="19"/>
                    <a:pt x="19" y="18"/>
                  </a:cubicBezTo>
                  <a:cubicBezTo>
                    <a:pt x="19" y="17"/>
                    <a:pt x="19" y="17"/>
                    <a:pt x="18" y="18"/>
                  </a:cubicBezTo>
                  <a:close/>
                  <a:moveTo>
                    <a:pt x="7" y="22"/>
                  </a:moveTo>
                  <a:cubicBezTo>
                    <a:pt x="7" y="22"/>
                    <a:pt x="7" y="23"/>
                    <a:pt x="6" y="23"/>
                  </a:cubicBezTo>
                  <a:cubicBezTo>
                    <a:pt x="6" y="23"/>
                    <a:pt x="6" y="23"/>
                    <a:pt x="6" y="23"/>
                  </a:cubicBezTo>
                  <a:cubicBezTo>
                    <a:pt x="7" y="23"/>
                    <a:pt x="7" y="23"/>
                    <a:pt x="7" y="23"/>
                  </a:cubicBezTo>
                  <a:cubicBezTo>
                    <a:pt x="7" y="22"/>
                    <a:pt x="7" y="22"/>
                    <a:pt x="7" y="22"/>
                  </a:cubicBezTo>
                  <a:cubicBezTo>
                    <a:pt x="7" y="22"/>
                    <a:pt x="7" y="22"/>
                    <a:pt x="7" y="22"/>
                  </a:cubicBezTo>
                  <a:cubicBezTo>
                    <a:pt x="7" y="22"/>
                    <a:pt x="7" y="22"/>
                    <a:pt x="7" y="22"/>
                  </a:cubicBezTo>
                  <a:close/>
                  <a:moveTo>
                    <a:pt x="23" y="11"/>
                  </a:moveTo>
                  <a:cubicBezTo>
                    <a:pt x="23" y="12"/>
                    <a:pt x="23" y="12"/>
                    <a:pt x="23" y="12"/>
                  </a:cubicBezTo>
                  <a:cubicBezTo>
                    <a:pt x="23" y="12"/>
                    <a:pt x="23" y="12"/>
                    <a:pt x="23" y="12"/>
                  </a:cubicBezTo>
                  <a:cubicBezTo>
                    <a:pt x="23" y="12"/>
                    <a:pt x="23" y="12"/>
                    <a:pt x="23" y="12"/>
                  </a:cubicBezTo>
                  <a:cubicBezTo>
                    <a:pt x="23" y="12"/>
                    <a:pt x="23" y="12"/>
                    <a:pt x="23" y="11"/>
                  </a:cubicBezTo>
                  <a:cubicBezTo>
                    <a:pt x="23" y="11"/>
                    <a:pt x="23" y="11"/>
                    <a:pt x="23" y="11"/>
                  </a:cubicBezTo>
                  <a:cubicBezTo>
                    <a:pt x="23" y="11"/>
                    <a:pt x="23" y="11"/>
                    <a:pt x="23" y="11"/>
                  </a:cubicBezTo>
                  <a:close/>
                  <a:moveTo>
                    <a:pt x="10" y="19"/>
                  </a:moveTo>
                  <a:cubicBezTo>
                    <a:pt x="9" y="20"/>
                    <a:pt x="9" y="23"/>
                    <a:pt x="10" y="23"/>
                  </a:cubicBezTo>
                  <a:cubicBezTo>
                    <a:pt x="10" y="23"/>
                    <a:pt x="10" y="23"/>
                    <a:pt x="10" y="23"/>
                  </a:cubicBezTo>
                  <a:cubicBezTo>
                    <a:pt x="11" y="22"/>
                    <a:pt x="11" y="20"/>
                    <a:pt x="11" y="19"/>
                  </a:cubicBezTo>
                  <a:cubicBezTo>
                    <a:pt x="11" y="19"/>
                    <a:pt x="10" y="19"/>
                    <a:pt x="10" y="19"/>
                  </a:cubicBezTo>
                  <a:close/>
                  <a:moveTo>
                    <a:pt x="15" y="13"/>
                  </a:moveTo>
                  <a:cubicBezTo>
                    <a:pt x="15" y="13"/>
                    <a:pt x="15" y="13"/>
                    <a:pt x="15" y="13"/>
                  </a:cubicBezTo>
                  <a:cubicBezTo>
                    <a:pt x="15" y="14"/>
                    <a:pt x="15" y="14"/>
                    <a:pt x="15" y="14"/>
                  </a:cubicBezTo>
                  <a:cubicBezTo>
                    <a:pt x="16" y="14"/>
                    <a:pt x="16" y="14"/>
                    <a:pt x="16" y="14"/>
                  </a:cubicBezTo>
                  <a:cubicBezTo>
                    <a:pt x="16" y="14"/>
                    <a:pt x="16" y="13"/>
                    <a:pt x="16" y="13"/>
                  </a:cubicBezTo>
                  <a:cubicBezTo>
                    <a:pt x="16" y="13"/>
                    <a:pt x="16" y="13"/>
                    <a:pt x="15" y="13"/>
                  </a:cubicBezTo>
                  <a:cubicBezTo>
                    <a:pt x="16" y="13"/>
                    <a:pt x="16" y="13"/>
                    <a:pt x="15" y="13"/>
                  </a:cubicBezTo>
                  <a:close/>
                  <a:moveTo>
                    <a:pt x="9" y="16"/>
                  </a:moveTo>
                  <a:cubicBezTo>
                    <a:pt x="8" y="17"/>
                    <a:pt x="8" y="18"/>
                    <a:pt x="9" y="18"/>
                  </a:cubicBezTo>
                  <a:cubicBezTo>
                    <a:pt x="9" y="18"/>
                    <a:pt x="9" y="18"/>
                    <a:pt x="9" y="18"/>
                  </a:cubicBezTo>
                  <a:cubicBezTo>
                    <a:pt x="9" y="17"/>
                    <a:pt x="9" y="17"/>
                    <a:pt x="9" y="16"/>
                  </a:cubicBezTo>
                  <a:cubicBezTo>
                    <a:pt x="9" y="15"/>
                    <a:pt x="9" y="16"/>
                    <a:pt x="9" y="16"/>
                  </a:cubicBezTo>
                  <a:close/>
                  <a:moveTo>
                    <a:pt x="11" y="1"/>
                  </a:moveTo>
                  <a:cubicBezTo>
                    <a:pt x="13" y="0"/>
                    <a:pt x="17" y="2"/>
                    <a:pt x="19" y="4"/>
                  </a:cubicBezTo>
                  <a:cubicBezTo>
                    <a:pt x="19" y="5"/>
                    <a:pt x="19" y="6"/>
                    <a:pt x="20" y="6"/>
                  </a:cubicBezTo>
                  <a:cubicBezTo>
                    <a:pt x="21" y="7"/>
                    <a:pt x="22" y="7"/>
                    <a:pt x="23" y="7"/>
                  </a:cubicBezTo>
                  <a:cubicBezTo>
                    <a:pt x="24" y="8"/>
                    <a:pt x="25" y="9"/>
                    <a:pt x="25" y="9"/>
                  </a:cubicBezTo>
                  <a:cubicBezTo>
                    <a:pt x="27" y="9"/>
                    <a:pt x="28" y="9"/>
                    <a:pt x="29" y="9"/>
                  </a:cubicBezTo>
                  <a:cubicBezTo>
                    <a:pt x="29" y="9"/>
                    <a:pt x="29" y="9"/>
                    <a:pt x="29" y="10"/>
                  </a:cubicBezTo>
                  <a:cubicBezTo>
                    <a:pt x="28" y="12"/>
                    <a:pt x="25" y="14"/>
                    <a:pt x="25" y="16"/>
                  </a:cubicBezTo>
                  <a:cubicBezTo>
                    <a:pt x="25" y="18"/>
                    <a:pt x="27" y="19"/>
                    <a:pt x="27" y="21"/>
                  </a:cubicBezTo>
                  <a:cubicBezTo>
                    <a:pt x="28" y="23"/>
                    <a:pt x="29" y="24"/>
                    <a:pt x="29" y="26"/>
                  </a:cubicBezTo>
                  <a:cubicBezTo>
                    <a:pt x="29" y="26"/>
                    <a:pt x="29" y="27"/>
                    <a:pt x="30" y="27"/>
                  </a:cubicBezTo>
                  <a:cubicBezTo>
                    <a:pt x="30" y="28"/>
                    <a:pt x="30" y="29"/>
                    <a:pt x="30" y="30"/>
                  </a:cubicBezTo>
                  <a:cubicBezTo>
                    <a:pt x="30" y="31"/>
                    <a:pt x="31" y="31"/>
                    <a:pt x="31" y="32"/>
                  </a:cubicBezTo>
                  <a:cubicBezTo>
                    <a:pt x="31" y="32"/>
                    <a:pt x="31" y="32"/>
                    <a:pt x="31" y="32"/>
                  </a:cubicBezTo>
                  <a:cubicBezTo>
                    <a:pt x="29" y="31"/>
                    <a:pt x="27" y="30"/>
                    <a:pt x="25" y="28"/>
                  </a:cubicBezTo>
                  <a:cubicBezTo>
                    <a:pt x="24" y="26"/>
                    <a:pt x="23" y="24"/>
                    <a:pt x="22" y="23"/>
                  </a:cubicBezTo>
                  <a:cubicBezTo>
                    <a:pt x="22" y="23"/>
                    <a:pt x="22" y="23"/>
                    <a:pt x="22" y="23"/>
                  </a:cubicBezTo>
                  <a:cubicBezTo>
                    <a:pt x="20" y="25"/>
                    <a:pt x="19" y="27"/>
                    <a:pt x="16" y="29"/>
                  </a:cubicBezTo>
                  <a:cubicBezTo>
                    <a:pt x="15" y="28"/>
                    <a:pt x="13" y="26"/>
                    <a:pt x="14" y="25"/>
                  </a:cubicBezTo>
                  <a:cubicBezTo>
                    <a:pt x="14" y="24"/>
                    <a:pt x="15" y="23"/>
                    <a:pt x="15" y="22"/>
                  </a:cubicBezTo>
                  <a:cubicBezTo>
                    <a:pt x="15" y="22"/>
                    <a:pt x="14" y="21"/>
                    <a:pt x="14" y="21"/>
                  </a:cubicBezTo>
                  <a:cubicBezTo>
                    <a:pt x="14" y="20"/>
                    <a:pt x="14" y="19"/>
                    <a:pt x="15" y="19"/>
                  </a:cubicBezTo>
                  <a:cubicBezTo>
                    <a:pt x="15" y="18"/>
                    <a:pt x="14" y="15"/>
                    <a:pt x="13" y="16"/>
                  </a:cubicBezTo>
                  <a:cubicBezTo>
                    <a:pt x="12" y="16"/>
                    <a:pt x="12" y="18"/>
                    <a:pt x="12" y="19"/>
                  </a:cubicBezTo>
                  <a:cubicBezTo>
                    <a:pt x="12" y="20"/>
                    <a:pt x="13" y="21"/>
                    <a:pt x="13" y="23"/>
                  </a:cubicBezTo>
                  <a:cubicBezTo>
                    <a:pt x="13" y="25"/>
                    <a:pt x="11" y="26"/>
                    <a:pt x="13" y="29"/>
                  </a:cubicBezTo>
                  <a:cubicBezTo>
                    <a:pt x="14" y="31"/>
                    <a:pt x="17" y="33"/>
                    <a:pt x="17" y="34"/>
                  </a:cubicBezTo>
                  <a:cubicBezTo>
                    <a:pt x="17" y="34"/>
                    <a:pt x="17" y="34"/>
                    <a:pt x="17" y="34"/>
                  </a:cubicBezTo>
                  <a:cubicBezTo>
                    <a:pt x="17" y="35"/>
                    <a:pt x="17" y="35"/>
                    <a:pt x="17" y="35"/>
                  </a:cubicBezTo>
                  <a:cubicBezTo>
                    <a:pt x="16" y="34"/>
                    <a:pt x="15" y="34"/>
                    <a:pt x="14" y="33"/>
                  </a:cubicBezTo>
                  <a:cubicBezTo>
                    <a:pt x="13" y="33"/>
                    <a:pt x="13" y="32"/>
                    <a:pt x="12" y="32"/>
                  </a:cubicBezTo>
                  <a:cubicBezTo>
                    <a:pt x="12" y="32"/>
                    <a:pt x="12" y="32"/>
                    <a:pt x="12" y="32"/>
                  </a:cubicBezTo>
                  <a:cubicBezTo>
                    <a:pt x="11" y="34"/>
                    <a:pt x="11" y="37"/>
                    <a:pt x="8" y="39"/>
                  </a:cubicBezTo>
                  <a:cubicBezTo>
                    <a:pt x="7" y="39"/>
                    <a:pt x="7" y="39"/>
                    <a:pt x="7" y="39"/>
                  </a:cubicBezTo>
                  <a:cubicBezTo>
                    <a:pt x="7" y="38"/>
                    <a:pt x="5" y="36"/>
                    <a:pt x="5" y="35"/>
                  </a:cubicBezTo>
                  <a:cubicBezTo>
                    <a:pt x="5" y="34"/>
                    <a:pt x="5" y="33"/>
                    <a:pt x="6" y="33"/>
                  </a:cubicBezTo>
                  <a:cubicBezTo>
                    <a:pt x="6" y="31"/>
                    <a:pt x="6" y="28"/>
                    <a:pt x="6" y="26"/>
                  </a:cubicBezTo>
                  <a:cubicBezTo>
                    <a:pt x="6" y="26"/>
                    <a:pt x="6" y="26"/>
                    <a:pt x="6" y="26"/>
                  </a:cubicBezTo>
                  <a:cubicBezTo>
                    <a:pt x="6" y="26"/>
                    <a:pt x="6" y="26"/>
                    <a:pt x="6" y="26"/>
                  </a:cubicBezTo>
                  <a:cubicBezTo>
                    <a:pt x="5" y="27"/>
                    <a:pt x="3" y="29"/>
                    <a:pt x="2" y="29"/>
                  </a:cubicBezTo>
                  <a:cubicBezTo>
                    <a:pt x="0" y="27"/>
                    <a:pt x="2" y="23"/>
                    <a:pt x="3" y="21"/>
                  </a:cubicBezTo>
                  <a:cubicBezTo>
                    <a:pt x="3" y="19"/>
                    <a:pt x="4" y="14"/>
                    <a:pt x="4" y="13"/>
                  </a:cubicBezTo>
                  <a:cubicBezTo>
                    <a:pt x="3" y="12"/>
                    <a:pt x="3" y="11"/>
                    <a:pt x="3" y="11"/>
                  </a:cubicBezTo>
                  <a:cubicBezTo>
                    <a:pt x="3" y="9"/>
                    <a:pt x="5" y="9"/>
                    <a:pt x="6" y="9"/>
                  </a:cubicBezTo>
                  <a:cubicBezTo>
                    <a:pt x="7" y="11"/>
                    <a:pt x="6" y="12"/>
                    <a:pt x="6" y="14"/>
                  </a:cubicBezTo>
                  <a:cubicBezTo>
                    <a:pt x="5" y="17"/>
                    <a:pt x="4" y="21"/>
                    <a:pt x="3" y="23"/>
                  </a:cubicBezTo>
                  <a:cubicBezTo>
                    <a:pt x="3" y="24"/>
                    <a:pt x="3" y="25"/>
                    <a:pt x="3" y="26"/>
                  </a:cubicBezTo>
                  <a:cubicBezTo>
                    <a:pt x="3" y="26"/>
                    <a:pt x="3" y="26"/>
                    <a:pt x="3" y="27"/>
                  </a:cubicBezTo>
                  <a:cubicBezTo>
                    <a:pt x="3" y="26"/>
                    <a:pt x="8" y="22"/>
                    <a:pt x="8" y="22"/>
                  </a:cubicBezTo>
                  <a:cubicBezTo>
                    <a:pt x="9" y="20"/>
                    <a:pt x="5" y="15"/>
                    <a:pt x="9" y="14"/>
                  </a:cubicBezTo>
                  <a:cubicBezTo>
                    <a:pt x="10" y="15"/>
                    <a:pt x="12" y="15"/>
                    <a:pt x="13" y="15"/>
                  </a:cubicBezTo>
                  <a:cubicBezTo>
                    <a:pt x="13" y="15"/>
                    <a:pt x="13" y="15"/>
                    <a:pt x="13" y="15"/>
                  </a:cubicBezTo>
                  <a:cubicBezTo>
                    <a:pt x="13" y="13"/>
                    <a:pt x="13" y="13"/>
                    <a:pt x="11" y="12"/>
                  </a:cubicBezTo>
                  <a:cubicBezTo>
                    <a:pt x="11" y="11"/>
                    <a:pt x="11" y="10"/>
                    <a:pt x="12" y="9"/>
                  </a:cubicBezTo>
                  <a:cubicBezTo>
                    <a:pt x="13" y="10"/>
                    <a:pt x="14" y="10"/>
                    <a:pt x="15" y="10"/>
                  </a:cubicBezTo>
                  <a:cubicBezTo>
                    <a:pt x="15" y="7"/>
                    <a:pt x="11" y="3"/>
                    <a:pt x="1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Tree>
    <p:extLst>
      <p:ext uri="{BB962C8B-B14F-4D97-AF65-F5344CB8AC3E}">
        <p14:creationId xmlns:p14="http://schemas.microsoft.com/office/powerpoint/2010/main" val="11545945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3694056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空白-深色">
    <p:bg>
      <p:bgPr>
        <a:solidFill>
          <a:schemeClr val="accent1"/>
        </a:solidFill>
        <a:effectLst/>
      </p:bgPr>
    </p:bg>
    <p:spTree>
      <p:nvGrpSpPr>
        <p:cNvPr id="1" name=""/>
        <p:cNvGrpSpPr/>
        <p:nvPr/>
      </p:nvGrpSpPr>
      <p:grpSpPr>
        <a:xfrm>
          <a:off x="0" y="0"/>
          <a:ext cx="0" cy="0"/>
          <a:chOff x="0" y="0"/>
          <a:chExt cx="0" cy="0"/>
        </a:xfrm>
      </p:grpSpPr>
      <p:sp>
        <p:nvSpPr>
          <p:cNvPr id="2" name="矩形 1"/>
          <p:cNvSpPr/>
          <p:nvPr userDrawn="1"/>
        </p:nvSpPr>
        <p:spPr>
          <a:xfrm>
            <a:off x="0" y="-3175"/>
            <a:ext cx="12192000" cy="6861175"/>
          </a:xfrm>
          <a:prstGeom prst="rect">
            <a:avLst/>
          </a:prstGeom>
          <a:blipFill dpi="0" rotWithShape="1">
            <a:blip r:embed="rId2">
              <a:alphaModFix amt="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内容占位符 2"/>
          <p:cNvSpPr>
            <a:spLocks noGrp="1"/>
          </p:cNvSpPr>
          <p:nvPr>
            <p:ph idx="1"/>
          </p:nvPr>
        </p:nvSpPr>
        <p:spPr>
          <a:xfrm>
            <a:off x="725422" y="781579"/>
            <a:ext cx="10741155" cy="5291666"/>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28483746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slideLayout" Target="../slideLayouts/slideLayout23.xml"/><Relationship Id="rId18" Type="http://schemas.openxmlformats.org/officeDocument/2006/relationships/theme" Target="../theme/theme2.xml"/><Relationship Id="rId3" Type="http://schemas.openxmlformats.org/officeDocument/2006/relationships/slideLayout" Target="../slideLayouts/slideLayout13.xml"/><Relationship Id="rId7" Type="http://schemas.openxmlformats.org/officeDocument/2006/relationships/slideLayout" Target="../slideLayouts/slideLayout17.xml"/><Relationship Id="rId12" Type="http://schemas.openxmlformats.org/officeDocument/2006/relationships/slideLayout" Target="../slideLayouts/slideLayout22.xml"/><Relationship Id="rId17" Type="http://schemas.openxmlformats.org/officeDocument/2006/relationships/slideLayout" Target="../slideLayouts/slideLayout27.xml"/><Relationship Id="rId2" Type="http://schemas.openxmlformats.org/officeDocument/2006/relationships/slideLayout" Target="../slideLayouts/slideLayout12.xml"/><Relationship Id="rId16" Type="http://schemas.openxmlformats.org/officeDocument/2006/relationships/slideLayout" Target="../slideLayouts/slideLayout26.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5" Type="http://schemas.openxmlformats.org/officeDocument/2006/relationships/slideLayout" Target="../slideLayouts/slideLayout15.xml"/><Relationship Id="rId15" Type="http://schemas.openxmlformats.org/officeDocument/2006/relationships/slideLayout" Target="../slideLayouts/slideLayout25.xml"/><Relationship Id="rId10" Type="http://schemas.openxmlformats.org/officeDocument/2006/relationships/slideLayout" Target="../slideLayouts/slideLayout20.xml"/><Relationship Id="rId19" Type="http://schemas.openxmlformats.org/officeDocument/2006/relationships/image" Target="../media/image2.png"/><Relationship Id="rId4" Type="http://schemas.openxmlformats.org/officeDocument/2006/relationships/slideLayout" Target="../slideLayouts/slideLayout14.xml"/><Relationship Id="rId9" Type="http://schemas.openxmlformats.org/officeDocument/2006/relationships/slideLayout" Target="../slideLayouts/slideLayout19.xml"/><Relationship Id="rId14" Type="http://schemas.openxmlformats.org/officeDocument/2006/relationships/slideLayout" Target="../slideLayouts/slideLayout2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slideLayout" Target="../slideLayouts/slideLayout40.xml"/><Relationship Id="rId18" Type="http://schemas.openxmlformats.org/officeDocument/2006/relationships/slideLayout" Target="../slideLayouts/slideLayout45.xml"/><Relationship Id="rId3" Type="http://schemas.openxmlformats.org/officeDocument/2006/relationships/slideLayout" Target="../slideLayouts/slideLayout30.xml"/><Relationship Id="rId21" Type="http://schemas.openxmlformats.org/officeDocument/2006/relationships/image" Target="../media/image5.png"/><Relationship Id="rId7" Type="http://schemas.openxmlformats.org/officeDocument/2006/relationships/slideLayout" Target="../slideLayouts/slideLayout34.xml"/><Relationship Id="rId12" Type="http://schemas.openxmlformats.org/officeDocument/2006/relationships/slideLayout" Target="../slideLayouts/slideLayout39.xml"/><Relationship Id="rId17" Type="http://schemas.openxmlformats.org/officeDocument/2006/relationships/slideLayout" Target="../slideLayouts/slideLayout44.xml"/><Relationship Id="rId2" Type="http://schemas.openxmlformats.org/officeDocument/2006/relationships/slideLayout" Target="../slideLayouts/slideLayout29.xml"/><Relationship Id="rId16" Type="http://schemas.openxmlformats.org/officeDocument/2006/relationships/slideLayout" Target="../slideLayouts/slideLayout43.xml"/><Relationship Id="rId20" Type="http://schemas.openxmlformats.org/officeDocument/2006/relationships/image" Target="../media/image4.png"/><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5" Type="http://schemas.openxmlformats.org/officeDocument/2006/relationships/slideLayout" Target="../slideLayouts/slideLayout32.xml"/><Relationship Id="rId15" Type="http://schemas.openxmlformats.org/officeDocument/2006/relationships/slideLayout" Target="../slideLayouts/slideLayout42.xml"/><Relationship Id="rId23" Type="http://schemas.openxmlformats.org/officeDocument/2006/relationships/image" Target="../media/image7.png"/><Relationship Id="rId10" Type="http://schemas.openxmlformats.org/officeDocument/2006/relationships/slideLayout" Target="../slideLayouts/slideLayout37.xml"/><Relationship Id="rId19" Type="http://schemas.openxmlformats.org/officeDocument/2006/relationships/theme" Target="../theme/theme3.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slideLayout" Target="../slideLayouts/slideLayout41.xml"/><Relationship Id="rId22" Type="http://schemas.openxmlformats.org/officeDocument/2006/relationships/image" Target="../media/image6.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灯片编号占位符 5"/>
          <p:cNvSpPr>
            <a:spLocks noGrp="1"/>
          </p:cNvSpPr>
          <p:nvPr>
            <p:ph type="sldNum" sz="quarter" idx="4"/>
          </p:nvPr>
        </p:nvSpPr>
        <p:spPr>
          <a:xfrm>
            <a:off x="11573932" y="6055360"/>
            <a:ext cx="546947" cy="548639"/>
          </a:xfrm>
          <a:prstGeom prst="rect">
            <a:avLst/>
          </a:prstGeom>
        </p:spPr>
        <p:txBody>
          <a:bodyPr vert="horz" lIns="91440" tIns="45720" rIns="91440" bIns="45720" rtlCol="0" anchor="ctr"/>
          <a:lstStyle>
            <a:lvl1pPr algn="ctr">
              <a:defRPr sz="2800" b="1">
                <a:solidFill>
                  <a:schemeClr val="accent3"/>
                </a:solidFill>
                <a:latin typeface="+mn-lt"/>
              </a:defRPr>
            </a:lvl1pPr>
          </a:lstStyle>
          <a:p>
            <a:fld id="{27C45CD9-0508-4D1E-923D-4DFDAA610D19}" type="slidenum">
              <a:rPr lang="zh-CN" altLang="en-US" smtClean="0"/>
              <a:pPr/>
              <a:t>‹#›</a:t>
            </a:fld>
            <a:endParaRPr lang="zh-CN" altLang="en-US" dirty="0"/>
          </a:p>
        </p:txBody>
      </p:sp>
    </p:spTree>
    <p:extLst>
      <p:ext uri="{BB962C8B-B14F-4D97-AF65-F5344CB8AC3E}">
        <p14:creationId xmlns:p14="http://schemas.microsoft.com/office/powerpoint/2010/main" val="3057288277"/>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66" r:id="rId3"/>
    <p:sldLayoutId id="2147483661" r:id="rId4"/>
    <p:sldLayoutId id="2147483650" r:id="rId5"/>
    <p:sldLayoutId id="2147483662" r:id="rId6"/>
    <p:sldLayoutId id="2147483664" r:id="rId7"/>
    <p:sldLayoutId id="2147483655" r:id="rId8"/>
    <p:sldLayoutId id="2147483665" r:id="rId9"/>
    <p:sldLayoutId id="2147483663" r:id="rId10"/>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20000" y="1825625"/>
            <a:ext cx="102338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48A87A34-81AB-432B-8DAE-1953F412C126}" type="datetimeFigureOut">
              <a:rPr lang="en-US" smtClean="0"/>
              <a:pPr/>
              <a:t>5/16/2022</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31565669"/>
      </p:ext>
    </p:extLst>
  </p:cSld>
  <p:clrMap bg1="dk1" tx1="lt1" bg2="dk2" tx2="lt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73" r:id="rId6"/>
    <p:sldLayoutId id="2147483674" r:id="rId7"/>
    <p:sldLayoutId id="2147483675" r:id="rId8"/>
    <p:sldLayoutId id="2147483676" r:id="rId9"/>
    <p:sldLayoutId id="2147483677" r:id="rId10"/>
    <p:sldLayoutId id="2147483678" r:id="rId11"/>
    <p:sldLayoutId id="2147483679" r:id="rId12"/>
    <p:sldLayoutId id="2147483680" r:id="rId13"/>
    <p:sldLayoutId id="2147483681" r:id="rId14"/>
    <p:sldLayoutId id="2147483682" r:id="rId15"/>
    <p:sldLayoutId id="2147483683" r:id="rId16"/>
    <p:sldLayoutId id="2147483684" r:id="rId17"/>
  </p:sldLayoutIdLst>
  <p:txStyles>
    <p:title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0">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1">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2">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3">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8A87A34-81AB-432B-8DAE-1953F412C126}" type="datetimeFigureOut">
              <a:rPr lang="en-US" smtClean="0"/>
              <a:pPr/>
              <a:t>5/16/2022</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339107473"/>
      </p:ext>
    </p:extLst>
  </p:cSld>
  <p:clrMap bg1="dk1" tx1="lt1" bg2="dk2" tx2="lt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 id="2147483698" r:id="rId13"/>
    <p:sldLayoutId id="2147483699" r:id="rId14"/>
    <p:sldLayoutId id="2147483700" r:id="rId15"/>
    <p:sldLayoutId id="2147483701" r:id="rId16"/>
    <p:sldLayoutId id="2147483702" r:id="rId17"/>
    <p:sldLayoutId id="2147483703" r:id="rId18"/>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3.xml"/><Relationship Id="rId1" Type="http://schemas.openxmlformats.org/officeDocument/2006/relationships/slideLayout" Target="../slideLayouts/slideLayout16.xml"/><Relationship Id="rId5" Type="http://schemas.openxmlformats.org/officeDocument/2006/relationships/image" Target="../media/image39.png"/><Relationship Id="rId4" Type="http://schemas.openxmlformats.org/officeDocument/2006/relationships/image" Target="../media/image38.png"/></Relationships>
</file>

<file path=ppt/slides/_rels/slide10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4.xml"/><Relationship Id="rId1" Type="http://schemas.openxmlformats.org/officeDocument/2006/relationships/slideLayout" Target="../slideLayouts/slideLayout16.xml"/><Relationship Id="rId4" Type="http://schemas.openxmlformats.org/officeDocument/2006/relationships/image" Target="../media/image41.png"/></Relationships>
</file>

<file path=ppt/slides/_rels/slide10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5.xml"/><Relationship Id="rId1" Type="http://schemas.openxmlformats.org/officeDocument/2006/relationships/slideLayout" Target="../slideLayouts/slideLayout16.xml"/><Relationship Id="rId5" Type="http://schemas.openxmlformats.org/officeDocument/2006/relationships/image" Target="../media/image44.png"/><Relationship Id="rId4" Type="http://schemas.openxmlformats.org/officeDocument/2006/relationships/image" Target="../media/image43.png"/></Relationships>
</file>

<file path=ppt/slides/_rels/slide1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2.xml"/></Relationships>
</file>

<file path=ppt/slides/_rels/slide11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6.xml"/><Relationship Id="rId1" Type="http://schemas.openxmlformats.org/officeDocument/2006/relationships/slideLayout" Target="../slideLayouts/slideLayout16.xml"/><Relationship Id="rId4" Type="http://schemas.openxmlformats.org/officeDocument/2006/relationships/image" Target="../media/image46.png"/></Relationships>
</file>

<file path=ppt/slides/_rels/slide11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7.xml"/><Relationship Id="rId1" Type="http://schemas.openxmlformats.org/officeDocument/2006/relationships/slideLayout" Target="../slideLayouts/slideLayout16.xml"/><Relationship Id="rId5" Type="http://schemas.openxmlformats.org/officeDocument/2006/relationships/image" Target="../media/image49.png"/><Relationship Id="rId4" Type="http://schemas.openxmlformats.org/officeDocument/2006/relationships/image" Target="../media/image48.png"/></Relationships>
</file>

<file path=ppt/slides/_rels/slide11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8.xml"/><Relationship Id="rId1" Type="http://schemas.openxmlformats.org/officeDocument/2006/relationships/slideLayout" Target="../slideLayouts/slideLayout16.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6.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15.xml.rels><?xml version="1.0" encoding="UTF-8" standalone="yes"?>
<Relationships xmlns="http://schemas.openxmlformats.org/package/2006/relationships"><Relationship Id="rId2" Type="http://schemas.openxmlformats.org/officeDocument/2006/relationships/hyperlink" Target="http://v.youku.com/v_show/id_XMzQ3NTUxOTU2.html" TargetMode="External"/><Relationship Id="rId1" Type="http://schemas.openxmlformats.org/officeDocument/2006/relationships/slideLayout" Target="../slideLayouts/slideLayout16.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17.xml.rels><?xml version="1.0" encoding="UTF-8" standalone="yes"?>
<Relationships xmlns="http://schemas.openxmlformats.org/package/2006/relationships"><Relationship Id="rId2" Type="http://schemas.openxmlformats.org/officeDocument/2006/relationships/hyperlink" Target="http://www.cnblogs.com/xinz/p/3857368.html" TargetMode="External"/><Relationship Id="rId1" Type="http://schemas.openxmlformats.org/officeDocument/2006/relationships/slideLayout" Target="../slideLayouts/slideLayout16.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1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hyperlink" Target="https://uxdesign.cc/the-worst-volume-control-ui-in-the-world-60713dc86950" TargetMode="External"/><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3" Type="http://schemas.openxmlformats.org/officeDocument/2006/relationships/hyperlink" Target="http://reynold.cn/archives/1314.html" TargetMode="External"/><Relationship Id="rId2" Type="http://schemas.openxmlformats.org/officeDocument/2006/relationships/image" Target="../media/image2.png"/><Relationship Id="rId1" Type="http://schemas.openxmlformats.org/officeDocument/2006/relationships/slideLayout" Target="../slideLayouts/slideLayout12.xml"/><Relationship Id="rId5" Type="http://schemas.openxmlformats.org/officeDocument/2006/relationships/image" Target="../media/image29.png"/><Relationship Id="rId4" Type="http://schemas.openxmlformats.org/officeDocument/2006/relationships/hyperlink" Target="http://dwz.cn/1HFlu9" TargetMode="External"/></Relationships>
</file>

<file path=ppt/slides/_rels/slide42.xml.rels><?xml version="1.0" encoding="UTF-8" standalone="yes"?>
<Relationships xmlns="http://schemas.openxmlformats.org/package/2006/relationships"><Relationship Id="rId2" Type="http://schemas.openxmlformats.org/officeDocument/2006/relationships/hyperlink" Target="http://www.cnblogs.com/xinz/p/3855296.html" TargetMode="External"/><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5.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9.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4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9.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9.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9.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5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9.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67.xml.rels><?xml version="1.0" encoding="UTF-8" standalone="yes"?>
<Relationships xmlns="http://schemas.openxmlformats.org/package/2006/relationships"><Relationship Id="rId3" Type="http://schemas.openxmlformats.org/officeDocument/2006/relationships/package" Target="../embeddings/Microsoft_Word_Document.docx"/><Relationship Id="rId2" Type="http://schemas.openxmlformats.org/officeDocument/2006/relationships/slideLayout" Target="../slideLayouts/slideLayout29.xml"/><Relationship Id="rId1" Type="http://schemas.openxmlformats.org/officeDocument/2006/relationships/vmlDrawing" Target="../drawings/vmlDrawing1.vml"/><Relationship Id="rId4" Type="http://schemas.openxmlformats.org/officeDocument/2006/relationships/image" Target="../media/image32.emf"/></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71.xml.rels><?xml version="1.0" encoding="UTF-8" standalone="yes"?>
<Relationships xmlns="http://schemas.openxmlformats.org/package/2006/relationships"><Relationship Id="rId2" Type="http://schemas.openxmlformats.org/officeDocument/2006/relationships/hyperlink" Target="#_ftnref1"/><Relationship Id="rId1" Type="http://schemas.openxmlformats.org/officeDocument/2006/relationships/slideLayout" Target="../slideLayouts/slideLayout29.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7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9.xml"/></Relationships>
</file>

<file path=ppt/slides/_rels/slide7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9.xml"/></Relationships>
</file>

<file path=ppt/slides/_rels/slide7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9.xml"/></Relationships>
</file>

<file path=ppt/slides/_rels/slide7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jpeg"/><Relationship Id="rId1" Type="http://schemas.openxmlformats.org/officeDocument/2006/relationships/slideLayout" Target="../slideLayouts/slideLayout2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81.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9.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86.xml.rels><?xml version="1.0" encoding="UTF-8" standalone="yes"?>
<Relationships xmlns="http://schemas.openxmlformats.org/package/2006/relationships"><Relationship Id="rId2" Type="http://schemas.openxmlformats.org/officeDocument/2006/relationships/hyperlink" Target="http://www.cnblogs.com/xinz/p/3856332.html" TargetMode="External"/><Relationship Id="rId1" Type="http://schemas.openxmlformats.org/officeDocument/2006/relationships/slideLayout" Target="../slideLayouts/slideLayout29.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2.xml"/><Relationship Id="rId4" Type="http://schemas.openxmlformats.org/officeDocument/2006/relationships/image" Target="../media/image12.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2.png"/><Relationship Id="rId1" Type="http://schemas.openxmlformats.org/officeDocument/2006/relationships/slideLayout" Target="../slideLayouts/slideLayout1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a:xfrm>
            <a:off x="1444215" y="1746167"/>
            <a:ext cx="7196667" cy="1592255"/>
          </a:xfrm>
        </p:spPr>
        <p:txBody>
          <a:bodyPr>
            <a:normAutofit/>
          </a:bodyPr>
          <a:lstStyle/>
          <a:p>
            <a:r>
              <a:rPr lang="zh-CN" altLang="en-US" dirty="0">
                <a:solidFill>
                  <a:schemeClr val="tx2">
                    <a:lumMod val="75000"/>
                    <a:lumOff val="25000"/>
                  </a:schemeClr>
                </a:solidFill>
              </a:rPr>
              <a:t>程序设计进阶与实践</a:t>
            </a:r>
          </a:p>
        </p:txBody>
      </p:sp>
      <p:sp>
        <p:nvSpPr>
          <p:cNvPr id="5" name="副标题 4"/>
          <p:cNvSpPr>
            <a:spLocks noGrp="1"/>
          </p:cNvSpPr>
          <p:nvPr>
            <p:ph type="subTitle" idx="1"/>
          </p:nvPr>
        </p:nvSpPr>
        <p:spPr>
          <a:xfrm>
            <a:off x="1444214" y="4114146"/>
            <a:ext cx="7196667" cy="526501"/>
          </a:xfrm>
        </p:spPr>
        <p:txBody>
          <a:bodyPr>
            <a:noAutofit/>
          </a:bodyPr>
          <a:lstStyle/>
          <a:p>
            <a:r>
              <a:rPr lang="zh-CN" altLang="en-US" sz="4000" dirty="0">
                <a:solidFill>
                  <a:schemeClr val="tx1"/>
                </a:solidFill>
              </a:rPr>
              <a:t>计算机科学与技术学院</a:t>
            </a:r>
          </a:p>
        </p:txBody>
      </p:sp>
    </p:spTree>
    <p:extLst>
      <p:ext uri="{BB962C8B-B14F-4D97-AF65-F5344CB8AC3E}">
        <p14:creationId xmlns:p14="http://schemas.microsoft.com/office/powerpoint/2010/main" val="1946406922"/>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EFACAC1-6F04-4497-88F8-5593BBCB3A56}"/>
              </a:ext>
            </a:extLst>
          </p:cNvPr>
          <p:cNvPicPr>
            <a:picLocks noChangeAspect="1"/>
          </p:cNvPicPr>
          <p:nvPr/>
        </p:nvPicPr>
        <p:blipFill rotWithShape="1">
          <a:blip r:embed="rId3"/>
          <a:srcRect t="5833" r="-1" b="2197"/>
          <a:stretch/>
        </p:blipFill>
        <p:spPr>
          <a:xfrm>
            <a:off x="6096000" y="10"/>
            <a:ext cx="6096000" cy="6857990"/>
          </a:xfrm>
          <a:prstGeom prst="rect">
            <a:avLst/>
          </a:prstGeom>
        </p:spPr>
      </p:pic>
      <p:sp useBgFill="1">
        <p:nvSpPr>
          <p:cNvPr id="14" name="Rectangle 13">
            <a:extLst>
              <a:ext uri="{FF2B5EF4-FFF2-40B4-BE49-F238E27FC236}">
                <a16:creationId xmlns:a16="http://schemas.microsoft.com/office/drawing/2014/main" id="{229B61F6-561C-44B1-809D-51A2F295F3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000" cy="6858000"/>
          </a:xfrm>
          <a:prstGeom prst="rect">
            <a:avLst/>
          </a:prstGeom>
          <a:ln>
            <a:noFill/>
          </a:ln>
          <a:effectLst>
            <a:outerShdw blurRad="139700" dist="508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icrosoft YaHei"/>
              <a:cs typeface="+mn-cs"/>
            </a:endParaRPr>
          </a:p>
        </p:txBody>
      </p:sp>
      <p:sp>
        <p:nvSpPr>
          <p:cNvPr id="2" name="Title 1"/>
          <p:cNvSpPr>
            <a:spLocks noGrp="1"/>
          </p:cNvSpPr>
          <p:nvPr>
            <p:ph type="title"/>
          </p:nvPr>
        </p:nvSpPr>
        <p:spPr>
          <a:xfrm>
            <a:off x="838201" y="365125"/>
            <a:ext cx="4854676" cy="1325563"/>
          </a:xfrm>
        </p:spPr>
        <p:txBody>
          <a:bodyPr>
            <a:normAutofit/>
          </a:bodyPr>
          <a:lstStyle/>
          <a:p>
            <a:r>
              <a:rPr lang="zh-CN" altLang="en-US" dirty="0"/>
              <a:t>做减法</a:t>
            </a:r>
            <a:endParaRPr lang="en-US" dirty="0"/>
          </a:p>
        </p:txBody>
      </p:sp>
      <p:sp>
        <p:nvSpPr>
          <p:cNvPr id="3" name="Content Placeholder 2"/>
          <p:cNvSpPr>
            <a:spLocks noGrp="1"/>
          </p:cNvSpPr>
          <p:nvPr>
            <p:ph idx="1"/>
          </p:nvPr>
        </p:nvSpPr>
        <p:spPr>
          <a:xfrm>
            <a:off x="1120000" y="1825625"/>
            <a:ext cx="4572877" cy="4351338"/>
          </a:xfrm>
        </p:spPr>
        <p:txBody>
          <a:bodyPr>
            <a:normAutofit/>
          </a:bodyPr>
          <a:lstStyle/>
          <a:p>
            <a:r>
              <a:rPr lang="zh-CN" altLang="en-US" sz="2600" dirty="0"/>
              <a:t>我们大家平时都说要向某某大师或某某产品学习，把最重要的功能做好交给用户，把那些无关紧要的功能藏起来，做减法</a:t>
            </a:r>
            <a:r>
              <a:rPr lang="en-US" altLang="zh-CN" sz="2600" dirty="0"/>
              <a:t>……</a:t>
            </a:r>
            <a:r>
              <a:rPr lang="zh-CN" altLang="en-US" sz="2600" dirty="0"/>
              <a:t>但是程序员们还是会想着把高级功能“秀”出来。我们都用过各种</a:t>
            </a:r>
            <a:r>
              <a:rPr lang="zh-CN" altLang="en-US" sz="2600" b="1" dirty="0"/>
              <a:t>电视</a:t>
            </a:r>
            <a:r>
              <a:rPr lang="en-US" sz="2600" b="1" dirty="0"/>
              <a:t>/DVD</a:t>
            </a:r>
            <a:r>
              <a:rPr lang="zh-CN" altLang="en-US" sz="2600" b="1" dirty="0"/>
              <a:t>播放器的遥控器</a:t>
            </a:r>
            <a:r>
              <a:rPr lang="zh-CN" altLang="en-US" sz="2600" dirty="0"/>
              <a:t>，功能很强，按钮很多吧？你有没有注意到老人家使用遥控器时的困难？</a:t>
            </a:r>
            <a:endParaRPr lang="en-US" sz="2600" dirty="0"/>
          </a:p>
          <a:p>
            <a:endParaRPr lang="en-US" sz="2600" dirty="0"/>
          </a:p>
        </p:txBody>
      </p:sp>
    </p:spTree>
    <p:extLst>
      <p:ext uri="{BB962C8B-B14F-4D97-AF65-F5344CB8AC3E}">
        <p14:creationId xmlns:p14="http://schemas.microsoft.com/office/powerpoint/2010/main" val="164713796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CMMI 3</a:t>
            </a:r>
            <a:endParaRPr lang="en-US" dirty="0"/>
          </a:p>
        </p:txBody>
      </p:sp>
      <p:sp>
        <p:nvSpPr>
          <p:cNvPr id="3" name="Content Placeholder 2"/>
          <p:cNvSpPr>
            <a:spLocks noGrp="1"/>
          </p:cNvSpPr>
          <p:nvPr>
            <p:ph idx="1"/>
          </p:nvPr>
        </p:nvSpPr>
        <p:spPr/>
        <p:txBody>
          <a:bodyPr>
            <a:normAutofit/>
          </a:bodyPr>
          <a:lstStyle/>
          <a:p>
            <a:r>
              <a:rPr lang="en-US" dirty="0"/>
              <a:t>CMMI</a:t>
            </a:r>
            <a:r>
              <a:rPr lang="zh-CN" altLang="en-US" dirty="0"/>
              <a:t>三级，明确（定义）级。</a:t>
            </a:r>
            <a:endParaRPr lang="en-US" altLang="zh-CN" dirty="0"/>
          </a:p>
          <a:p>
            <a:r>
              <a:rPr lang="zh-CN" altLang="en-US" dirty="0"/>
              <a:t>在定义级水平上，企业不仅能够对项目的实施有一整套的管理措施，并保障项目的完成；</a:t>
            </a:r>
            <a:endParaRPr lang="en-US" altLang="zh-CN" dirty="0"/>
          </a:p>
          <a:p>
            <a:r>
              <a:rPr lang="zh-CN" altLang="en-US" dirty="0"/>
              <a:t>而且，企业能够根据自身的特殊情况以及自己的标准流程，将这套管理体系与流程予以制度化。</a:t>
            </a:r>
            <a:endParaRPr lang="en-US" altLang="zh-CN" dirty="0"/>
          </a:p>
          <a:p>
            <a:r>
              <a:rPr lang="zh-CN" altLang="en-US" dirty="0"/>
              <a:t>这样，企业不仅能够在同类的项目上成功地实施</a:t>
            </a:r>
            <a:r>
              <a:rPr lang="en-US" dirty="0"/>
              <a:t>CMMI</a:t>
            </a:r>
            <a:r>
              <a:rPr lang="zh-CN" altLang="en-US" dirty="0"/>
              <a:t>，在不同类的项目上一样能够成功地实施。</a:t>
            </a:r>
            <a:endParaRPr lang="en-US" dirty="0"/>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CMMI 4</a:t>
            </a:r>
            <a:endParaRPr lang="en-US" dirty="0"/>
          </a:p>
        </p:txBody>
      </p:sp>
      <p:sp>
        <p:nvSpPr>
          <p:cNvPr id="3" name="Content Placeholder 2"/>
          <p:cNvSpPr>
            <a:spLocks noGrp="1"/>
          </p:cNvSpPr>
          <p:nvPr>
            <p:ph idx="1"/>
          </p:nvPr>
        </p:nvSpPr>
        <p:spPr/>
        <p:txBody>
          <a:bodyPr>
            <a:normAutofit/>
          </a:bodyPr>
          <a:lstStyle/>
          <a:p>
            <a:r>
              <a:rPr lang="en-US" dirty="0"/>
              <a:t>CMMI</a:t>
            </a:r>
            <a:r>
              <a:rPr lang="zh-CN" altLang="en-US" dirty="0"/>
              <a:t>四级，量化管理级。</a:t>
            </a:r>
            <a:endParaRPr lang="en-US" altLang="zh-CN" dirty="0"/>
          </a:p>
          <a:p>
            <a:r>
              <a:rPr lang="zh-CN" altLang="en-US" dirty="0"/>
              <a:t>在量化管理级水平上，企业的项目管理不仅形成了一种制度，而且要实现数字化的管理。</a:t>
            </a:r>
            <a:endParaRPr lang="en-US" altLang="zh-CN" dirty="0"/>
          </a:p>
          <a:p>
            <a:r>
              <a:rPr lang="zh-CN" altLang="en-US" dirty="0"/>
              <a:t>通过量化技术来实现流程的稳定性，实现管理的精度，降低项目实施在质量上的波动。</a:t>
            </a:r>
            <a:endParaRPr lang="en-US" dirty="0"/>
          </a:p>
          <a:p>
            <a:endParaRPr lang="en-US" dirty="0"/>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CMMI 5</a:t>
            </a:r>
            <a:endParaRPr lang="en-US" dirty="0"/>
          </a:p>
        </p:txBody>
      </p:sp>
      <p:sp>
        <p:nvSpPr>
          <p:cNvPr id="3" name="Content Placeholder 2"/>
          <p:cNvSpPr>
            <a:spLocks noGrp="1"/>
          </p:cNvSpPr>
          <p:nvPr>
            <p:ph idx="1"/>
          </p:nvPr>
        </p:nvSpPr>
        <p:spPr/>
        <p:txBody>
          <a:bodyPr/>
          <a:lstStyle/>
          <a:p>
            <a:r>
              <a:rPr lang="en-US" dirty="0"/>
              <a:t>CMMI</a:t>
            </a:r>
            <a:r>
              <a:rPr lang="zh-CN" altLang="en-US" dirty="0"/>
              <a:t>五级，优化级。</a:t>
            </a:r>
            <a:endParaRPr lang="en-US" altLang="zh-CN" dirty="0"/>
          </a:p>
          <a:p>
            <a:r>
              <a:rPr lang="zh-CN" altLang="en-US" dirty="0"/>
              <a:t>在优化级水平上，企业的项目管理达到了最高的境界。</a:t>
            </a:r>
            <a:endParaRPr lang="en-US" altLang="zh-CN" dirty="0"/>
          </a:p>
          <a:p>
            <a:r>
              <a:rPr lang="zh-CN" altLang="en-US" dirty="0"/>
              <a:t>企业不仅能够通过信息手段与数字化手段来实现对项目的管理，而且能够充分利用信息资料，对企业在项目实施的过程中可能出现的次品予以预防。</a:t>
            </a:r>
            <a:endParaRPr lang="en-US" altLang="zh-CN"/>
          </a:p>
          <a:p>
            <a:r>
              <a:rPr lang="zh-CN" altLang="en-US"/>
              <a:t>能</a:t>
            </a:r>
            <a:r>
              <a:rPr lang="zh-CN" altLang="en-US" dirty="0"/>
              <a:t>够主动地改善流程，运用新技术，实现流程的优化。</a:t>
            </a:r>
            <a:endParaRPr lang="en-US" dirty="0"/>
          </a:p>
          <a:p>
            <a:endParaRPr lang="en-US" dirty="0"/>
          </a:p>
          <a:p>
            <a:endParaRPr lang="en-US" dirty="0"/>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Peopleware</a:t>
            </a:r>
            <a:r>
              <a:rPr lang="en-US" dirty="0"/>
              <a:t> (</a:t>
            </a:r>
            <a:r>
              <a:rPr lang="zh-CN" altLang="en-US" dirty="0"/>
              <a:t>人件</a:t>
            </a:r>
            <a:r>
              <a:rPr lang="en-US" dirty="0"/>
              <a:t>)</a:t>
            </a:r>
          </a:p>
        </p:txBody>
      </p:sp>
      <p:sp>
        <p:nvSpPr>
          <p:cNvPr id="3" name="Content Placeholder 2"/>
          <p:cNvSpPr>
            <a:spLocks noGrp="1"/>
          </p:cNvSpPr>
          <p:nvPr>
            <p:ph idx="1"/>
          </p:nvPr>
        </p:nvSpPr>
        <p:spPr/>
        <p:txBody>
          <a:bodyPr>
            <a:normAutofit fontScale="77500" lnSpcReduction="20000"/>
          </a:bodyPr>
          <a:lstStyle/>
          <a:p>
            <a:pPr>
              <a:lnSpc>
                <a:spcPct val="120000"/>
              </a:lnSpc>
            </a:pPr>
            <a:r>
              <a:rPr lang="zh-CN" altLang="en-US" dirty="0"/>
              <a:t>软件是人来做的，软件企业怎么培养，管理人呢？把他们当作打印机</a:t>
            </a:r>
            <a:r>
              <a:rPr lang="en-US" altLang="zh-CN" dirty="0"/>
              <a:t>/</a:t>
            </a:r>
            <a:r>
              <a:rPr lang="zh-CN" altLang="en-US" dirty="0"/>
              <a:t>打印纸这样的硬件耗材来管理么？硬件资源</a:t>
            </a:r>
            <a:r>
              <a:rPr lang="en-US" altLang="zh-CN" dirty="0"/>
              <a:t>/</a:t>
            </a:r>
            <a:r>
              <a:rPr lang="zh-CN" altLang="en-US" dirty="0"/>
              <a:t>耗材， 人力资源？</a:t>
            </a:r>
            <a:endParaRPr lang="en-US" altLang="zh-CN" dirty="0"/>
          </a:p>
          <a:p>
            <a:r>
              <a:rPr lang="zh-CN" altLang="en-US" dirty="0"/>
              <a:t>挑战：</a:t>
            </a:r>
            <a:endParaRPr lang="en-US" altLang="zh-CN" dirty="0"/>
          </a:p>
          <a:p>
            <a:pPr lvl="1"/>
            <a:r>
              <a:rPr lang="zh-CN" altLang="en-US" dirty="0"/>
              <a:t>如何培养有创造力的员工。</a:t>
            </a:r>
            <a:endParaRPr lang="en-US" dirty="0"/>
          </a:p>
          <a:p>
            <a:pPr lvl="2"/>
            <a:r>
              <a:rPr lang="zh-CN" altLang="en-US" dirty="0"/>
              <a:t>我们讲过</a:t>
            </a:r>
            <a:r>
              <a:rPr lang="en-US" dirty="0"/>
              <a:t>P</a:t>
            </a:r>
            <a:r>
              <a:rPr lang="en-US" altLang="zh-CN" dirty="0"/>
              <a:t>ers</a:t>
            </a:r>
            <a:r>
              <a:rPr lang="en-US" dirty="0"/>
              <a:t>onal Software Process</a:t>
            </a:r>
          </a:p>
          <a:p>
            <a:pPr lvl="1"/>
            <a:r>
              <a:rPr lang="zh-CN" altLang="en-US" dirty="0"/>
              <a:t>如何培养有效率的团队</a:t>
            </a:r>
            <a:endParaRPr lang="en-US" altLang="zh-CN" dirty="0"/>
          </a:p>
          <a:p>
            <a:pPr lvl="2"/>
            <a:r>
              <a:rPr lang="en-US" dirty="0"/>
              <a:t>Team Software Process, CMM</a:t>
            </a:r>
          </a:p>
          <a:p>
            <a:pPr lvl="2"/>
            <a:r>
              <a:rPr lang="en-US" dirty="0"/>
              <a:t>Team organization</a:t>
            </a:r>
          </a:p>
          <a:p>
            <a:r>
              <a:rPr lang="zh-CN" altLang="en-US" dirty="0"/>
              <a:t>人的管理</a:t>
            </a:r>
            <a:endParaRPr lang="en-US" dirty="0"/>
          </a:p>
          <a:p>
            <a:pPr lvl="1"/>
            <a:r>
              <a:rPr lang="zh-CN" altLang="en-US" dirty="0"/>
              <a:t>招聘、培训、提升、解散</a:t>
            </a:r>
            <a:r>
              <a:rPr lang="en-US" dirty="0"/>
              <a:t> </a:t>
            </a:r>
          </a:p>
          <a:p>
            <a:r>
              <a:rPr lang="zh-CN" altLang="en-US" dirty="0"/>
              <a:t>人的能力有什么规律，</a:t>
            </a:r>
            <a:endParaRPr lang="en-US" dirty="0"/>
          </a:p>
          <a:p>
            <a:pPr lvl="1"/>
            <a:r>
              <a:rPr lang="zh-CN" altLang="en-US" dirty="0"/>
              <a:t>能力是什么</a:t>
            </a:r>
            <a:r>
              <a:rPr lang="en-US" dirty="0"/>
              <a:t> (</a:t>
            </a:r>
            <a:r>
              <a:rPr lang="zh-CN" altLang="en-US" dirty="0"/>
              <a:t>软技能</a:t>
            </a:r>
            <a:r>
              <a:rPr lang="en-US" dirty="0"/>
              <a:t>)</a:t>
            </a:r>
          </a:p>
          <a:p>
            <a:pPr lvl="1"/>
            <a:r>
              <a:rPr lang="zh-CN" altLang="en-US" dirty="0"/>
              <a:t>把能力和绩效目标结合起来</a:t>
            </a:r>
            <a:endParaRPr lang="en-US" dirty="0"/>
          </a:p>
          <a:p>
            <a:pPr lvl="1"/>
            <a:r>
              <a:rPr lang="zh-CN" altLang="en-US" dirty="0"/>
              <a:t>提高能力，就能提高绩效</a:t>
            </a:r>
            <a:endParaRPr lang="en-US" dirty="0"/>
          </a:p>
        </p:txBody>
      </p:sp>
    </p:spTree>
    <p:extLst>
      <p:ext uri="{BB962C8B-B14F-4D97-AF65-F5344CB8AC3E}">
        <p14:creationId xmlns:p14="http://schemas.microsoft.com/office/powerpoint/2010/main" val="1635746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Peopleware</a:t>
            </a:r>
            <a:r>
              <a:rPr lang="en-US" dirty="0"/>
              <a:t> (</a:t>
            </a:r>
            <a:r>
              <a:rPr lang="zh-CN" altLang="en-US" dirty="0"/>
              <a:t>人件</a:t>
            </a:r>
            <a:r>
              <a:rPr lang="en-US" dirty="0"/>
              <a:t>)</a:t>
            </a:r>
          </a:p>
        </p:txBody>
      </p:sp>
      <p:sp>
        <p:nvSpPr>
          <p:cNvPr id="3" name="Content Placeholder 2"/>
          <p:cNvSpPr>
            <a:spLocks noGrp="1"/>
          </p:cNvSpPr>
          <p:nvPr>
            <p:ph idx="1"/>
          </p:nvPr>
        </p:nvSpPr>
        <p:spPr/>
        <p:txBody>
          <a:bodyPr>
            <a:normAutofit/>
          </a:bodyPr>
          <a:lstStyle/>
          <a:p>
            <a:r>
              <a:rPr lang="zh-CN" altLang="en-US" dirty="0"/>
              <a:t>一个组织有什么样的文化呢</a:t>
            </a:r>
            <a:endParaRPr lang="en-US" dirty="0"/>
          </a:p>
          <a:p>
            <a:pPr lvl="1"/>
            <a:r>
              <a:rPr lang="zh-CN" altLang="en-US" dirty="0"/>
              <a:t>如何做决定的？</a:t>
            </a:r>
            <a:r>
              <a:rPr lang="en-US" dirty="0"/>
              <a:t>Decision making, </a:t>
            </a:r>
          </a:p>
          <a:p>
            <a:pPr lvl="1"/>
            <a:r>
              <a:rPr lang="zh-CN" altLang="en-US" dirty="0"/>
              <a:t>如何处理风险和冒险？</a:t>
            </a:r>
            <a:r>
              <a:rPr lang="en-US" dirty="0"/>
              <a:t>Risk Tasking, </a:t>
            </a:r>
          </a:p>
          <a:p>
            <a:pPr lvl="1"/>
            <a:r>
              <a:rPr lang="zh-CN" altLang="en-US" dirty="0"/>
              <a:t>看重什么？</a:t>
            </a:r>
            <a:r>
              <a:rPr lang="en-US" altLang="zh-CN" dirty="0"/>
              <a:t>Value System,</a:t>
            </a:r>
          </a:p>
          <a:p>
            <a:pPr lvl="1"/>
            <a:r>
              <a:rPr lang="zh-CN" altLang="en-US" dirty="0"/>
              <a:t>有什么流程，团队成语是如何自然互动的？</a:t>
            </a:r>
            <a:r>
              <a:rPr lang="en-US" dirty="0"/>
              <a:t>Process</a:t>
            </a:r>
          </a:p>
          <a:p>
            <a:r>
              <a:rPr lang="zh-CN" altLang="en-US" dirty="0"/>
              <a:t>一个组织能学习么？</a:t>
            </a:r>
            <a:endParaRPr lang="en-US" dirty="0"/>
          </a:p>
          <a:p>
            <a:pPr lvl="1"/>
            <a:r>
              <a:rPr lang="zh-CN" altLang="en-US" dirty="0"/>
              <a:t>从错误中学习 （这个组织能承认错误么？）</a:t>
            </a:r>
            <a:endParaRPr lang="en-US" dirty="0"/>
          </a:p>
          <a:p>
            <a:pPr lvl="1"/>
            <a:r>
              <a:rPr lang="zh-CN" altLang="en-US" dirty="0"/>
              <a:t>从变化的环境中学习（用户，竞争对手，社会，技术变化）</a:t>
            </a:r>
            <a:endParaRPr lang="en-US" dirty="0"/>
          </a:p>
          <a:p>
            <a:pPr lvl="1"/>
            <a:r>
              <a:rPr lang="zh-CN" altLang="en-US" dirty="0"/>
              <a:t>适应新的需求</a:t>
            </a:r>
            <a:endParaRPr lang="en-US" dirty="0"/>
          </a:p>
        </p:txBody>
      </p:sp>
    </p:spTree>
    <p:extLst>
      <p:ext uri="{BB962C8B-B14F-4D97-AF65-F5344CB8AC3E}">
        <p14:creationId xmlns:p14="http://schemas.microsoft.com/office/powerpoint/2010/main" val="459747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做决定</a:t>
            </a:r>
            <a:r>
              <a:rPr lang="en-US" dirty="0"/>
              <a:t>Decision Making</a:t>
            </a:r>
          </a:p>
        </p:txBody>
      </p:sp>
      <p:sp>
        <p:nvSpPr>
          <p:cNvPr id="3" name="Content Placeholder 2"/>
          <p:cNvSpPr>
            <a:spLocks noGrp="1"/>
          </p:cNvSpPr>
          <p:nvPr>
            <p:ph idx="1"/>
          </p:nvPr>
        </p:nvSpPr>
        <p:spPr/>
        <p:txBody>
          <a:bodyPr>
            <a:normAutofit/>
          </a:bodyPr>
          <a:lstStyle/>
          <a:p>
            <a:r>
              <a:rPr lang="zh-CN" altLang="en-US" dirty="0"/>
              <a:t>独裁</a:t>
            </a:r>
            <a:r>
              <a:rPr lang="en-US" altLang="zh-CN" dirty="0"/>
              <a:t>/</a:t>
            </a:r>
            <a:r>
              <a:rPr lang="en-US" dirty="0"/>
              <a:t>Dictation</a:t>
            </a:r>
          </a:p>
          <a:p>
            <a:pPr lvl="1"/>
            <a:r>
              <a:rPr lang="en-US" dirty="0"/>
              <a:t>Great for the dictator; quick to make quick decisions</a:t>
            </a:r>
          </a:p>
          <a:p>
            <a:r>
              <a:rPr lang="zh-CN" altLang="en-US" dirty="0"/>
              <a:t>咨询</a:t>
            </a:r>
            <a:r>
              <a:rPr lang="en-US" altLang="zh-CN" dirty="0"/>
              <a:t>/</a:t>
            </a:r>
            <a:r>
              <a:rPr lang="en-US" dirty="0"/>
              <a:t>Consulting</a:t>
            </a:r>
          </a:p>
          <a:p>
            <a:pPr lvl="1"/>
            <a:r>
              <a:rPr lang="en-US" dirty="0"/>
              <a:t>Get more info</a:t>
            </a:r>
          </a:p>
          <a:p>
            <a:r>
              <a:rPr lang="zh-CN" altLang="en-US" dirty="0"/>
              <a:t>民主</a:t>
            </a:r>
            <a:r>
              <a:rPr lang="en-US" altLang="zh-CN" dirty="0"/>
              <a:t>/</a:t>
            </a:r>
            <a:r>
              <a:rPr lang="en-US" dirty="0"/>
              <a:t>Democracy</a:t>
            </a:r>
          </a:p>
          <a:p>
            <a:pPr lvl="1"/>
            <a:r>
              <a:rPr lang="en-US" dirty="0"/>
              <a:t>Follow the crowd</a:t>
            </a:r>
          </a:p>
          <a:p>
            <a:pPr lvl="1"/>
            <a:r>
              <a:rPr lang="en-US" dirty="0"/>
              <a:t>Creating winner/losers</a:t>
            </a:r>
          </a:p>
          <a:p>
            <a:r>
              <a:rPr lang="zh-CN" altLang="en-US" dirty="0"/>
              <a:t>共识</a:t>
            </a:r>
            <a:r>
              <a:rPr lang="en-US" altLang="zh-CN" dirty="0"/>
              <a:t>/</a:t>
            </a:r>
            <a:r>
              <a:rPr lang="en-US" dirty="0"/>
              <a:t>Consensus</a:t>
            </a:r>
          </a:p>
          <a:p>
            <a:pPr lvl="1"/>
            <a:r>
              <a:rPr lang="en-US" dirty="0"/>
              <a:t>Great commitment, if a conclusion can be reached</a:t>
            </a:r>
          </a:p>
          <a:p>
            <a:endParaRPr lang="en-US" dirty="0"/>
          </a:p>
        </p:txBody>
      </p:sp>
    </p:spTree>
    <p:extLst>
      <p:ext uri="{BB962C8B-B14F-4D97-AF65-F5344CB8AC3E}">
        <p14:creationId xmlns:p14="http://schemas.microsoft.com/office/powerpoint/2010/main" val="419170605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衡量软件工程质量</a:t>
            </a:r>
            <a:endParaRPr lang="en-US" dirty="0"/>
          </a:p>
        </p:txBody>
      </p:sp>
      <p:sp>
        <p:nvSpPr>
          <p:cNvPr id="3" name="Content Placeholder 2"/>
          <p:cNvSpPr>
            <a:spLocks noGrp="1"/>
          </p:cNvSpPr>
          <p:nvPr>
            <p:ph idx="1"/>
          </p:nvPr>
        </p:nvSpPr>
        <p:spPr/>
        <p:txBody>
          <a:bodyPr/>
          <a:lstStyle/>
          <a:p>
            <a:r>
              <a:rPr lang="zh-CN" altLang="en-US" dirty="0"/>
              <a:t>怎么知道团队在一个软件的生命周期中做的不好？</a:t>
            </a:r>
            <a:endParaRPr lang="en-US" altLang="zh-CN" dirty="0"/>
          </a:p>
          <a:p>
            <a:r>
              <a:rPr lang="zh-CN" altLang="en-US" dirty="0"/>
              <a:t>依靠用户的反馈：</a:t>
            </a:r>
            <a:endParaRPr lang="en-US" altLang="zh-CN" dirty="0"/>
          </a:p>
          <a:p>
            <a:pPr lvl="1"/>
            <a:r>
              <a:rPr lang="zh-CN" altLang="en-US" dirty="0"/>
              <a:t>太晚</a:t>
            </a:r>
            <a:endParaRPr lang="en-US" altLang="zh-CN" dirty="0"/>
          </a:p>
          <a:p>
            <a:r>
              <a:rPr lang="zh-CN" altLang="en-US" dirty="0"/>
              <a:t>依靠团队成员：</a:t>
            </a:r>
            <a:endParaRPr lang="en-US" altLang="zh-CN" dirty="0"/>
          </a:p>
          <a:p>
            <a:pPr lvl="1"/>
            <a:r>
              <a:rPr lang="zh-CN" altLang="en-US" dirty="0"/>
              <a:t>他们太忙，利益相关</a:t>
            </a:r>
            <a:endParaRPr lang="en-US" altLang="zh-CN" dirty="0"/>
          </a:p>
          <a:p>
            <a:r>
              <a:rPr lang="zh-CN" altLang="en-US" dirty="0"/>
              <a:t>依靠项目管理软件：</a:t>
            </a:r>
            <a:endParaRPr lang="en-US" altLang="zh-CN" dirty="0"/>
          </a:p>
          <a:p>
            <a:pPr lvl="1"/>
            <a:r>
              <a:rPr lang="zh-CN" altLang="en-US" dirty="0"/>
              <a:t>那要保证收集到足够全面的真实的数据</a:t>
            </a:r>
            <a:endParaRPr lang="en-US" altLang="zh-CN" dirty="0"/>
          </a:p>
          <a:p>
            <a:pPr lvl="1"/>
            <a:r>
              <a:rPr lang="zh-CN" altLang="en-US" dirty="0"/>
              <a:t>最好是自然真实发生的数据</a:t>
            </a:r>
            <a:endParaRPr lang="en-US" dirty="0"/>
          </a:p>
        </p:txBody>
      </p:sp>
    </p:spTree>
    <p:extLst>
      <p:ext uri="{BB962C8B-B14F-4D97-AF65-F5344CB8AC3E}">
        <p14:creationId xmlns:p14="http://schemas.microsoft.com/office/powerpoint/2010/main" val="181556068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6" name="Rectangle 8"/>
          <p:cNvSpPr>
            <a:spLocks noGrp="1" noChangeArrowheads="1"/>
          </p:cNvSpPr>
          <p:nvPr>
            <p:ph type="title"/>
          </p:nvPr>
        </p:nvSpPr>
        <p:spPr>
          <a:xfrm>
            <a:off x="1905000" y="228601"/>
            <a:ext cx="8382000" cy="530225"/>
          </a:xfrm>
        </p:spPr>
        <p:txBody>
          <a:bodyPr>
            <a:normAutofit fontScale="90000"/>
          </a:bodyPr>
          <a:lstStyle/>
          <a:p>
            <a:pPr eaLnBrk="1" hangingPunct="1">
              <a:defRPr/>
            </a:pPr>
            <a:r>
              <a:rPr lang="zh-CN" altLang="en-US" sz="3200" dirty="0"/>
              <a:t>正常的 未解决</a:t>
            </a:r>
            <a:r>
              <a:rPr lang="en-US" altLang="zh-CN" sz="3200" dirty="0"/>
              <a:t>/</a:t>
            </a:r>
            <a:r>
              <a:rPr lang="zh-CN" altLang="en-US" sz="3200" dirty="0"/>
              <a:t>解决</a:t>
            </a:r>
            <a:r>
              <a:rPr lang="en-US" altLang="zh-CN" sz="3200" dirty="0"/>
              <a:t>/</a:t>
            </a:r>
            <a:r>
              <a:rPr lang="zh-CN" altLang="en-US" sz="3200" dirty="0"/>
              <a:t>关闭 的比例</a:t>
            </a:r>
            <a:endParaRPr lang="en-US" sz="3200" dirty="0"/>
          </a:p>
        </p:txBody>
      </p:sp>
      <p:pic>
        <p:nvPicPr>
          <p:cNvPr id="176132" name="Rectangle 19457"/>
          <p:cNvPicPr>
            <a:picLocks noChangeAspect="1" noChangeArrowheads="1"/>
          </p:cNvPicPr>
          <p:nvPr/>
        </p:nvPicPr>
        <p:blipFill>
          <a:blip r:embed="rId3" cstate="print"/>
          <a:srcRect l="645" r="2562" b="7561"/>
          <a:stretch>
            <a:fillRect/>
          </a:stretch>
        </p:blipFill>
        <p:spPr bwMode="auto">
          <a:xfrm>
            <a:off x="2222500" y="1433514"/>
            <a:ext cx="7747000" cy="5195887"/>
          </a:xfrm>
          <a:prstGeom prst="rect">
            <a:avLst/>
          </a:prstGeom>
          <a:noFill/>
          <a:ln w="9525">
            <a:solidFill>
              <a:schemeClr val="tx1"/>
            </a:solidFill>
            <a:miter lim="800000"/>
            <a:headEnd/>
            <a:tailEnd/>
          </a:ln>
          <a:effectLst>
            <a:outerShdw dist="35921" dir="2700000" algn="ctr" rotWithShape="0">
              <a:schemeClr val="bg2">
                <a:alpha val="50000"/>
              </a:schemeClr>
            </a:outerShdw>
          </a:effectLst>
        </p:spPr>
      </p:pic>
      <p:grpSp>
        <p:nvGrpSpPr>
          <p:cNvPr id="2" name="Group 40"/>
          <p:cNvGrpSpPr>
            <a:grpSpLocks/>
          </p:cNvGrpSpPr>
          <p:nvPr/>
        </p:nvGrpSpPr>
        <p:grpSpPr bwMode="auto">
          <a:xfrm>
            <a:off x="7467600" y="2419350"/>
            <a:ext cx="2800350" cy="1390650"/>
            <a:chOff x="3744" y="1524"/>
            <a:chExt cx="1764" cy="876"/>
          </a:xfrm>
        </p:grpSpPr>
        <p:pic>
          <p:nvPicPr>
            <p:cNvPr id="16392" name="Picture 37" descr="3-01666_SampleCallout2"/>
            <p:cNvPicPr>
              <a:picLocks noChangeAspect="1" noChangeArrowheads="1"/>
            </p:cNvPicPr>
            <p:nvPr/>
          </p:nvPicPr>
          <p:blipFill>
            <a:blip r:embed="rId4" cstate="print"/>
            <a:srcRect/>
            <a:stretch>
              <a:fillRect/>
            </a:stretch>
          </p:blipFill>
          <p:spPr bwMode="auto">
            <a:xfrm>
              <a:off x="3744" y="1524"/>
              <a:ext cx="1764" cy="876"/>
            </a:xfrm>
            <a:prstGeom prst="rect">
              <a:avLst/>
            </a:prstGeom>
            <a:noFill/>
            <a:ln w="9525">
              <a:noFill/>
              <a:miter lim="800000"/>
              <a:headEnd/>
              <a:tailEnd/>
            </a:ln>
          </p:spPr>
        </p:pic>
        <p:sp>
          <p:nvSpPr>
            <p:cNvPr id="176140" name="Rectangle 12"/>
            <p:cNvSpPr>
              <a:spLocks noChangeArrowheads="1"/>
            </p:cNvSpPr>
            <p:nvPr/>
          </p:nvSpPr>
          <p:spPr bwMode="auto">
            <a:xfrm>
              <a:off x="4369" y="1776"/>
              <a:ext cx="815" cy="370"/>
            </a:xfrm>
            <a:prstGeom prst="rect">
              <a:avLst/>
            </a:prstGeom>
            <a:noFill/>
            <a:ln w="9525">
              <a:noFill/>
              <a:miter lim="800000"/>
              <a:headEnd/>
              <a:tailEnd/>
            </a:ln>
            <a:effectLst/>
          </p:spPr>
          <p:txBody>
            <a:bodyPr wrap="none">
              <a:spAutoFit/>
            </a:bodyPr>
            <a:lstStyle/>
            <a:p>
              <a:pPr marL="0" marR="0" lvl="0" indent="0" algn="l" defTabSz="914400" rtl="0" eaLnBrk="0" fontAlgn="auto" latinLnBrk="0" hangingPunct="0">
                <a:lnSpc>
                  <a:spcPct val="90000"/>
                </a:lnSpc>
                <a:spcBef>
                  <a:spcPct val="30000"/>
                </a:spcBef>
                <a:spcAft>
                  <a:spcPts val="0"/>
                </a:spcAft>
                <a:buClrTx/>
                <a:buSzTx/>
                <a:buFontTx/>
                <a:buNone/>
                <a:tabLst/>
                <a:defRPr/>
              </a:pPr>
              <a:r>
                <a:rPr kumimoji="0" lang="en-US" sz="1800" b="0" i="0" u="none" strike="noStrike" kern="1200" cap="none" spc="0" normalizeH="0" baseline="0" noProof="0">
                  <a:ln>
                    <a:noFill/>
                  </a:ln>
                  <a:solidFill>
                    <a:prstClr val="white"/>
                  </a:solidFill>
                  <a:effectLst>
                    <a:outerShdw blurRad="38100" dist="38100" dir="2700000" algn="tl">
                      <a:srgbClr val="000000"/>
                    </a:outerShdw>
                  </a:effectLst>
                  <a:uLnTx/>
                  <a:uFillTx/>
                  <a:latin typeface="Segoe Semibold"/>
                  <a:ea typeface="Microsoft YaHei"/>
                  <a:cs typeface="Arial" pitchFamily="34" charset="0"/>
                </a:rPr>
                <a:t>Work</a:t>
              </a:r>
              <a:br>
                <a:rPr kumimoji="0" lang="en-US" sz="1800" b="0" i="0" u="none" strike="noStrike" kern="1200" cap="none" spc="0" normalizeH="0" baseline="0" noProof="0">
                  <a:ln>
                    <a:noFill/>
                  </a:ln>
                  <a:solidFill>
                    <a:prstClr val="white"/>
                  </a:solidFill>
                  <a:effectLst>
                    <a:outerShdw blurRad="38100" dist="38100" dir="2700000" algn="tl">
                      <a:srgbClr val="000000"/>
                    </a:outerShdw>
                  </a:effectLst>
                  <a:uLnTx/>
                  <a:uFillTx/>
                  <a:latin typeface="Segoe Semibold"/>
                  <a:ea typeface="Microsoft YaHei"/>
                  <a:cs typeface="Arial" pitchFamily="34" charset="0"/>
                </a:rPr>
              </a:br>
              <a:r>
                <a:rPr kumimoji="0" lang="en-US" sz="1800" b="0" i="0" u="none" strike="noStrike" kern="1200" cap="none" spc="0" normalizeH="0" baseline="0" noProof="0">
                  <a:ln>
                    <a:noFill/>
                  </a:ln>
                  <a:solidFill>
                    <a:prstClr val="white"/>
                  </a:solidFill>
                  <a:effectLst>
                    <a:outerShdw blurRad="38100" dist="38100" dir="2700000" algn="tl">
                      <a:srgbClr val="000000"/>
                    </a:outerShdw>
                  </a:effectLst>
                  <a:uLnTx/>
                  <a:uFillTx/>
                  <a:latin typeface="Segoe Semibold"/>
                  <a:ea typeface="Microsoft YaHei"/>
                  <a:cs typeface="Arial" pitchFamily="34" charset="0"/>
                </a:rPr>
                <a:t>completed</a:t>
              </a:r>
            </a:p>
          </p:txBody>
        </p:sp>
      </p:grpSp>
      <p:grpSp>
        <p:nvGrpSpPr>
          <p:cNvPr id="3" name="Group 39"/>
          <p:cNvGrpSpPr>
            <a:grpSpLocks/>
          </p:cNvGrpSpPr>
          <p:nvPr/>
        </p:nvGrpSpPr>
        <p:grpSpPr bwMode="auto">
          <a:xfrm>
            <a:off x="6019800" y="1752600"/>
            <a:ext cx="2667000" cy="1066800"/>
            <a:chOff x="2832" y="1104"/>
            <a:chExt cx="1680" cy="672"/>
          </a:xfrm>
        </p:grpSpPr>
        <p:pic>
          <p:nvPicPr>
            <p:cNvPr id="16390" name="Picture 38" descr="3-01666_callout2"/>
            <p:cNvPicPr>
              <a:picLocks noChangeAspect="1" noChangeArrowheads="1"/>
            </p:cNvPicPr>
            <p:nvPr/>
          </p:nvPicPr>
          <p:blipFill>
            <a:blip r:embed="rId5" cstate="print"/>
            <a:srcRect/>
            <a:stretch>
              <a:fillRect/>
            </a:stretch>
          </p:blipFill>
          <p:spPr bwMode="auto">
            <a:xfrm>
              <a:off x="2832" y="1104"/>
              <a:ext cx="1680" cy="672"/>
            </a:xfrm>
            <a:prstGeom prst="rect">
              <a:avLst/>
            </a:prstGeom>
            <a:noFill/>
            <a:ln w="9525">
              <a:noFill/>
              <a:miter lim="800000"/>
              <a:headEnd/>
              <a:tailEnd/>
            </a:ln>
          </p:spPr>
        </p:pic>
        <p:sp>
          <p:nvSpPr>
            <p:cNvPr id="176137" name="Rectangle 9"/>
            <p:cNvSpPr>
              <a:spLocks noChangeArrowheads="1"/>
            </p:cNvSpPr>
            <p:nvPr/>
          </p:nvSpPr>
          <p:spPr bwMode="auto">
            <a:xfrm>
              <a:off x="3248" y="1274"/>
              <a:ext cx="1024" cy="214"/>
            </a:xfrm>
            <a:prstGeom prst="rect">
              <a:avLst/>
            </a:prstGeom>
            <a:noFill/>
            <a:ln w="9525">
              <a:noFill/>
              <a:miter lim="800000"/>
              <a:headEnd/>
              <a:tailEnd/>
            </a:ln>
            <a:effectLst/>
          </p:spPr>
          <p:txBody>
            <a:bodyPr wrap="none">
              <a:spAutoFit/>
            </a:bodyPr>
            <a:lstStyle/>
            <a:p>
              <a:pPr marL="0" marR="0" lvl="0" indent="0" algn="l" defTabSz="914400" rtl="0" eaLnBrk="0" fontAlgn="auto" latinLnBrk="0" hangingPunct="0">
                <a:lnSpc>
                  <a:spcPct val="90000"/>
                </a:lnSpc>
                <a:spcBef>
                  <a:spcPct val="30000"/>
                </a:spcBef>
                <a:spcAft>
                  <a:spcPts val="0"/>
                </a:spcAft>
                <a:buClrTx/>
                <a:buSzTx/>
                <a:buFontTx/>
                <a:buNone/>
                <a:tabLst/>
                <a:defRPr/>
              </a:pPr>
              <a:r>
                <a:rPr kumimoji="0" lang="en-US" sz="1800" b="0" i="0" u="none" strike="noStrike" kern="1200" cap="none" spc="0" normalizeH="0" baseline="0" noProof="0">
                  <a:ln>
                    <a:noFill/>
                  </a:ln>
                  <a:solidFill>
                    <a:prstClr val="white"/>
                  </a:solidFill>
                  <a:effectLst>
                    <a:outerShdw blurRad="38100" dist="38100" dir="2700000" algn="tl">
                      <a:srgbClr val="000000"/>
                    </a:outerShdw>
                  </a:effectLst>
                  <a:uLnTx/>
                  <a:uFillTx/>
                  <a:latin typeface="Segoe Semibold"/>
                  <a:ea typeface="Microsoft YaHei"/>
                  <a:cs typeface="+mn-cs"/>
                </a:rPr>
                <a:t>Work</a:t>
              </a:r>
              <a:r>
                <a:rPr kumimoji="0" lang="en-US" sz="1800" b="0" i="0" u="none" strike="noStrike" kern="1200" cap="none" spc="0" normalizeH="0" baseline="0" noProof="0">
                  <a:ln>
                    <a:noFill/>
                  </a:ln>
                  <a:solidFill>
                    <a:prstClr val="white"/>
                  </a:solidFill>
                  <a:effectLst>
                    <a:outerShdw blurRad="38100" dist="38100" dir="2700000" algn="tl">
                      <a:srgbClr val="000000"/>
                    </a:outerShdw>
                  </a:effectLst>
                  <a:uLnTx/>
                  <a:uFillTx/>
                  <a:latin typeface="Calibri"/>
                  <a:ea typeface="Microsoft YaHei"/>
                  <a:cs typeface="+mn-cs"/>
                </a:rPr>
                <a:t> planned</a:t>
              </a:r>
            </a:p>
          </p:txBody>
        </p:sp>
      </p:grpSp>
    </p:spTree>
    <p:extLst>
      <p:ext uri="{BB962C8B-B14F-4D97-AF65-F5344CB8AC3E}">
        <p14:creationId xmlns:p14="http://schemas.microsoft.com/office/powerpoint/2010/main" val="362093543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61" name="Rectangle 9"/>
          <p:cNvSpPr>
            <a:spLocks noGrp="1" noChangeArrowheads="1"/>
          </p:cNvSpPr>
          <p:nvPr>
            <p:ph type="title"/>
          </p:nvPr>
        </p:nvSpPr>
        <p:spPr>
          <a:xfrm>
            <a:off x="1905000" y="228601"/>
            <a:ext cx="8382000" cy="557213"/>
          </a:xfrm>
        </p:spPr>
        <p:txBody>
          <a:bodyPr>
            <a:normAutofit fontScale="90000"/>
          </a:bodyPr>
          <a:lstStyle/>
          <a:p>
            <a:pPr eaLnBrk="1" hangingPunct="1">
              <a:defRPr/>
            </a:pPr>
            <a:r>
              <a:rPr lang="zh-CN" altLang="en-US" sz="3400" dirty="0"/>
              <a:t>什么地方资源不够</a:t>
            </a:r>
            <a:r>
              <a:rPr lang="en-US" altLang="zh-CN" sz="3400" dirty="0"/>
              <a:t>?</a:t>
            </a:r>
            <a:endParaRPr lang="en-US" sz="3400" dirty="0"/>
          </a:p>
        </p:txBody>
      </p:sp>
      <p:pic>
        <p:nvPicPr>
          <p:cNvPr id="177156" name="Rectangle 20481"/>
          <p:cNvPicPr>
            <a:picLocks noChangeAspect="1" noChangeArrowheads="1"/>
          </p:cNvPicPr>
          <p:nvPr/>
        </p:nvPicPr>
        <p:blipFill>
          <a:blip r:embed="rId3" cstate="print"/>
          <a:srcRect l="169" t="552" r="4880" b="10860"/>
          <a:stretch>
            <a:fillRect/>
          </a:stretch>
        </p:blipFill>
        <p:spPr bwMode="auto">
          <a:xfrm>
            <a:off x="2179638" y="1419225"/>
            <a:ext cx="7802562" cy="5195888"/>
          </a:xfrm>
          <a:prstGeom prst="rect">
            <a:avLst/>
          </a:prstGeom>
          <a:noFill/>
          <a:ln w="9525">
            <a:solidFill>
              <a:schemeClr val="tx1"/>
            </a:solidFill>
            <a:miter lim="800000"/>
            <a:headEnd/>
            <a:tailEnd/>
          </a:ln>
          <a:effectLst>
            <a:outerShdw dist="35921" dir="2700000" algn="ctr" rotWithShape="0">
              <a:schemeClr val="bg2">
                <a:alpha val="50000"/>
              </a:schemeClr>
            </a:outerShdw>
          </a:effectLst>
        </p:spPr>
      </p:pic>
      <p:grpSp>
        <p:nvGrpSpPr>
          <p:cNvPr id="2" name="Group 59"/>
          <p:cNvGrpSpPr>
            <a:grpSpLocks/>
          </p:cNvGrpSpPr>
          <p:nvPr/>
        </p:nvGrpSpPr>
        <p:grpSpPr bwMode="auto">
          <a:xfrm>
            <a:off x="6553200" y="2057400"/>
            <a:ext cx="4495800" cy="1657350"/>
            <a:chOff x="2160" y="864"/>
            <a:chExt cx="2832" cy="1044"/>
          </a:xfrm>
        </p:grpSpPr>
        <p:pic>
          <p:nvPicPr>
            <p:cNvPr id="17413" name="Picture 58" descr="3-01666_callout3"/>
            <p:cNvPicPr>
              <a:picLocks noChangeAspect="1" noChangeArrowheads="1"/>
            </p:cNvPicPr>
            <p:nvPr/>
          </p:nvPicPr>
          <p:blipFill>
            <a:blip r:embed="rId4" cstate="print"/>
            <a:srcRect/>
            <a:stretch>
              <a:fillRect/>
            </a:stretch>
          </p:blipFill>
          <p:spPr bwMode="auto">
            <a:xfrm>
              <a:off x="2160" y="864"/>
              <a:ext cx="2832" cy="1044"/>
            </a:xfrm>
            <a:prstGeom prst="rect">
              <a:avLst/>
            </a:prstGeom>
            <a:noFill/>
            <a:ln w="9525">
              <a:noFill/>
              <a:miter lim="800000"/>
              <a:headEnd/>
              <a:tailEnd/>
            </a:ln>
          </p:spPr>
        </p:pic>
        <p:sp>
          <p:nvSpPr>
            <p:cNvPr id="177199" name="Rectangle 47"/>
            <p:cNvSpPr>
              <a:spLocks noChangeArrowheads="1"/>
            </p:cNvSpPr>
            <p:nvPr/>
          </p:nvSpPr>
          <p:spPr bwMode="auto">
            <a:xfrm>
              <a:off x="2208" y="912"/>
              <a:ext cx="2448" cy="520"/>
            </a:xfrm>
            <a:prstGeom prst="rect">
              <a:avLst/>
            </a:prstGeom>
            <a:noFill/>
            <a:ln w="9525" algn="ctr">
              <a:noFill/>
              <a:miter lim="800000"/>
              <a:headEnd/>
              <a:tailEnd/>
            </a:ln>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outerShdw blurRad="38100" dist="38100" dir="2700000" algn="tl">
                      <a:srgbClr val="000000"/>
                    </a:outerShdw>
                  </a:effectLst>
                  <a:uLnTx/>
                  <a:uFillTx/>
                  <a:latin typeface="Segoe Semibold"/>
                  <a:ea typeface="Microsoft YaHei"/>
                  <a:cs typeface="+mn-cs"/>
                </a:rPr>
                <a:t>Bulge in work in process (i.e. in testing) indicates inadequate resources or inadequate incoming quality</a:t>
              </a:r>
            </a:p>
          </p:txBody>
        </p:sp>
      </p:grpSp>
    </p:spTree>
    <p:extLst>
      <p:ext uri="{BB962C8B-B14F-4D97-AF65-F5344CB8AC3E}">
        <p14:creationId xmlns:p14="http://schemas.microsoft.com/office/powerpoint/2010/main" val="241749419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8179" name="Rectangle 21505"/>
          <p:cNvPicPr>
            <a:picLocks noChangeAspect="1" noChangeArrowheads="1"/>
          </p:cNvPicPr>
          <p:nvPr/>
        </p:nvPicPr>
        <p:blipFill>
          <a:blip r:embed="rId3" cstate="print"/>
          <a:srcRect b="6262"/>
          <a:stretch>
            <a:fillRect/>
          </a:stretch>
        </p:blipFill>
        <p:spPr bwMode="auto">
          <a:xfrm>
            <a:off x="2587626" y="1419225"/>
            <a:ext cx="7013575" cy="5183188"/>
          </a:xfrm>
          <a:prstGeom prst="rect">
            <a:avLst/>
          </a:prstGeom>
          <a:noFill/>
          <a:ln w="9525">
            <a:solidFill>
              <a:schemeClr val="tx1"/>
            </a:solidFill>
            <a:miter lim="800000"/>
            <a:headEnd/>
            <a:tailEnd/>
          </a:ln>
          <a:effectLst>
            <a:outerShdw dist="35921" dir="2700000" algn="ctr" rotWithShape="0">
              <a:schemeClr val="bg2">
                <a:alpha val="50000"/>
              </a:schemeClr>
            </a:outerShdw>
          </a:effectLst>
        </p:spPr>
      </p:pic>
      <p:sp>
        <p:nvSpPr>
          <p:cNvPr id="178183" name="Rectangle 7"/>
          <p:cNvSpPr>
            <a:spLocks noGrp="1" noChangeArrowheads="1"/>
          </p:cNvSpPr>
          <p:nvPr>
            <p:ph type="title"/>
          </p:nvPr>
        </p:nvSpPr>
        <p:spPr>
          <a:xfrm>
            <a:off x="1905000" y="228601"/>
            <a:ext cx="8382000" cy="695325"/>
          </a:xfrm>
        </p:spPr>
        <p:txBody>
          <a:bodyPr>
            <a:normAutofit fontScale="90000"/>
          </a:bodyPr>
          <a:lstStyle/>
          <a:p>
            <a:pPr eaLnBrk="1" hangingPunct="1">
              <a:defRPr/>
            </a:pPr>
            <a:r>
              <a:rPr lang="zh-CN" altLang="en-US" sz="4400" dirty="0"/>
              <a:t>低估了项目的难度</a:t>
            </a:r>
            <a:r>
              <a:rPr lang="en-US" altLang="zh-CN" sz="4400" dirty="0"/>
              <a:t>/</a:t>
            </a:r>
            <a:r>
              <a:rPr lang="en-US" sz="4400" dirty="0"/>
              <a:t>Underestimating</a:t>
            </a:r>
          </a:p>
        </p:txBody>
      </p:sp>
      <p:grpSp>
        <p:nvGrpSpPr>
          <p:cNvPr id="2" name="Group 35"/>
          <p:cNvGrpSpPr>
            <a:grpSpLocks/>
          </p:cNvGrpSpPr>
          <p:nvPr/>
        </p:nvGrpSpPr>
        <p:grpSpPr bwMode="auto">
          <a:xfrm>
            <a:off x="5791200" y="2552700"/>
            <a:ext cx="5486400" cy="4686300"/>
            <a:chOff x="2688" y="1608"/>
            <a:chExt cx="3456" cy="2952"/>
          </a:xfrm>
        </p:grpSpPr>
        <p:pic>
          <p:nvPicPr>
            <p:cNvPr id="18440" name="Picture 31" descr="3-01666_callout4"/>
            <p:cNvPicPr>
              <a:picLocks noChangeAspect="1" noChangeArrowheads="1"/>
            </p:cNvPicPr>
            <p:nvPr/>
          </p:nvPicPr>
          <p:blipFill>
            <a:blip r:embed="rId4" cstate="print"/>
            <a:srcRect/>
            <a:stretch>
              <a:fillRect/>
            </a:stretch>
          </p:blipFill>
          <p:spPr bwMode="auto">
            <a:xfrm>
              <a:off x="2688" y="1608"/>
              <a:ext cx="3456" cy="2952"/>
            </a:xfrm>
            <a:prstGeom prst="rect">
              <a:avLst/>
            </a:prstGeom>
            <a:noFill/>
            <a:ln w="9525">
              <a:noFill/>
              <a:miter lim="800000"/>
              <a:headEnd/>
              <a:tailEnd/>
            </a:ln>
          </p:spPr>
        </p:pic>
        <p:sp>
          <p:nvSpPr>
            <p:cNvPr id="178184" name="Rectangle 8"/>
            <p:cNvSpPr>
              <a:spLocks noChangeArrowheads="1"/>
            </p:cNvSpPr>
            <p:nvPr/>
          </p:nvSpPr>
          <p:spPr bwMode="auto">
            <a:xfrm>
              <a:off x="3485" y="1762"/>
              <a:ext cx="1954" cy="526"/>
            </a:xfrm>
            <a:prstGeom prst="rect">
              <a:avLst/>
            </a:prstGeom>
            <a:noFill/>
            <a:ln w="9525">
              <a:noFill/>
              <a:miter lim="800000"/>
              <a:headEnd/>
              <a:tailEnd/>
            </a:ln>
            <a:effectLst/>
          </p:spPr>
          <p:txBody>
            <a:bodyPr>
              <a:spAutoFit/>
            </a:bodyPr>
            <a:lstStyle/>
            <a:p>
              <a:pPr marL="0" marR="0" lvl="0" indent="0" algn="l" defTabSz="914400" rtl="0" eaLnBrk="0" fontAlgn="auto" latinLnBrk="0" hangingPunct="0">
                <a:lnSpc>
                  <a:spcPct val="90000"/>
                </a:lnSpc>
                <a:spcBef>
                  <a:spcPct val="30000"/>
                </a:spcBef>
                <a:spcAft>
                  <a:spcPts val="0"/>
                </a:spcAft>
                <a:buClrTx/>
                <a:buSzTx/>
                <a:buFontTx/>
                <a:buNone/>
                <a:tabLst/>
                <a:defRPr/>
              </a:pPr>
              <a:r>
                <a:rPr kumimoji="0" lang="en-US" sz="1800" b="0" i="0" u="none" strike="noStrike" kern="1200" cap="none" spc="0" normalizeH="0" baseline="0" noProof="0">
                  <a:ln>
                    <a:noFill/>
                  </a:ln>
                  <a:solidFill>
                    <a:prstClr val="white"/>
                  </a:solidFill>
                  <a:effectLst>
                    <a:outerShdw blurRad="38100" dist="38100" dir="2700000" algn="tl">
                      <a:srgbClr val="000000"/>
                    </a:outerShdw>
                  </a:effectLst>
                  <a:uLnTx/>
                  <a:uFillTx/>
                  <a:latin typeface="Segoe Semibold"/>
                  <a:ea typeface="Microsoft YaHei"/>
                  <a:cs typeface="+mn-cs"/>
                </a:rPr>
                <a:t>Slow progress leading</a:t>
              </a:r>
              <a:br>
                <a:rPr kumimoji="0" lang="en-US" sz="1800" b="0" i="0" u="none" strike="noStrike" kern="1200" cap="none" spc="0" normalizeH="0" baseline="0" noProof="0">
                  <a:ln>
                    <a:noFill/>
                  </a:ln>
                  <a:solidFill>
                    <a:prstClr val="white"/>
                  </a:solidFill>
                  <a:effectLst>
                    <a:outerShdw blurRad="38100" dist="38100" dir="2700000" algn="tl">
                      <a:srgbClr val="000000"/>
                    </a:outerShdw>
                  </a:effectLst>
                  <a:uLnTx/>
                  <a:uFillTx/>
                  <a:latin typeface="Segoe Semibold"/>
                  <a:ea typeface="Microsoft YaHei"/>
                  <a:cs typeface="+mn-cs"/>
                </a:rPr>
              </a:br>
              <a:r>
                <a:rPr kumimoji="0" lang="en-US" sz="1800" b="0" i="0" u="none" strike="noStrike" kern="1200" cap="none" spc="0" normalizeH="0" baseline="0" noProof="0">
                  <a:ln>
                    <a:noFill/>
                  </a:ln>
                  <a:solidFill>
                    <a:prstClr val="white"/>
                  </a:solidFill>
                  <a:effectLst>
                    <a:outerShdw blurRad="38100" dist="38100" dir="2700000" algn="tl">
                      <a:srgbClr val="000000"/>
                    </a:outerShdw>
                  </a:effectLst>
                  <a:uLnTx/>
                  <a:uFillTx/>
                  <a:latin typeface="Segoe Semibold"/>
                  <a:ea typeface="Microsoft YaHei"/>
                  <a:cs typeface="+mn-cs"/>
                </a:rPr>
                <a:t>to cuts in planned work,</a:t>
              </a:r>
              <a:br>
                <a:rPr kumimoji="0" lang="en-US" sz="1800" b="0" i="0" u="none" strike="noStrike" kern="1200" cap="none" spc="0" normalizeH="0" baseline="0" noProof="0">
                  <a:ln>
                    <a:noFill/>
                  </a:ln>
                  <a:solidFill>
                    <a:prstClr val="white"/>
                  </a:solidFill>
                  <a:effectLst>
                    <a:outerShdw blurRad="38100" dist="38100" dir="2700000" algn="tl">
                      <a:srgbClr val="000000"/>
                    </a:outerShdw>
                  </a:effectLst>
                  <a:uLnTx/>
                  <a:uFillTx/>
                  <a:latin typeface="Segoe Semibold"/>
                  <a:ea typeface="Microsoft YaHei"/>
                  <a:cs typeface="+mn-cs"/>
                </a:rPr>
              </a:br>
              <a:r>
                <a:rPr kumimoji="0" lang="en-US" sz="1800" b="0" i="0" u="none" strike="noStrike" kern="1200" cap="none" spc="0" normalizeH="0" baseline="0" noProof="0">
                  <a:ln>
                    <a:noFill/>
                  </a:ln>
                  <a:solidFill>
                    <a:prstClr val="white"/>
                  </a:solidFill>
                  <a:effectLst>
                    <a:outerShdw blurRad="38100" dist="38100" dir="2700000" algn="tl">
                      <a:srgbClr val="000000"/>
                    </a:outerShdw>
                  </a:effectLst>
                  <a:uLnTx/>
                  <a:uFillTx/>
                  <a:latin typeface="Segoe Semibold"/>
                  <a:ea typeface="Microsoft YaHei"/>
                  <a:cs typeface="+mn-cs"/>
                </a:rPr>
                <a:t>but not enough cuts</a:t>
              </a:r>
            </a:p>
          </p:txBody>
        </p:sp>
      </p:grpSp>
      <p:grpSp>
        <p:nvGrpSpPr>
          <p:cNvPr id="3" name="Group 34"/>
          <p:cNvGrpSpPr>
            <a:grpSpLocks/>
          </p:cNvGrpSpPr>
          <p:nvPr/>
        </p:nvGrpSpPr>
        <p:grpSpPr bwMode="auto">
          <a:xfrm>
            <a:off x="6315076" y="5562600"/>
            <a:ext cx="4200525" cy="1276350"/>
            <a:chOff x="2922" y="3228"/>
            <a:chExt cx="2646" cy="804"/>
          </a:xfrm>
        </p:grpSpPr>
        <p:pic>
          <p:nvPicPr>
            <p:cNvPr id="18438" name="Picture 32" descr="3-01666_callout5"/>
            <p:cNvPicPr>
              <a:picLocks noChangeAspect="1" noChangeArrowheads="1"/>
            </p:cNvPicPr>
            <p:nvPr/>
          </p:nvPicPr>
          <p:blipFill>
            <a:blip r:embed="rId5" cstate="print"/>
            <a:srcRect/>
            <a:stretch>
              <a:fillRect/>
            </a:stretch>
          </p:blipFill>
          <p:spPr bwMode="auto">
            <a:xfrm>
              <a:off x="2922" y="3228"/>
              <a:ext cx="2646" cy="804"/>
            </a:xfrm>
            <a:prstGeom prst="rect">
              <a:avLst/>
            </a:prstGeom>
            <a:noFill/>
            <a:ln w="9525">
              <a:noFill/>
              <a:miter lim="800000"/>
              <a:headEnd/>
              <a:tailEnd/>
            </a:ln>
          </p:spPr>
        </p:pic>
        <p:sp>
          <p:nvSpPr>
            <p:cNvPr id="18439" name="Rectangle 9"/>
            <p:cNvSpPr>
              <a:spLocks noChangeArrowheads="1"/>
            </p:cNvSpPr>
            <p:nvPr/>
          </p:nvSpPr>
          <p:spPr bwMode="auto">
            <a:xfrm>
              <a:off x="3530" y="3456"/>
              <a:ext cx="1942" cy="404"/>
            </a:xfrm>
            <a:prstGeom prst="rect">
              <a:avLst/>
            </a:prstGeom>
            <a:noFill/>
            <a:ln w="9525">
              <a:noFill/>
              <a:miter lim="800000"/>
              <a:headEnd/>
              <a:tailEnd/>
            </a:ln>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Segoe Semibold"/>
                  <a:ea typeface="Microsoft YaHei"/>
                  <a:cs typeface="+mn-cs"/>
                </a:rPr>
                <a:t>Steady rates of progress, but slope too shallow</a:t>
              </a:r>
            </a:p>
          </p:txBody>
        </p:sp>
      </p:grpSp>
    </p:spTree>
    <p:extLst>
      <p:ext uri="{BB962C8B-B14F-4D97-AF65-F5344CB8AC3E}">
        <p14:creationId xmlns:p14="http://schemas.microsoft.com/office/powerpoint/2010/main" val="257493286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childTnLst>
                                </p:cTn>
                              </p:par>
                            </p:childTnLst>
                          </p:cTn>
                        </p:par>
                        <p:par>
                          <p:cTn id="8" fill="hold">
                            <p:stCondLst>
                              <p:cond delay="2000"/>
                            </p:stCondLst>
                            <p:childTnLst>
                              <p:par>
                                <p:cTn id="9" presetID="10" presetClass="entr" presetSubtype="0"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姥姥的遥控器</a:t>
            </a:r>
            <a:endParaRPr lang="en-US" dirty="0"/>
          </a:p>
        </p:txBody>
      </p:sp>
      <p:pic>
        <p:nvPicPr>
          <p:cNvPr id="4" name="Content Placeholder 3" descr="http://pic002.cnblogs.com/images/2012/202788/2012101921484257.jpg"/>
          <p:cNvPicPr>
            <a:picLocks noGrp="1"/>
          </p:cNvPicPr>
          <p:nvPr>
            <p:ph idx="1"/>
          </p:nvPr>
        </p:nvPicPr>
        <p:blipFill>
          <a:blip r:embed="rId2" cstate="print">
            <a:extLst>
              <a:ext uri="{28A0092B-C50C-407E-A947-70E740481C1C}">
                <a14:useLocalDpi xmlns:a14="http://schemas.microsoft.com/office/drawing/2010/main" val="0"/>
              </a:ext>
            </a:extLst>
          </a:blip>
          <a:stretch>
            <a:fillRect/>
          </a:stretch>
        </p:blipFill>
        <p:spPr bwMode="auto">
          <a:xfrm>
            <a:off x="3603913" y="1825625"/>
            <a:ext cx="5266749" cy="4351338"/>
          </a:xfrm>
          <a:prstGeom prst="rect">
            <a:avLst/>
          </a:prstGeom>
          <a:noFill/>
          <a:ln>
            <a:noFill/>
          </a:ln>
        </p:spPr>
      </p:pic>
    </p:spTree>
    <p:extLst>
      <p:ext uri="{BB962C8B-B14F-4D97-AF65-F5344CB8AC3E}">
        <p14:creationId xmlns:p14="http://schemas.microsoft.com/office/powerpoint/2010/main" val="971469610"/>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9203" name="Rectangle 22529"/>
          <p:cNvPicPr>
            <a:picLocks noChangeAspect="1" noChangeArrowheads="1"/>
          </p:cNvPicPr>
          <p:nvPr/>
        </p:nvPicPr>
        <p:blipFill>
          <a:blip r:embed="rId3" cstate="print"/>
          <a:srcRect b="2727"/>
          <a:stretch>
            <a:fillRect/>
          </a:stretch>
        </p:blipFill>
        <p:spPr bwMode="auto">
          <a:xfrm>
            <a:off x="2819400" y="1419226"/>
            <a:ext cx="6477000" cy="5216525"/>
          </a:xfrm>
          <a:prstGeom prst="rect">
            <a:avLst/>
          </a:prstGeom>
          <a:noFill/>
          <a:ln w="9525">
            <a:solidFill>
              <a:schemeClr val="tx1"/>
            </a:solidFill>
            <a:miter lim="800000"/>
            <a:headEnd/>
            <a:tailEnd/>
          </a:ln>
          <a:effectLst>
            <a:outerShdw dist="35921" dir="2700000" algn="ctr" rotWithShape="0">
              <a:schemeClr val="bg2">
                <a:alpha val="50000"/>
              </a:schemeClr>
            </a:outerShdw>
          </a:effectLst>
        </p:spPr>
      </p:pic>
      <p:sp>
        <p:nvSpPr>
          <p:cNvPr id="179206" name="Rectangle 6"/>
          <p:cNvSpPr>
            <a:spLocks noGrp="1" noChangeArrowheads="1"/>
          </p:cNvSpPr>
          <p:nvPr>
            <p:ph type="title"/>
          </p:nvPr>
        </p:nvSpPr>
        <p:spPr>
          <a:xfrm>
            <a:off x="1905000" y="228601"/>
            <a:ext cx="8382000" cy="695325"/>
          </a:xfrm>
        </p:spPr>
        <p:txBody>
          <a:bodyPr>
            <a:normAutofit/>
          </a:bodyPr>
          <a:lstStyle/>
          <a:p>
            <a:pPr eaLnBrk="1" hangingPunct="1">
              <a:defRPr/>
            </a:pPr>
            <a:r>
              <a:rPr lang="en-US" sz="4400" dirty="0"/>
              <a:t>Inadequate Bug Allotment</a:t>
            </a:r>
          </a:p>
        </p:txBody>
      </p:sp>
      <p:grpSp>
        <p:nvGrpSpPr>
          <p:cNvPr id="2" name="Group 13"/>
          <p:cNvGrpSpPr>
            <a:grpSpLocks/>
          </p:cNvGrpSpPr>
          <p:nvPr/>
        </p:nvGrpSpPr>
        <p:grpSpPr bwMode="auto">
          <a:xfrm>
            <a:off x="6629400" y="1905001"/>
            <a:ext cx="3733800" cy="2105025"/>
            <a:chOff x="3216" y="1200"/>
            <a:chExt cx="2352" cy="1326"/>
          </a:xfrm>
        </p:grpSpPr>
        <p:pic>
          <p:nvPicPr>
            <p:cNvPr id="20485" name="Picture 12" descr="3-01666_callout8"/>
            <p:cNvPicPr>
              <a:picLocks noChangeAspect="1" noChangeArrowheads="1"/>
            </p:cNvPicPr>
            <p:nvPr/>
          </p:nvPicPr>
          <p:blipFill>
            <a:blip r:embed="rId4" cstate="print"/>
            <a:srcRect/>
            <a:stretch>
              <a:fillRect/>
            </a:stretch>
          </p:blipFill>
          <p:spPr bwMode="auto">
            <a:xfrm>
              <a:off x="3216" y="1200"/>
              <a:ext cx="2352" cy="1326"/>
            </a:xfrm>
            <a:prstGeom prst="rect">
              <a:avLst/>
            </a:prstGeom>
            <a:noFill/>
            <a:ln w="9525">
              <a:noFill/>
              <a:miter lim="800000"/>
              <a:headEnd/>
              <a:tailEnd/>
            </a:ln>
          </p:spPr>
        </p:pic>
        <p:sp>
          <p:nvSpPr>
            <p:cNvPr id="179207" name="Rectangle 7"/>
            <p:cNvSpPr>
              <a:spLocks noChangeArrowheads="1"/>
            </p:cNvSpPr>
            <p:nvPr/>
          </p:nvSpPr>
          <p:spPr bwMode="auto">
            <a:xfrm>
              <a:off x="3504" y="1406"/>
              <a:ext cx="1814" cy="370"/>
            </a:xfrm>
            <a:prstGeom prst="rect">
              <a:avLst/>
            </a:prstGeom>
            <a:noFill/>
            <a:ln w="9525">
              <a:noFill/>
              <a:miter lim="800000"/>
              <a:headEnd/>
              <a:tailEnd/>
            </a:ln>
            <a:effectLst/>
          </p:spPr>
          <p:txBody>
            <a:bodyPr>
              <a:spAutoFit/>
            </a:bodyPr>
            <a:lstStyle/>
            <a:p>
              <a:pPr marL="0" marR="0" lvl="0" indent="0" algn="l" defTabSz="914400" rtl="0" eaLnBrk="0" fontAlgn="auto" latinLnBrk="0" hangingPunct="0">
                <a:lnSpc>
                  <a:spcPct val="90000"/>
                </a:lnSpc>
                <a:spcBef>
                  <a:spcPct val="30000"/>
                </a:spcBef>
                <a:spcAft>
                  <a:spcPts val="0"/>
                </a:spcAft>
                <a:buClrTx/>
                <a:buSzTx/>
                <a:buFontTx/>
                <a:buNone/>
                <a:tabLst/>
                <a:defRPr/>
              </a:pPr>
              <a:r>
                <a:rPr kumimoji="0" lang="en-US" sz="1800" b="0" i="0" u="none" strike="noStrike" kern="1200" cap="none" spc="0" normalizeH="0" baseline="0" noProof="0">
                  <a:ln>
                    <a:noFill/>
                  </a:ln>
                  <a:solidFill>
                    <a:prstClr val="white"/>
                  </a:solidFill>
                  <a:effectLst>
                    <a:outerShdw blurRad="38100" dist="38100" dir="2700000" algn="tl">
                      <a:srgbClr val="000000"/>
                    </a:outerShdw>
                  </a:effectLst>
                  <a:uLnTx/>
                  <a:uFillTx/>
                  <a:latin typeface="Segoe Semibold"/>
                  <a:ea typeface="Microsoft YaHei"/>
                  <a:cs typeface="+mn-cs"/>
                </a:rPr>
                <a:t>New work not planned</a:t>
              </a:r>
              <a:br>
                <a:rPr kumimoji="0" lang="en-US" sz="1800" b="0" i="0" u="none" strike="noStrike" kern="1200" cap="none" spc="0" normalizeH="0" baseline="0" noProof="0">
                  <a:ln>
                    <a:noFill/>
                  </a:ln>
                  <a:solidFill>
                    <a:prstClr val="white"/>
                  </a:solidFill>
                  <a:effectLst>
                    <a:outerShdw blurRad="38100" dist="38100" dir="2700000" algn="tl">
                      <a:srgbClr val="000000"/>
                    </a:outerShdw>
                  </a:effectLst>
                  <a:uLnTx/>
                  <a:uFillTx/>
                  <a:latin typeface="Segoe Semibold"/>
                  <a:ea typeface="Microsoft YaHei"/>
                  <a:cs typeface="+mn-cs"/>
                </a:rPr>
              </a:br>
              <a:r>
                <a:rPr kumimoji="0" lang="en-US" sz="1800" b="0" i="0" u="none" strike="noStrike" kern="1200" cap="none" spc="0" normalizeH="0" baseline="0" noProof="0">
                  <a:ln>
                    <a:noFill/>
                  </a:ln>
                  <a:solidFill>
                    <a:prstClr val="white"/>
                  </a:solidFill>
                  <a:effectLst>
                    <a:outerShdw blurRad="38100" dist="38100" dir="2700000" algn="tl">
                      <a:srgbClr val="000000"/>
                    </a:outerShdw>
                  </a:effectLst>
                  <a:uLnTx/>
                  <a:uFillTx/>
                  <a:latin typeface="Segoe Semibold"/>
                  <a:ea typeface="Microsoft YaHei"/>
                  <a:cs typeface="+mn-cs"/>
                </a:rPr>
                <a:t>at iteration start</a:t>
              </a:r>
            </a:p>
          </p:txBody>
        </p:sp>
      </p:grpSp>
    </p:spTree>
    <p:extLst>
      <p:ext uri="{BB962C8B-B14F-4D97-AF65-F5344CB8AC3E}">
        <p14:creationId xmlns:p14="http://schemas.microsoft.com/office/powerpoint/2010/main" val="332757104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0467" name="Rectangle 34817"/>
          <p:cNvPicPr>
            <a:picLocks noChangeAspect="1" noChangeArrowheads="1"/>
          </p:cNvPicPr>
          <p:nvPr/>
        </p:nvPicPr>
        <p:blipFill>
          <a:blip r:embed="rId3" cstate="print"/>
          <a:srcRect b="3668"/>
          <a:stretch>
            <a:fillRect/>
          </a:stretch>
        </p:blipFill>
        <p:spPr bwMode="auto">
          <a:xfrm>
            <a:off x="2825750" y="1412876"/>
            <a:ext cx="6521450" cy="5216525"/>
          </a:xfrm>
          <a:prstGeom prst="rect">
            <a:avLst/>
          </a:prstGeom>
          <a:solidFill>
            <a:schemeClr val="accent1">
              <a:alpha val="89999"/>
            </a:schemeClr>
          </a:solidFill>
          <a:ln w="12700" algn="ctr">
            <a:noFill/>
            <a:miter lim="800000"/>
            <a:headEnd/>
            <a:tailEnd/>
          </a:ln>
          <a:effectLst>
            <a:outerShdw dist="35921" dir="2700000" algn="ctr" rotWithShape="0">
              <a:schemeClr val="bg2">
                <a:alpha val="50000"/>
              </a:schemeClr>
            </a:outerShdw>
          </a:effectLst>
        </p:spPr>
      </p:pic>
      <p:sp>
        <p:nvSpPr>
          <p:cNvPr id="190471" name="Rectangle 7"/>
          <p:cNvSpPr>
            <a:spLocks noGrp="1" noChangeArrowheads="1"/>
          </p:cNvSpPr>
          <p:nvPr>
            <p:ph type="title"/>
          </p:nvPr>
        </p:nvSpPr>
        <p:spPr>
          <a:xfrm>
            <a:off x="1905000" y="228601"/>
            <a:ext cx="8382000" cy="695325"/>
          </a:xfrm>
        </p:spPr>
        <p:txBody>
          <a:bodyPr>
            <a:normAutofit/>
          </a:bodyPr>
          <a:lstStyle/>
          <a:p>
            <a:pPr eaLnBrk="1" hangingPunct="1">
              <a:defRPr/>
            </a:pPr>
            <a:r>
              <a:rPr lang="en-US" sz="4400" dirty="0"/>
              <a:t>Scope Creep</a:t>
            </a:r>
          </a:p>
        </p:txBody>
      </p:sp>
      <p:grpSp>
        <p:nvGrpSpPr>
          <p:cNvPr id="2" name="Group 18"/>
          <p:cNvGrpSpPr>
            <a:grpSpLocks/>
          </p:cNvGrpSpPr>
          <p:nvPr/>
        </p:nvGrpSpPr>
        <p:grpSpPr bwMode="auto">
          <a:xfrm>
            <a:off x="6858000" y="2505076"/>
            <a:ext cx="3886200" cy="1152525"/>
            <a:chOff x="3360" y="1578"/>
            <a:chExt cx="2448" cy="726"/>
          </a:xfrm>
        </p:grpSpPr>
        <p:pic>
          <p:nvPicPr>
            <p:cNvPr id="19464" name="Picture 16" descr="3-01666_callout6"/>
            <p:cNvPicPr>
              <a:picLocks noChangeAspect="1" noChangeArrowheads="1"/>
            </p:cNvPicPr>
            <p:nvPr/>
          </p:nvPicPr>
          <p:blipFill>
            <a:blip r:embed="rId4" cstate="print"/>
            <a:srcRect/>
            <a:stretch>
              <a:fillRect/>
            </a:stretch>
          </p:blipFill>
          <p:spPr bwMode="auto">
            <a:xfrm>
              <a:off x="3360" y="1578"/>
              <a:ext cx="2448" cy="726"/>
            </a:xfrm>
            <a:prstGeom prst="rect">
              <a:avLst/>
            </a:prstGeom>
            <a:noFill/>
            <a:ln w="9525">
              <a:noFill/>
              <a:miter lim="800000"/>
              <a:headEnd/>
              <a:tailEnd/>
            </a:ln>
          </p:spPr>
        </p:pic>
        <p:sp>
          <p:nvSpPr>
            <p:cNvPr id="190472" name="Rectangle 8"/>
            <p:cNvSpPr>
              <a:spLocks noChangeArrowheads="1"/>
            </p:cNvSpPr>
            <p:nvPr/>
          </p:nvSpPr>
          <p:spPr bwMode="auto">
            <a:xfrm>
              <a:off x="3598" y="1632"/>
              <a:ext cx="1922" cy="404"/>
            </a:xfrm>
            <a:prstGeom prst="rect">
              <a:avLst/>
            </a:prstGeom>
            <a:noFill/>
            <a:ln w="9525">
              <a:noFill/>
              <a:miter lim="800000"/>
              <a:headEnd/>
              <a:tailEnd/>
            </a:ln>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outerShdw blurRad="38100" dist="38100" dir="2700000" algn="tl">
                      <a:srgbClr val="000000"/>
                    </a:outerShdw>
                  </a:effectLst>
                  <a:uLnTx/>
                  <a:uFillTx/>
                  <a:latin typeface="Segoe Semibold"/>
                  <a:ea typeface="Microsoft YaHei"/>
                  <a:cs typeface="+mn-cs"/>
                </a:rPr>
                <a:t>“Dark matter” emerging during iteration</a:t>
              </a:r>
            </a:p>
          </p:txBody>
        </p:sp>
      </p:grpSp>
      <p:grpSp>
        <p:nvGrpSpPr>
          <p:cNvPr id="3" name="Group 19"/>
          <p:cNvGrpSpPr>
            <a:grpSpLocks/>
          </p:cNvGrpSpPr>
          <p:nvPr/>
        </p:nvGrpSpPr>
        <p:grpSpPr bwMode="auto">
          <a:xfrm>
            <a:off x="6553200" y="4886326"/>
            <a:ext cx="2895600" cy="1133475"/>
            <a:chOff x="3168" y="3078"/>
            <a:chExt cx="1824" cy="714"/>
          </a:xfrm>
        </p:grpSpPr>
        <p:pic>
          <p:nvPicPr>
            <p:cNvPr id="19462" name="Picture 17" descr="3-01666_callout7"/>
            <p:cNvPicPr>
              <a:picLocks noChangeAspect="1" noChangeArrowheads="1"/>
            </p:cNvPicPr>
            <p:nvPr/>
          </p:nvPicPr>
          <p:blipFill>
            <a:blip r:embed="rId5" cstate="print"/>
            <a:srcRect/>
            <a:stretch>
              <a:fillRect/>
            </a:stretch>
          </p:blipFill>
          <p:spPr bwMode="auto">
            <a:xfrm>
              <a:off x="3168" y="3078"/>
              <a:ext cx="1824" cy="714"/>
            </a:xfrm>
            <a:prstGeom prst="rect">
              <a:avLst/>
            </a:prstGeom>
            <a:noFill/>
            <a:ln w="9525">
              <a:noFill/>
              <a:miter lim="800000"/>
              <a:headEnd/>
              <a:tailEnd/>
            </a:ln>
          </p:spPr>
        </p:pic>
        <p:sp>
          <p:nvSpPr>
            <p:cNvPr id="190473" name="Rectangle 9"/>
            <p:cNvSpPr>
              <a:spLocks noChangeArrowheads="1"/>
            </p:cNvSpPr>
            <p:nvPr/>
          </p:nvSpPr>
          <p:spPr bwMode="auto">
            <a:xfrm>
              <a:off x="3507" y="3218"/>
              <a:ext cx="1392" cy="404"/>
            </a:xfrm>
            <a:prstGeom prst="rect">
              <a:avLst/>
            </a:prstGeom>
            <a:noFill/>
            <a:ln w="9525">
              <a:noFill/>
              <a:miter lim="800000"/>
              <a:headEnd/>
              <a:tailEnd/>
            </a:ln>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outerShdw blurRad="38100" dist="38100" dir="2700000" algn="tl">
                      <a:srgbClr val="000000"/>
                    </a:outerShdw>
                  </a:effectLst>
                  <a:uLnTx/>
                  <a:uFillTx/>
                  <a:latin typeface="Segoe Semibold"/>
                  <a:ea typeface="Microsoft YaHei"/>
                  <a:cs typeface="+mn-cs"/>
                </a:rPr>
                <a:t>Planned work is squeezed out</a:t>
              </a:r>
            </a:p>
          </p:txBody>
        </p:sp>
      </p:grpSp>
    </p:spTree>
    <p:extLst>
      <p:ext uri="{BB962C8B-B14F-4D97-AF65-F5344CB8AC3E}">
        <p14:creationId xmlns:p14="http://schemas.microsoft.com/office/powerpoint/2010/main" val="231047304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real example</a:t>
            </a:r>
          </a:p>
        </p:txBody>
      </p:sp>
      <p:pic>
        <p:nvPicPr>
          <p:cNvPr id="4098" name="Picture 2"/>
          <p:cNvPicPr>
            <a:picLocks noChangeAspect="1" noChangeArrowheads="1"/>
          </p:cNvPicPr>
          <p:nvPr/>
        </p:nvPicPr>
        <p:blipFill>
          <a:blip r:embed="rId3" cstate="print"/>
          <a:srcRect/>
          <a:stretch>
            <a:fillRect/>
          </a:stretch>
        </p:blipFill>
        <p:spPr bwMode="auto">
          <a:xfrm>
            <a:off x="2514601" y="1600200"/>
            <a:ext cx="7780337" cy="4876800"/>
          </a:xfrm>
          <a:prstGeom prst="rect">
            <a:avLst/>
          </a:prstGeom>
          <a:noFill/>
          <a:ln w="9525">
            <a:noFill/>
            <a:miter lim="800000"/>
            <a:headEnd/>
            <a:tailEnd/>
          </a:ln>
          <a:effectLst/>
        </p:spPr>
      </p:pic>
    </p:spTree>
    <p:extLst>
      <p:ext uri="{BB962C8B-B14F-4D97-AF65-F5344CB8AC3E}">
        <p14:creationId xmlns:p14="http://schemas.microsoft.com/office/powerpoint/2010/main" val="158465735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78B2DB-C6BE-44CD-975A-AB0CC247D9B6}"/>
              </a:ext>
            </a:extLst>
          </p:cNvPr>
          <p:cNvSpPr>
            <a:spLocks noGrp="1"/>
          </p:cNvSpPr>
          <p:nvPr>
            <p:ph type="title"/>
          </p:nvPr>
        </p:nvSpPr>
        <p:spPr/>
        <p:txBody>
          <a:bodyPr/>
          <a:lstStyle/>
          <a:p>
            <a:r>
              <a:rPr lang="zh-CN" altLang="en-US" dirty="0"/>
              <a:t>保证质量的成本</a:t>
            </a:r>
            <a:endParaRPr lang="en-US" dirty="0"/>
          </a:p>
        </p:txBody>
      </p:sp>
      <p:sp>
        <p:nvSpPr>
          <p:cNvPr id="3" name="TextBox 2">
            <a:extLst>
              <a:ext uri="{FF2B5EF4-FFF2-40B4-BE49-F238E27FC236}">
                <a16:creationId xmlns:a16="http://schemas.microsoft.com/office/drawing/2014/main" id="{748F9C23-0DAC-4B53-AF15-2D6EB4B2486E}"/>
              </a:ext>
            </a:extLst>
          </p:cNvPr>
          <p:cNvSpPr txBox="1"/>
          <p:nvPr/>
        </p:nvSpPr>
        <p:spPr>
          <a:xfrm>
            <a:off x="762000" y="2133600"/>
            <a:ext cx="4724400" cy="230832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Calibri"/>
                <a:ea typeface="Microsoft YaHei"/>
                <a:cs typeface="+mn-cs"/>
              </a:rPr>
              <a:t>高质量不是免费的来的，为了获得高质量，团队要做这些：</a:t>
            </a:r>
            <a:endParaRPr kumimoji="0" lang="en-US" altLang="zh-CN" sz="1800" b="0" i="0" u="none" strike="noStrike" kern="1200" cap="none" spc="0" normalizeH="0" baseline="0" noProof="0" dirty="0">
              <a:ln>
                <a:noFill/>
              </a:ln>
              <a:solidFill>
                <a:prstClr val="white"/>
              </a:solidFill>
              <a:effectLst/>
              <a:uLnTx/>
              <a:uFillTx/>
              <a:latin typeface="Calibri"/>
              <a:ea typeface="Microsoft YaHei"/>
              <a:cs typeface="+mn-cs"/>
            </a:endParaRP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zh-CN" altLang="en-US" sz="1800" b="0" i="0" u="none" strike="noStrike" kern="1200" cap="none" spc="0" normalizeH="0" baseline="0" noProof="0" dirty="0">
                <a:ln>
                  <a:noFill/>
                </a:ln>
                <a:solidFill>
                  <a:prstClr val="white"/>
                </a:solidFill>
                <a:effectLst/>
                <a:uLnTx/>
                <a:uFillTx/>
                <a:latin typeface="Calibri"/>
                <a:ea typeface="Microsoft YaHei"/>
                <a:cs typeface="+mn-cs"/>
              </a:rPr>
              <a:t>预防</a:t>
            </a:r>
            <a:endParaRPr kumimoji="0" lang="en-US" altLang="zh-CN" sz="1800" b="0" i="0" u="none" strike="noStrike" kern="1200" cap="none" spc="0" normalizeH="0" baseline="0" noProof="0" dirty="0">
              <a:ln>
                <a:noFill/>
              </a:ln>
              <a:solidFill>
                <a:prstClr val="white"/>
              </a:solidFill>
              <a:effectLst/>
              <a:uLnTx/>
              <a:uFillTx/>
              <a:latin typeface="Calibri"/>
              <a:ea typeface="Microsoft YaHei"/>
              <a:cs typeface="+mn-cs"/>
            </a:endParaRP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zh-CN" altLang="en-US" sz="1800" b="0" i="0" u="none" strike="noStrike" kern="1200" cap="none" spc="0" normalizeH="0" baseline="0" noProof="0" dirty="0">
                <a:ln>
                  <a:noFill/>
                </a:ln>
                <a:solidFill>
                  <a:prstClr val="white"/>
                </a:solidFill>
                <a:effectLst/>
                <a:uLnTx/>
                <a:uFillTx/>
                <a:latin typeface="Calibri"/>
                <a:ea typeface="Microsoft YaHei"/>
                <a:cs typeface="+mn-cs"/>
              </a:rPr>
              <a:t>评审</a:t>
            </a:r>
            <a:endParaRPr kumimoji="0" lang="en-US" altLang="zh-CN" sz="1800" b="0" i="0" u="none" strike="noStrike" kern="1200" cap="none" spc="0" normalizeH="0" baseline="0" noProof="0" dirty="0">
              <a:ln>
                <a:noFill/>
              </a:ln>
              <a:solidFill>
                <a:prstClr val="white"/>
              </a:solidFill>
              <a:effectLst/>
              <a:uLnTx/>
              <a:uFillTx/>
              <a:latin typeface="Calibri"/>
              <a:ea typeface="Microsoft YaHei"/>
              <a:cs typeface="+mn-cs"/>
            </a:endParaRP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zh-CN" altLang="en-US" sz="1800" b="0" i="0" u="none" strike="noStrike" kern="1200" cap="none" spc="0" normalizeH="0" baseline="0" noProof="0" dirty="0">
                <a:ln>
                  <a:noFill/>
                </a:ln>
                <a:solidFill>
                  <a:prstClr val="white"/>
                </a:solidFill>
                <a:effectLst/>
                <a:uLnTx/>
                <a:uFillTx/>
                <a:latin typeface="Calibri"/>
                <a:ea typeface="Microsoft YaHei"/>
                <a:cs typeface="+mn-cs"/>
              </a:rPr>
              <a:t>内部和外部故障处理</a:t>
            </a:r>
            <a:endParaRPr kumimoji="0" lang="en-US" altLang="zh-CN" sz="1800" b="0" i="0" u="none" strike="noStrike" kern="1200" cap="none" spc="0" normalizeH="0" baseline="0" noProof="0" dirty="0">
              <a:ln>
                <a:noFill/>
              </a:ln>
              <a:solidFill>
                <a:prstClr val="white"/>
              </a:solidFill>
              <a:effectLst/>
              <a:uLnTx/>
              <a:uFillTx/>
              <a:latin typeface="Calibri"/>
              <a:ea typeface="Microsoft YaHei"/>
              <a:cs typeface="+mn-cs"/>
            </a:endParaRP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zh-CN" altLang="en-US" sz="1800" b="0" i="0" u="none" strike="noStrike" kern="1200" cap="none" spc="0" normalizeH="0" baseline="0" noProof="0" dirty="0">
                <a:ln>
                  <a:noFill/>
                </a:ln>
                <a:solidFill>
                  <a:prstClr val="white"/>
                </a:solidFill>
                <a:effectLst/>
                <a:uLnTx/>
                <a:uFillTx/>
                <a:latin typeface="Calibri"/>
                <a:ea typeface="Microsoft YaHei"/>
                <a:cs typeface="+mn-cs"/>
              </a:rPr>
              <a:t>流程分析改进</a:t>
            </a:r>
            <a:endParaRPr kumimoji="0" lang="en-US" altLang="zh-CN" sz="1800" b="0" i="0" u="none" strike="noStrike" kern="1200" cap="none" spc="0" normalizeH="0" baseline="0" noProof="0" dirty="0">
              <a:ln>
                <a:noFill/>
              </a:ln>
              <a:solidFill>
                <a:prstClr val="white"/>
              </a:solidFill>
              <a:effectLst/>
              <a:uLnTx/>
              <a:uFillTx/>
              <a:latin typeface="Calibri"/>
              <a:ea typeface="Microsoft YaHei"/>
              <a:cs typeface="+mn-cs"/>
            </a:endParaRP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zh-CN" altLang="en-US" sz="1800" b="0" i="0" u="none" strike="noStrike" kern="1200" cap="none" spc="0" normalizeH="0" baseline="0" noProof="0" dirty="0">
                <a:ln>
                  <a:noFill/>
                </a:ln>
                <a:solidFill>
                  <a:prstClr val="white"/>
                </a:solidFill>
                <a:effectLst/>
                <a:uLnTx/>
                <a:uFillTx/>
                <a:latin typeface="Calibri"/>
                <a:ea typeface="Microsoft YaHei"/>
                <a:cs typeface="+mn-cs"/>
              </a:rPr>
              <a:t>提高职业技能</a:t>
            </a:r>
            <a:endParaRPr kumimoji="0" lang="en-US" altLang="zh-CN" sz="1800" b="0" i="0" u="none" strike="noStrike" kern="1200" cap="none" spc="0" normalizeH="0" baseline="0" noProof="0" dirty="0">
              <a:ln>
                <a:noFill/>
              </a:ln>
              <a:solidFill>
                <a:prstClr val="white"/>
              </a:solidFill>
              <a:effectLst/>
              <a:uLnTx/>
              <a:uFillTx/>
              <a:latin typeface="Calibri"/>
              <a:ea typeface="Microsoft YaHei"/>
              <a:cs typeface="+mn-cs"/>
            </a:endParaRP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zh-CN" altLang="en-US" sz="1800" b="0" i="0" u="none" strike="noStrike" kern="1200" cap="none" spc="0" normalizeH="0" baseline="0" noProof="0" dirty="0">
                <a:ln>
                  <a:noFill/>
                </a:ln>
                <a:solidFill>
                  <a:prstClr val="white"/>
                </a:solidFill>
                <a:effectLst/>
                <a:uLnTx/>
                <a:uFillTx/>
                <a:latin typeface="Calibri"/>
                <a:ea typeface="Microsoft YaHei"/>
                <a:cs typeface="+mn-cs"/>
              </a:rPr>
              <a:t>技术投资</a:t>
            </a:r>
            <a:endParaRPr kumimoji="0" lang="en-US" altLang="zh-CN" sz="1800" b="0" i="0" u="none" strike="noStrike" kern="1200" cap="none" spc="0" normalizeH="0" baseline="0" noProof="0" dirty="0">
              <a:ln>
                <a:noFill/>
              </a:ln>
              <a:solidFill>
                <a:prstClr val="white"/>
              </a:solidFill>
              <a:effectLst/>
              <a:uLnTx/>
              <a:uFillTx/>
              <a:latin typeface="Calibri"/>
              <a:ea typeface="Microsoft YaHei"/>
              <a:cs typeface="+mn-cs"/>
            </a:endParaRPr>
          </a:p>
        </p:txBody>
      </p:sp>
      <p:sp>
        <p:nvSpPr>
          <p:cNvPr id="4" name="TextBox 3">
            <a:extLst>
              <a:ext uri="{FF2B5EF4-FFF2-40B4-BE49-F238E27FC236}">
                <a16:creationId xmlns:a16="http://schemas.microsoft.com/office/drawing/2014/main" id="{70F76D8C-BE15-4636-87E4-E45DB4EE8755}"/>
              </a:ext>
            </a:extLst>
          </p:cNvPr>
          <p:cNvSpPr txBox="1"/>
          <p:nvPr/>
        </p:nvSpPr>
        <p:spPr>
          <a:xfrm>
            <a:off x="6324600" y="2057400"/>
            <a:ext cx="5486400" cy="397031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Calibri"/>
                <a:ea typeface="Microsoft YaHei"/>
                <a:cs typeface="+mn-cs"/>
              </a:rPr>
              <a:t>一个工程师抱怨只有 </a:t>
            </a:r>
            <a:r>
              <a:rPr kumimoji="0" lang="en-US" altLang="zh-CN" sz="1800" b="0" i="0" u="none" strike="noStrike" kern="1200" cap="none" spc="0" normalizeH="0" baseline="0" noProof="0" dirty="0">
                <a:ln>
                  <a:noFill/>
                </a:ln>
                <a:solidFill>
                  <a:prstClr val="white"/>
                </a:solidFill>
                <a:effectLst/>
                <a:uLnTx/>
                <a:uFillTx/>
                <a:latin typeface="Calibri"/>
                <a:ea typeface="Microsoft YaHei"/>
                <a:cs typeface="+mn-cs"/>
              </a:rPr>
              <a:t>20% </a:t>
            </a:r>
            <a:r>
              <a:rPr kumimoji="0" lang="zh-CN" altLang="en-US" sz="1800" b="0" i="0" u="none" strike="noStrike" kern="1200" cap="none" spc="0" normalizeH="0" baseline="0" noProof="0" dirty="0">
                <a:ln>
                  <a:noFill/>
                </a:ln>
                <a:solidFill>
                  <a:prstClr val="white"/>
                </a:solidFill>
                <a:effectLst/>
                <a:uLnTx/>
                <a:uFillTx/>
                <a:latin typeface="Calibri"/>
                <a:ea typeface="Microsoft YaHei"/>
                <a:cs typeface="+mn-cs"/>
              </a:rPr>
              <a:t>的时间写代码，其他时间都花在：</a:t>
            </a:r>
            <a:endParaRPr kumimoji="0" lang="en-US" altLang="zh-CN" sz="1800" b="0" i="0" u="none" strike="noStrike" kern="1200" cap="none" spc="0" normalizeH="0" baseline="0" noProof="0" dirty="0">
              <a:ln>
                <a:noFill/>
              </a:ln>
              <a:solidFill>
                <a:prstClr val="white"/>
              </a:solidFill>
              <a:effectLst/>
              <a:uLnTx/>
              <a:uFillTx/>
              <a:latin typeface="Calibri"/>
              <a:ea typeface="Microsoft YaHei"/>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Calibri"/>
                <a:ea typeface="Microsoft YaHei"/>
                <a:cs typeface="+mn-cs"/>
              </a:rPr>
              <a:t>预防：参加培训，学习和应用新的测试框架。</a:t>
            </a:r>
            <a:endParaRPr kumimoji="0" lang="en-US" altLang="zh-CN" sz="1800" b="0" i="0" u="none" strike="noStrike" kern="1200" cap="none" spc="0" normalizeH="0" baseline="0" noProof="0" dirty="0">
              <a:ln>
                <a:noFill/>
              </a:ln>
              <a:solidFill>
                <a:prstClr val="white"/>
              </a:solidFill>
              <a:effectLst/>
              <a:uLnTx/>
              <a:uFillTx/>
              <a:latin typeface="Calibri"/>
              <a:ea typeface="Microsoft YaHei"/>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Calibri"/>
                <a:ea typeface="Microsoft YaHei"/>
                <a:cs typeface="+mn-cs"/>
              </a:rPr>
              <a:t>评审：给同事做需求文档复审、</a:t>
            </a:r>
            <a:r>
              <a:rPr kumimoji="0" lang="en-US" altLang="zh-CN" sz="1800" b="0" i="0" u="none" strike="noStrike" kern="1200" cap="none" spc="0" normalizeH="0" baseline="0" noProof="0" dirty="0">
                <a:ln>
                  <a:noFill/>
                </a:ln>
                <a:solidFill>
                  <a:prstClr val="white"/>
                </a:solidFill>
                <a:effectLst/>
                <a:uLnTx/>
                <a:uFillTx/>
                <a:latin typeface="Calibri"/>
                <a:ea typeface="Microsoft YaHei"/>
                <a:cs typeface="+mn-cs"/>
              </a:rPr>
              <a:t>Spec</a:t>
            </a:r>
            <a:r>
              <a:rPr kumimoji="0" lang="zh-CN" altLang="en-US" sz="1800" b="0" i="0" u="none" strike="noStrike" kern="1200" cap="none" spc="0" normalizeH="0" baseline="0" noProof="0" dirty="0">
                <a:ln>
                  <a:noFill/>
                </a:ln>
                <a:solidFill>
                  <a:prstClr val="white"/>
                </a:solidFill>
                <a:effectLst/>
                <a:uLnTx/>
                <a:uFillTx/>
                <a:latin typeface="Calibri"/>
                <a:ea typeface="Microsoft YaHei"/>
                <a:cs typeface="+mn-cs"/>
              </a:rPr>
              <a:t>复审、代码复审，检查外包公司提交的软件模块 的质量。 </a:t>
            </a:r>
            <a:endParaRPr kumimoji="0" lang="en-US" altLang="zh-CN" sz="1800" b="0" i="0" u="none" strike="noStrike" kern="1200" cap="none" spc="0" normalizeH="0" baseline="0" noProof="0" dirty="0">
              <a:ln>
                <a:noFill/>
              </a:ln>
              <a:solidFill>
                <a:prstClr val="white"/>
              </a:solidFill>
              <a:effectLst/>
              <a:uLnTx/>
              <a:uFillTx/>
              <a:latin typeface="Calibri"/>
              <a:ea typeface="Microsoft YaHei"/>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Calibri"/>
                <a:ea typeface="Microsoft YaHei"/>
                <a:cs typeface="+mn-cs"/>
              </a:rPr>
              <a:t>内部故障：忙着修复测试人员发现的代码错误。</a:t>
            </a:r>
            <a:endParaRPr kumimoji="0" lang="en-US" altLang="zh-CN" sz="1800" b="0" i="0" u="none" strike="noStrike" kern="1200" cap="none" spc="0" normalizeH="0" baseline="0" noProof="0" dirty="0">
              <a:ln>
                <a:noFill/>
              </a:ln>
              <a:solidFill>
                <a:prstClr val="white"/>
              </a:solidFill>
              <a:effectLst/>
              <a:uLnTx/>
              <a:uFillTx/>
              <a:latin typeface="Calibri"/>
              <a:ea typeface="Microsoft YaHei"/>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Calibri"/>
                <a:ea typeface="Microsoft YaHei"/>
                <a:cs typeface="+mn-cs"/>
              </a:rPr>
              <a:t>外部故障：忙着调查和修复用户报告的错误。 </a:t>
            </a:r>
            <a:endParaRPr kumimoji="0" lang="en-US" altLang="zh-CN" sz="1800" b="0" i="0" u="none" strike="noStrike" kern="1200" cap="none" spc="0" normalizeH="0" baseline="0" noProof="0" dirty="0">
              <a:ln>
                <a:noFill/>
              </a:ln>
              <a:solidFill>
                <a:prstClr val="white"/>
              </a:solidFill>
              <a:effectLst/>
              <a:uLnTx/>
              <a:uFillTx/>
              <a:latin typeface="Calibri"/>
              <a:ea typeface="Microsoft YaHei"/>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Calibri"/>
                <a:ea typeface="Microsoft YaHei"/>
                <a:cs typeface="+mn-cs"/>
              </a:rPr>
              <a:t>流程分析改进：分析众多</a:t>
            </a:r>
            <a:r>
              <a:rPr kumimoji="0" lang="en-US" altLang="zh-CN" sz="1800" b="0" i="0" u="none" strike="noStrike" kern="1200" cap="none" spc="0" normalizeH="0" baseline="0" noProof="0" dirty="0">
                <a:ln>
                  <a:noFill/>
                </a:ln>
                <a:solidFill>
                  <a:prstClr val="white"/>
                </a:solidFill>
                <a:effectLst/>
                <a:uLnTx/>
                <a:uFillTx/>
                <a:latin typeface="Calibri"/>
                <a:ea typeface="Microsoft YaHei"/>
                <a:cs typeface="+mn-cs"/>
              </a:rPr>
              <a:t>Bug</a:t>
            </a:r>
            <a:r>
              <a:rPr kumimoji="0" lang="zh-CN" altLang="en-US" sz="1800" b="0" i="0" u="none" strike="noStrike" kern="1200" cap="none" spc="0" normalizeH="0" baseline="0" noProof="0" dirty="0">
                <a:ln>
                  <a:noFill/>
                </a:ln>
                <a:solidFill>
                  <a:prstClr val="white"/>
                </a:solidFill>
                <a:effectLst/>
                <a:uLnTx/>
                <a:uFillTx/>
                <a:latin typeface="Calibri"/>
                <a:ea typeface="Microsoft YaHei"/>
                <a:cs typeface="+mn-cs"/>
              </a:rPr>
              <a:t>产生的原因，忙着和队友讨论如何改进流程。参加敏捷 流程的培训。</a:t>
            </a:r>
            <a:endParaRPr kumimoji="0" lang="en-US" altLang="zh-CN" sz="1800" b="0" i="0" u="none" strike="noStrike" kern="1200" cap="none" spc="0" normalizeH="0" baseline="0" noProof="0" dirty="0">
              <a:ln>
                <a:noFill/>
              </a:ln>
              <a:solidFill>
                <a:prstClr val="white"/>
              </a:solidFill>
              <a:effectLst/>
              <a:uLnTx/>
              <a:uFillTx/>
              <a:latin typeface="Calibri"/>
              <a:ea typeface="Microsoft YaHei"/>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Calibri"/>
                <a:ea typeface="Microsoft YaHei"/>
                <a:cs typeface="+mn-cs"/>
              </a:rPr>
              <a:t>提高职业技能：参加一些学习班和讨论，琢磨如何提高自我管理能力。 </a:t>
            </a:r>
            <a:endParaRPr kumimoji="0" lang="en-US" altLang="zh-CN" sz="1800" b="0" i="0" u="none" strike="noStrike" kern="1200" cap="none" spc="0" normalizeH="0" baseline="0" noProof="0" dirty="0">
              <a:ln>
                <a:noFill/>
              </a:ln>
              <a:solidFill>
                <a:prstClr val="white"/>
              </a:solidFill>
              <a:effectLst/>
              <a:uLnTx/>
              <a:uFillTx/>
              <a:latin typeface="Calibri"/>
              <a:ea typeface="Microsoft YaHei"/>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Calibri"/>
                <a:ea typeface="Microsoft YaHei"/>
                <a:cs typeface="+mn-cs"/>
              </a:rPr>
              <a:t>学习新的技术：安装、试用新的开发工具，分析利弊。并和团队讨论是否立即采用这 些新工具。</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icrosoft YaHei"/>
              <a:cs typeface="+mn-cs"/>
            </a:endParaRPr>
          </a:p>
        </p:txBody>
      </p:sp>
    </p:spTree>
    <p:extLst>
      <p:ext uri="{BB962C8B-B14F-4D97-AF65-F5344CB8AC3E}">
        <p14:creationId xmlns:p14="http://schemas.microsoft.com/office/powerpoint/2010/main" val="34654885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9D8888-FAB4-458A-80F2-385D00C040D2}"/>
              </a:ext>
            </a:extLst>
          </p:cNvPr>
          <p:cNvSpPr>
            <a:spLocks noGrp="1"/>
          </p:cNvSpPr>
          <p:nvPr>
            <p:ph type="title"/>
          </p:nvPr>
        </p:nvSpPr>
        <p:spPr/>
        <p:txBody>
          <a:bodyPr/>
          <a:lstStyle/>
          <a:p>
            <a:r>
              <a:rPr lang="en-US" altLang="zh-CN" dirty="0"/>
              <a:t>QA vs. Testing</a:t>
            </a:r>
            <a:endParaRPr lang="en-US" dirty="0"/>
          </a:p>
        </p:txBody>
      </p:sp>
      <p:sp>
        <p:nvSpPr>
          <p:cNvPr id="3" name="Rectangle 2">
            <a:extLst>
              <a:ext uri="{FF2B5EF4-FFF2-40B4-BE49-F238E27FC236}">
                <a16:creationId xmlns:a16="http://schemas.microsoft.com/office/drawing/2014/main" id="{E6A22111-0AE8-4C34-BC1B-79E0AB7742FA}"/>
              </a:ext>
            </a:extLst>
          </p:cNvPr>
          <p:cNvSpPr/>
          <p:nvPr/>
        </p:nvSpPr>
        <p:spPr>
          <a:xfrm>
            <a:off x="685800" y="1752600"/>
            <a:ext cx="10439400" cy="3970318"/>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white"/>
                </a:solidFill>
                <a:effectLst/>
                <a:uLnTx/>
                <a:uFillTx/>
                <a:latin typeface="Calibri"/>
                <a:ea typeface="Microsoft YaHei"/>
                <a:cs typeface="+mn-cs"/>
              </a:rPr>
              <a:t>软件的质量保障（QA）和软件测试（Test）是有很大区别的。然而</a:t>
            </a:r>
            <a:r>
              <a:rPr kumimoji="0" lang="en-US" sz="1800" b="0" i="0" u="none" strike="noStrike" kern="1200" cap="none" spc="0" normalizeH="0" baseline="0" noProof="0" dirty="0">
                <a:ln>
                  <a:noFill/>
                </a:ln>
                <a:solidFill>
                  <a:prstClr val="white"/>
                </a:solidFill>
                <a:effectLst/>
                <a:uLnTx/>
                <a:uFillTx/>
                <a:latin typeface="Calibri"/>
                <a:ea typeface="Microsoft YaHei"/>
                <a:cs typeface="+mn-cs"/>
              </a:rPr>
              <a:t>， </a:t>
            </a:r>
            <a:r>
              <a:rPr kumimoji="0" lang="en-US" sz="1800" b="0" i="0" u="none" strike="noStrike" kern="1200" cap="none" spc="0" normalizeH="0" baseline="0" noProof="0" dirty="0" err="1">
                <a:ln>
                  <a:noFill/>
                </a:ln>
                <a:solidFill>
                  <a:prstClr val="white"/>
                </a:solidFill>
                <a:effectLst/>
                <a:uLnTx/>
                <a:uFillTx/>
                <a:latin typeface="Calibri"/>
                <a:ea typeface="Microsoft YaHei"/>
                <a:cs typeface="+mn-cs"/>
              </a:rPr>
              <a:t>当前IT业界经常混用QA和Test</a:t>
            </a:r>
            <a:r>
              <a:rPr kumimoji="0" lang="en-US" sz="1800" b="0" i="0" u="none" strike="noStrike" kern="1200" cap="none" spc="0" normalizeH="0" baseline="0" noProof="0" dirty="0">
                <a:ln>
                  <a:noFill/>
                </a:ln>
                <a:solidFill>
                  <a:prstClr val="white"/>
                </a:solidFill>
                <a:effectLst/>
                <a:uLnTx/>
                <a:uFillTx/>
                <a:latin typeface="Calibri"/>
                <a:ea typeface="Microsoft YaHei"/>
                <a:cs typeface="+mn-cs"/>
              </a:rPr>
              <a:t> </a:t>
            </a:r>
            <a:r>
              <a:rPr kumimoji="0" lang="en-US" sz="1800" b="0" i="0" u="none" strike="noStrike" kern="1200" cap="none" spc="0" normalizeH="0" baseline="0" noProof="0" dirty="0" err="1">
                <a:ln>
                  <a:noFill/>
                </a:ln>
                <a:solidFill>
                  <a:prstClr val="white"/>
                </a:solidFill>
                <a:effectLst/>
                <a:uLnTx/>
                <a:uFillTx/>
                <a:latin typeface="Calibri"/>
                <a:ea typeface="Microsoft YaHei"/>
                <a:cs typeface="+mn-cs"/>
              </a:rPr>
              <a:t>这两个名词，很多团队的QA</a:t>
            </a:r>
            <a:r>
              <a:rPr kumimoji="0" lang="en-US" sz="1800" b="0" i="0" u="none" strike="noStrike" kern="1200" cap="none" spc="0" normalizeH="0" baseline="0" noProof="0" dirty="0">
                <a:ln>
                  <a:noFill/>
                </a:ln>
                <a:solidFill>
                  <a:prstClr val="white"/>
                </a:solidFill>
                <a:effectLst/>
                <a:uLnTx/>
                <a:uFillTx/>
                <a:latin typeface="Calibri"/>
                <a:ea typeface="Microsoft YaHei"/>
                <a:cs typeface="+mn-cs"/>
              </a:rPr>
              <a:t>/</a:t>
            </a:r>
            <a:r>
              <a:rPr kumimoji="0" lang="en-US" sz="1800" b="0" i="0" u="none" strike="noStrike" kern="1200" cap="none" spc="0" normalizeH="0" baseline="0" noProof="0" dirty="0" err="1">
                <a:ln>
                  <a:noFill/>
                </a:ln>
                <a:solidFill>
                  <a:prstClr val="white"/>
                </a:solidFill>
                <a:effectLst/>
                <a:uLnTx/>
                <a:uFillTx/>
                <a:latin typeface="Calibri"/>
                <a:ea typeface="Microsoft YaHei"/>
                <a:cs typeface="+mn-cs"/>
              </a:rPr>
              <a:t>Test工作是在较低水平上重复</a:t>
            </a:r>
            <a:r>
              <a:rPr kumimoji="0" lang="en-US" sz="1800" b="0" i="0" u="none" strike="noStrike" kern="1200" cap="none" spc="0" normalizeH="0" baseline="0" noProof="0" dirty="0">
                <a:ln>
                  <a:noFill/>
                </a:ln>
                <a:solidFill>
                  <a:prstClr val="white"/>
                </a:solidFill>
                <a:effectLst/>
                <a:uLnTx/>
                <a:uFillTx/>
                <a:latin typeface="Calibri"/>
                <a:ea typeface="Microsoft YaHei"/>
                <a:cs typeface="+mn-cs"/>
              </a:rPr>
              <a:t>。 </a:t>
            </a:r>
            <a:r>
              <a:rPr kumimoji="0" lang="en-US" sz="1800" b="0" i="0" u="none" strike="noStrike" kern="1200" cap="none" spc="0" normalizeH="0" baseline="0" noProof="0" dirty="0" err="1">
                <a:ln>
                  <a:noFill/>
                </a:ln>
                <a:solidFill>
                  <a:prstClr val="white"/>
                </a:solidFill>
                <a:effectLst/>
                <a:uLnTx/>
                <a:uFillTx/>
                <a:latin typeface="Calibri"/>
                <a:ea typeface="Microsoft YaHei"/>
                <a:cs typeface="+mn-cs"/>
              </a:rPr>
              <a:t>这引发了一些相关的讨论</a:t>
            </a:r>
            <a:r>
              <a:rPr kumimoji="0" lang="en-US" sz="1800" b="0" i="0" u="none" strike="noStrike" kern="1200" cap="none" spc="0" normalizeH="0" baseline="0" noProof="0" dirty="0">
                <a:ln>
                  <a:noFill/>
                </a:ln>
                <a:solidFill>
                  <a:prstClr val="white"/>
                </a:solidFill>
                <a:effectLst/>
                <a:uLnTx/>
                <a:uFillTx/>
                <a:latin typeface="Calibri"/>
                <a:ea typeface="Microsoft YaHei"/>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icrosoft YaHei"/>
              <a:cs typeface="+mn-cs"/>
            </a:endParaRP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en-US" sz="1800" b="0" i="0" u="none" strike="noStrike" kern="1200" cap="none" spc="0" normalizeH="0" baseline="0" noProof="0" dirty="0" err="1">
                <a:ln>
                  <a:noFill/>
                </a:ln>
                <a:solidFill>
                  <a:prstClr val="white"/>
                </a:solidFill>
                <a:effectLst/>
                <a:uLnTx/>
                <a:uFillTx/>
                <a:latin typeface="Calibri"/>
                <a:ea typeface="Microsoft YaHei"/>
                <a:cs typeface="+mn-cs"/>
              </a:rPr>
              <a:t>测试的角色（Test）要独立出来么</a:t>
            </a:r>
            <a:r>
              <a:rPr kumimoji="0" lang="en-US" sz="1800" b="0" i="0" u="none" strike="noStrike" kern="1200" cap="none" spc="0" normalizeH="0" baseline="0" noProof="0" dirty="0">
                <a:ln>
                  <a:noFill/>
                </a:ln>
                <a:solidFill>
                  <a:prstClr val="white"/>
                </a:solidFill>
                <a:effectLst/>
                <a:uLnTx/>
                <a:uFillTx/>
                <a:latin typeface="Calibri"/>
                <a:ea typeface="Microsoft YaHei"/>
                <a:cs typeface="+mn-cs"/>
              </a:rPr>
              <a:t>？ </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en-US" sz="1800" b="0" i="0" u="none" strike="noStrike" kern="1200" cap="none" spc="0" normalizeH="0" baseline="0" noProof="0" dirty="0" err="1">
                <a:ln>
                  <a:noFill/>
                </a:ln>
                <a:solidFill>
                  <a:prstClr val="white"/>
                </a:solidFill>
                <a:effectLst/>
                <a:uLnTx/>
                <a:uFillTx/>
                <a:latin typeface="Calibri"/>
                <a:ea typeface="Microsoft YaHei"/>
                <a:cs typeface="+mn-cs"/>
              </a:rPr>
              <a:t>独立出来的测试角色怎么才能发挥作用</a:t>
            </a:r>
            <a:r>
              <a:rPr kumimoji="0" lang="en-US" sz="1800" b="0" i="0" u="none" strike="noStrike" kern="1200" cap="none" spc="0" normalizeH="0" baseline="0" noProof="0" dirty="0">
                <a:ln>
                  <a:noFill/>
                </a:ln>
                <a:solidFill>
                  <a:prstClr val="white"/>
                </a:solidFill>
                <a:effectLst/>
                <a:uLnTx/>
                <a:uFillTx/>
                <a:latin typeface="Calibri"/>
                <a:ea typeface="Microsoft YaHei"/>
                <a:cs typeface="+mn-cs"/>
              </a:rPr>
              <a:t>？ </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en-US" sz="1800" b="0" i="0" u="none" strike="noStrike" kern="1200" cap="none" spc="0" normalizeH="0" baseline="0" noProof="0" dirty="0" err="1">
                <a:ln>
                  <a:noFill/>
                </a:ln>
                <a:solidFill>
                  <a:prstClr val="white"/>
                </a:solidFill>
                <a:effectLst/>
                <a:uLnTx/>
                <a:uFillTx/>
                <a:latin typeface="Calibri"/>
                <a:ea typeface="Microsoft YaHei"/>
                <a:cs typeface="+mn-cs"/>
              </a:rPr>
              <a:t>有些成功人士或公司认为独立的测试角色不应该存在，你怎么看</a:t>
            </a:r>
            <a:r>
              <a:rPr kumimoji="0" lang="en-US" sz="1800" b="0" i="0" u="none" strike="noStrike" kern="1200" cap="none" spc="0" normalizeH="0" baseline="0" noProof="0" dirty="0">
                <a:ln>
                  <a:noFill/>
                </a:ln>
                <a:solidFill>
                  <a:prstClr val="white"/>
                </a:solidFill>
                <a:effectLst/>
                <a:uLnTx/>
                <a:uFillTx/>
                <a:latin typeface="Calibri"/>
                <a:ea typeface="Microsoft YaHei"/>
                <a:cs typeface="+mn-cs"/>
              </a:rPr>
              <a:t>？</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endParaRPr kumimoji="0" lang="en-US" sz="1800" b="0" i="0" u="none" strike="noStrike" kern="1200" cap="none" spc="0" normalizeH="0" baseline="0" noProof="0" dirty="0">
              <a:ln>
                <a:noFill/>
              </a:ln>
              <a:solidFill>
                <a:prstClr val="white"/>
              </a:solidFill>
              <a:effectLst/>
              <a:uLnTx/>
              <a:uFillTx/>
              <a:latin typeface="Calibri"/>
              <a:ea typeface="Microsoft YaHei"/>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white"/>
                </a:solidFill>
                <a:effectLst/>
                <a:uLnTx/>
                <a:uFillTx/>
                <a:latin typeface="Calibri"/>
                <a:ea typeface="Microsoft YaHei"/>
                <a:cs typeface="+mn-cs"/>
              </a:rPr>
              <a:t>定义</a:t>
            </a:r>
            <a:endParaRPr kumimoji="0" lang="en-US" sz="1800" b="1" i="0" u="none" strike="noStrike" kern="1200" cap="none" spc="0" normalizeH="0" baseline="0" noProof="0" dirty="0">
              <a:ln>
                <a:noFill/>
              </a:ln>
              <a:solidFill>
                <a:prstClr val="white"/>
              </a:solidFill>
              <a:effectLst/>
              <a:uLnTx/>
              <a:uFillTx/>
              <a:latin typeface="Calibri"/>
              <a:ea typeface="Microsoft YaHei"/>
              <a:cs typeface="+mn-cs"/>
            </a:endParaRP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zh-CN" altLang="en-US" sz="1800" b="0" i="0" u="none" strike="noStrike" kern="1200" cap="none" spc="0" normalizeH="0" baseline="0" noProof="0" dirty="0">
                <a:ln>
                  <a:noFill/>
                </a:ln>
                <a:solidFill>
                  <a:prstClr val="white"/>
                </a:solidFill>
                <a:effectLst/>
                <a:uLnTx/>
                <a:uFillTx/>
                <a:latin typeface="Calibri"/>
                <a:ea typeface="Microsoft YaHei"/>
                <a:cs typeface="+mn-cs"/>
              </a:rPr>
              <a:t>软件测试（</a:t>
            </a:r>
            <a:r>
              <a:rPr kumimoji="0" lang="en-US" altLang="zh-CN" sz="1800" b="0" i="0" u="none" strike="noStrike" kern="1200" cap="none" spc="0" normalizeH="0" baseline="0" noProof="0" dirty="0">
                <a:ln>
                  <a:noFill/>
                </a:ln>
                <a:solidFill>
                  <a:prstClr val="white"/>
                </a:solidFill>
                <a:effectLst/>
                <a:uLnTx/>
                <a:uFillTx/>
                <a:latin typeface="Calibri"/>
                <a:ea typeface="Microsoft YaHei"/>
                <a:cs typeface="+mn-cs"/>
              </a:rPr>
              <a:t>Test</a:t>
            </a:r>
            <a:r>
              <a:rPr kumimoji="0" lang="zh-CN" altLang="en-US" sz="1800" b="0" i="0" u="none" strike="noStrike" kern="1200" cap="none" spc="0" normalizeH="0" baseline="0" noProof="0" dirty="0">
                <a:ln>
                  <a:noFill/>
                </a:ln>
                <a:solidFill>
                  <a:prstClr val="white"/>
                </a:solidFill>
                <a:effectLst/>
                <a:uLnTx/>
                <a:uFillTx/>
                <a:latin typeface="Calibri"/>
                <a:ea typeface="Microsoft YaHei"/>
                <a:cs typeface="+mn-cs"/>
              </a:rPr>
              <a:t>）： 运用一定的流程和工具，验证软件能实现预先设计的功能和特性，工作的 流程和结果通常是可量化的。例如，测试用例、</a:t>
            </a:r>
            <a:r>
              <a:rPr kumimoji="0" lang="en-US" altLang="zh-CN" sz="1800" b="0" i="0" u="none" strike="noStrike" kern="1200" cap="none" spc="0" normalizeH="0" baseline="0" noProof="0" dirty="0">
                <a:ln>
                  <a:noFill/>
                </a:ln>
                <a:solidFill>
                  <a:prstClr val="white"/>
                </a:solidFill>
                <a:effectLst/>
                <a:uLnTx/>
                <a:uFillTx/>
                <a:latin typeface="Calibri"/>
                <a:ea typeface="Microsoft YaHei"/>
                <a:cs typeface="+mn-cs"/>
              </a:rPr>
              <a:t>Bug</a:t>
            </a:r>
            <a:r>
              <a:rPr kumimoji="0" lang="zh-CN" altLang="en-US" sz="1800" b="0" i="0" u="none" strike="noStrike" kern="1200" cap="none" spc="0" normalizeH="0" baseline="0" noProof="0" dirty="0">
                <a:ln>
                  <a:noFill/>
                </a:ln>
                <a:solidFill>
                  <a:prstClr val="white"/>
                </a:solidFill>
                <a:effectLst/>
                <a:uLnTx/>
                <a:uFillTx/>
                <a:latin typeface="Calibri"/>
                <a:ea typeface="Microsoft YaHei"/>
                <a:cs typeface="+mn-cs"/>
              </a:rPr>
              <a:t>、代码覆盖率、</a:t>
            </a:r>
            <a:r>
              <a:rPr kumimoji="0" lang="en-US" altLang="zh-CN" sz="1800" b="0" i="0" u="none" strike="noStrike" kern="1200" cap="none" spc="0" normalizeH="0" baseline="0" noProof="0" dirty="0">
                <a:ln>
                  <a:noFill/>
                </a:ln>
                <a:solidFill>
                  <a:prstClr val="white"/>
                </a:solidFill>
                <a:effectLst/>
                <a:uLnTx/>
                <a:uFillTx/>
                <a:latin typeface="Calibri"/>
                <a:ea typeface="Microsoft YaHei"/>
                <a:cs typeface="+mn-cs"/>
              </a:rPr>
              <a:t>MTTF</a:t>
            </a:r>
            <a:r>
              <a:rPr kumimoji="0" lang="zh-CN" altLang="en-US" sz="1800" b="0" i="0" u="none" strike="noStrike" kern="1200" cap="none" spc="0" normalizeH="0" baseline="0" noProof="0" dirty="0">
                <a:ln>
                  <a:noFill/>
                </a:ln>
                <a:solidFill>
                  <a:prstClr val="white"/>
                </a:solidFill>
                <a:effectLst/>
                <a:uLnTx/>
                <a:uFillTx/>
                <a:latin typeface="Calibri"/>
                <a:ea typeface="Microsoft YaHei"/>
                <a:cs typeface="+mn-cs"/>
              </a:rPr>
              <a:t>、软件效能的参数， 等等。正因为流程和结果是明确定义的、可量化的，所以很多测试工作可以自动化。</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zh-CN" altLang="en-US" sz="1800" b="0" i="0" u="none" strike="noStrike" kern="1200" cap="none" spc="0" normalizeH="0" baseline="0" noProof="0" dirty="0">
                <a:ln>
                  <a:noFill/>
                </a:ln>
                <a:solidFill>
                  <a:prstClr val="white"/>
                </a:solidFill>
                <a:effectLst/>
                <a:uLnTx/>
                <a:uFillTx/>
                <a:latin typeface="Calibri"/>
                <a:ea typeface="Microsoft YaHei"/>
                <a:cs typeface="+mn-cs"/>
              </a:rPr>
              <a:t>软件质量保障工作（</a:t>
            </a:r>
            <a:r>
              <a:rPr kumimoji="0" lang="en-US" altLang="zh-CN" sz="1800" b="0" i="0" u="none" strike="noStrike" kern="1200" cap="none" spc="0" normalizeH="0" baseline="0" noProof="0" dirty="0">
                <a:ln>
                  <a:noFill/>
                </a:ln>
                <a:solidFill>
                  <a:prstClr val="white"/>
                </a:solidFill>
                <a:effectLst/>
                <a:uLnTx/>
                <a:uFillTx/>
                <a:latin typeface="Calibri"/>
                <a:ea typeface="Microsoft YaHei"/>
                <a:cs typeface="+mn-cs"/>
              </a:rPr>
              <a:t>Quality Assurance</a:t>
            </a:r>
            <a:r>
              <a:rPr kumimoji="0" lang="zh-CN" altLang="en-US" sz="1800" b="0" i="0" u="none" strike="noStrike" kern="1200" cap="none" spc="0" normalizeH="0" baseline="0" noProof="0" dirty="0">
                <a:ln>
                  <a:noFill/>
                </a:ln>
                <a:solidFill>
                  <a:prstClr val="white"/>
                </a:solidFill>
                <a:effectLst/>
                <a:uLnTx/>
                <a:uFillTx/>
                <a:latin typeface="Calibri"/>
                <a:ea typeface="Microsoft YaHei"/>
                <a:cs typeface="+mn-cs"/>
              </a:rPr>
              <a:t>）： 软件团队为了让软件达到事先定义的质量标准而进 行的所有活动，包括测试工作。</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endParaRPr kumimoji="0" lang="en-US" sz="1800" b="0" i="0" u="none" strike="noStrike" kern="1200" cap="none" spc="0" normalizeH="0" baseline="0" noProof="0" dirty="0">
              <a:ln>
                <a:noFill/>
              </a:ln>
              <a:solidFill>
                <a:prstClr val="white"/>
              </a:solidFill>
              <a:effectLst/>
              <a:uLnTx/>
              <a:uFillTx/>
              <a:latin typeface="Calibri"/>
              <a:ea typeface="Microsoft YaHei"/>
              <a:cs typeface="+mn-cs"/>
            </a:endParaRPr>
          </a:p>
        </p:txBody>
      </p:sp>
    </p:spTree>
    <p:extLst>
      <p:ext uri="{BB962C8B-B14F-4D97-AF65-F5344CB8AC3E}">
        <p14:creationId xmlns:p14="http://schemas.microsoft.com/office/powerpoint/2010/main" val="411828430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和测试相关的误解 </a:t>
            </a:r>
            <a:r>
              <a:rPr lang="en-US" altLang="zh-CN" dirty="0"/>
              <a:t>– </a:t>
            </a:r>
            <a:r>
              <a:rPr lang="zh-CN" altLang="en-US" dirty="0"/>
              <a:t>教材 </a:t>
            </a:r>
            <a:r>
              <a:rPr lang="en-US" altLang="zh-CN" dirty="0"/>
              <a:t>P312</a:t>
            </a:r>
            <a:endParaRPr lang="en-US" dirty="0"/>
          </a:p>
        </p:txBody>
      </p:sp>
      <p:sp>
        <p:nvSpPr>
          <p:cNvPr id="5" name="Content Placeholder 2"/>
          <p:cNvSpPr txBox="1">
            <a:spLocks/>
          </p:cNvSpPr>
          <p:nvPr/>
        </p:nvSpPr>
        <p:spPr>
          <a:xfrm>
            <a:off x="609600" y="1676400"/>
            <a:ext cx="10972800" cy="4625609"/>
          </a:xfrm>
          <a:prstGeom prst="rect">
            <a:avLst/>
          </a:prstGeom>
        </p:spPr>
        <p:txBody>
          <a:bodyPr/>
          <a:lstStyle>
            <a:lvl1pPr marL="438912" indent="-320040" algn="l" rtl="0" eaLnBrk="1" latinLnBrk="0" hangingPunct="1">
              <a:spcBef>
                <a:spcPts val="0"/>
              </a:spcBef>
              <a:buClr>
                <a:schemeClr val="accent1"/>
              </a:buClr>
              <a:buSzPct val="80000"/>
              <a:buFont typeface="Wingdings 2"/>
              <a:buChar char=""/>
              <a:defRPr kumimoji="0" sz="3200" kern="1200">
                <a:solidFill>
                  <a:schemeClr val="tx1"/>
                </a:solidFill>
                <a:latin typeface="+mn-lt"/>
                <a:ea typeface="+mn-ea"/>
                <a:cs typeface="+mn-cs"/>
              </a:defRPr>
            </a:lvl1pPr>
            <a:lvl2pPr marL="731520" indent="-274320" algn="l" rtl="0" eaLnBrk="1" latinLnBrk="0" hangingPunct="1">
              <a:spcBef>
                <a:spcPct val="20000"/>
              </a:spcBef>
              <a:buClr>
                <a:schemeClr val="accent2"/>
              </a:buClr>
              <a:buSzPct val="90000"/>
              <a:buFont typeface="Wingdings"/>
              <a:buChar char=""/>
              <a:defRPr kumimoji="0" sz="2800" kern="1200">
                <a:solidFill>
                  <a:schemeClr val="tx1"/>
                </a:solidFill>
                <a:latin typeface="+mn-lt"/>
                <a:ea typeface="+mn-ea"/>
                <a:cs typeface="+mn-cs"/>
              </a:defRPr>
            </a:lvl2pPr>
            <a:lvl3pPr marL="996696" indent="-228600" algn="l" rtl="0" eaLnBrk="1" latinLnBrk="0" hangingPunct="1">
              <a:spcBef>
                <a:spcPct val="20000"/>
              </a:spcBef>
              <a:buClr>
                <a:schemeClr val="accent3"/>
              </a:buClr>
              <a:buFont typeface="Arial"/>
              <a:buChar char="▪"/>
              <a:defRPr kumimoji="0" sz="2400" kern="1200">
                <a:solidFill>
                  <a:schemeClr val="tx1"/>
                </a:solidFill>
                <a:latin typeface="+mn-lt"/>
                <a:ea typeface="+mn-ea"/>
                <a:cs typeface="+mn-cs"/>
              </a:defRPr>
            </a:lvl3pPr>
            <a:lvl4pPr marL="1216152" indent="-182880" algn="l" rtl="0" eaLnBrk="1" latinLnBrk="0" hangingPunct="1">
              <a:spcBef>
                <a:spcPct val="20000"/>
              </a:spcBef>
              <a:buClr>
                <a:schemeClr val="accent4"/>
              </a:buClr>
              <a:buFont typeface="Arial"/>
              <a:buChar char="▪"/>
              <a:defRPr kumimoji="0" sz="2000" kern="1200">
                <a:solidFill>
                  <a:schemeClr val="tx1"/>
                </a:solidFill>
                <a:latin typeface="+mn-lt"/>
                <a:ea typeface="+mn-ea"/>
                <a:cs typeface="+mn-cs"/>
              </a:defRPr>
            </a:lvl4pPr>
            <a:lvl5pPr marL="1426464" indent="-182880" algn="l" rtl="0" eaLnBrk="1" latinLnBrk="0" hangingPunct="1">
              <a:spcBef>
                <a:spcPct val="20000"/>
              </a:spcBef>
              <a:buClr>
                <a:schemeClr val="accent5"/>
              </a:buClr>
              <a:buFont typeface="Wingdings 3"/>
              <a:buChar char=""/>
              <a:defRPr kumimoji="0" lang="en-US" sz="2000" kern="1200" smtClean="0">
                <a:solidFill>
                  <a:schemeClr val="tx1"/>
                </a:solidFill>
                <a:latin typeface="+mn-lt"/>
                <a:ea typeface="+mn-ea"/>
                <a:cs typeface="+mn-cs"/>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extLst/>
          </a:lstStyle>
          <a:p>
            <a:pPr marL="438912" marR="0" lvl="0" indent="-320040" algn="l" defTabSz="914400" rtl="0" eaLnBrk="1" fontAlgn="auto" latinLnBrk="0" hangingPunct="1">
              <a:lnSpc>
                <a:spcPct val="100000"/>
              </a:lnSpc>
              <a:spcBef>
                <a:spcPts val="0"/>
              </a:spcBef>
              <a:spcAft>
                <a:spcPts val="0"/>
              </a:spcAft>
              <a:buClr>
                <a:srgbClr val="41AEBD"/>
              </a:buClr>
              <a:buSzPct val="80000"/>
              <a:buFont typeface="Wingdings 2"/>
              <a:buChar char=""/>
              <a:tabLst/>
              <a:defRPr/>
            </a:pPr>
            <a:r>
              <a:rPr kumimoji="0" lang="zh-CN" altLang="en-US" sz="2400" b="0" i="0" u="none" strike="noStrike" kern="1200" cap="none" spc="0" normalizeH="0" baseline="0" noProof="0" dirty="0">
                <a:ln>
                  <a:noFill/>
                </a:ln>
                <a:solidFill>
                  <a:prstClr val="white"/>
                </a:solidFill>
                <a:effectLst/>
                <a:uLnTx/>
                <a:uFillTx/>
                <a:latin typeface="Calibri"/>
                <a:ea typeface="Microsoft YaHei"/>
                <a:cs typeface="+mn-cs"/>
              </a:rPr>
              <a:t>既然有专人负责质量，那我就不用负责了！</a:t>
            </a:r>
            <a:endParaRPr kumimoji="0" lang="en-US" altLang="zh-CN" sz="2400" b="0" i="0" u="none" strike="noStrike" kern="1200" cap="none" spc="0" normalizeH="0" baseline="0" noProof="0" dirty="0">
              <a:ln>
                <a:noFill/>
              </a:ln>
              <a:solidFill>
                <a:prstClr val="white"/>
              </a:solidFill>
              <a:effectLst/>
              <a:uLnTx/>
              <a:uFillTx/>
              <a:latin typeface="Calibri"/>
              <a:ea typeface="Microsoft YaHei"/>
              <a:cs typeface="+mn-cs"/>
            </a:endParaRPr>
          </a:p>
          <a:p>
            <a:pPr marL="731520" marR="0" lvl="1" indent="-274320" algn="l" defTabSz="914400" rtl="0" eaLnBrk="1" fontAlgn="auto" latinLnBrk="0" hangingPunct="1">
              <a:lnSpc>
                <a:spcPct val="100000"/>
              </a:lnSpc>
              <a:spcBef>
                <a:spcPct val="20000"/>
              </a:spcBef>
              <a:spcAft>
                <a:spcPts val="0"/>
              </a:spcAft>
              <a:buClr>
                <a:srgbClr val="97E9D5"/>
              </a:buClr>
              <a:buSzPct val="90000"/>
              <a:buFont typeface="Wingdings"/>
              <a:buChar char=""/>
              <a:tabLst/>
              <a:defRPr/>
            </a:pPr>
            <a:r>
              <a:rPr kumimoji="0" lang="zh-CN" altLang="en-US" sz="2000" b="0" i="0" u="none" strike="noStrike" kern="1200" cap="none" spc="0" normalizeH="0" baseline="0" noProof="0" dirty="0">
                <a:ln>
                  <a:noFill/>
                </a:ln>
                <a:solidFill>
                  <a:prstClr val="white"/>
                </a:solidFill>
                <a:effectLst/>
                <a:uLnTx/>
                <a:uFillTx/>
                <a:latin typeface="Calibri"/>
                <a:ea typeface="Microsoft YaHei"/>
                <a:cs typeface="+mn-cs"/>
              </a:rPr>
              <a:t>故事</a:t>
            </a:r>
            <a:endParaRPr kumimoji="0" lang="en-US" altLang="zh-CN" sz="2000" b="0" i="0" u="none" strike="noStrike" kern="1200" cap="none" spc="0" normalizeH="0" baseline="0" noProof="0" dirty="0">
              <a:ln>
                <a:noFill/>
              </a:ln>
              <a:solidFill>
                <a:prstClr val="white"/>
              </a:solidFill>
              <a:effectLst/>
              <a:uLnTx/>
              <a:uFillTx/>
              <a:latin typeface="Calibri"/>
              <a:ea typeface="Microsoft YaHei"/>
              <a:cs typeface="+mn-cs"/>
            </a:endParaRPr>
          </a:p>
          <a:p>
            <a:pPr marL="438912" marR="0" lvl="0" indent="-320040" algn="l" defTabSz="914400" rtl="0" eaLnBrk="1" fontAlgn="auto" latinLnBrk="0" hangingPunct="1">
              <a:lnSpc>
                <a:spcPct val="100000"/>
              </a:lnSpc>
              <a:spcBef>
                <a:spcPts val="0"/>
              </a:spcBef>
              <a:spcAft>
                <a:spcPts val="0"/>
              </a:spcAft>
              <a:buClr>
                <a:srgbClr val="41AEBD"/>
              </a:buClr>
              <a:buSzPct val="80000"/>
              <a:buFont typeface="Wingdings 2"/>
              <a:buChar char=""/>
              <a:tabLst/>
              <a:defRPr/>
            </a:pPr>
            <a:r>
              <a:rPr kumimoji="0" lang="zh-CN" altLang="en-US" sz="2400" b="0" i="0" u="none" strike="noStrike" kern="1200" cap="none" spc="0" normalizeH="0" baseline="0" noProof="0" dirty="0">
                <a:ln>
                  <a:noFill/>
                </a:ln>
                <a:solidFill>
                  <a:prstClr val="white"/>
                </a:solidFill>
                <a:effectLst/>
                <a:uLnTx/>
                <a:uFillTx/>
                <a:latin typeface="Calibri"/>
                <a:ea typeface="Microsoft YaHei"/>
                <a:cs typeface="+mn-cs"/>
              </a:rPr>
              <a:t>盲目信任“专业人士”扮演的角色</a:t>
            </a:r>
            <a:endParaRPr kumimoji="0" lang="en-US" altLang="zh-CN" sz="2400" b="0" i="0" u="none" strike="noStrike" kern="1200" cap="none" spc="0" normalizeH="0" baseline="0" noProof="0" dirty="0">
              <a:ln>
                <a:noFill/>
              </a:ln>
              <a:solidFill>
                <a:prstClr val="white"/>
              </a:solidFill>
              <a:effectLst/>
              <a:uLnTx/>
              <a:uFillTx/>
              <a:latin typeface="Calibri"/>
              <a:ea typeface="Microsoft YaHei"/>
              <a:cs typeface="+mn-cs"/>
            </a:endParaRPr>
          </a:p>
          <a:p>
            <a:pPr marL="731520" marR="0" lvl="1" indent="-274320" algn="l" defTabSz="914400" rtl="0" eaLnBrk="1" fontAlgn="auto" latinLnBrk="0" hangingPunct="1">
              <a:lnSpc>
                <a:spcPct val="100000"/>
              </a:lnSpc>
              <a:spcBef>
                <a:spcPct val="20000"/>
              </a:spcBef>
              <a:spcAft>
                <a:spcPts val="0"/>
              </a:spcAft>
              <a:buClr>
                <a:srgbClr val="97E9D5"/>
              </a:buClr>
              <a:buSzPct val="90000"/>
              <a:buFont typeface="Wingdings"/>
              <a:buChar char=""/>
              <a:tabLst/>
              <a:defRPr/>
            </a:pPr>
            <a:r>
              <a:rPr kumimoji="0" lang="zh-CN" altLang="en-US" sz="2000" b="0" i="0" u="none" strike="noStrike" kern="1200" cap="none" spc="0" normalizeH="0" baseline="0" noProof="0" dirty="0">
                <a:ln>
                  <a:noFill/>
                </a:ln>
                <a:solidFill>
                  <a:prstClr val="white"/>
                </a:solidFill>
                <a:effectLst/>
                <a:uLnTx/>
                <a:uFillTx/>
                <a:latin typeface="Calibri"/>
                <a:ea typeface="Microsoft YaHei"/>
                <a:cs typeface="+mn-cs"/>
              </a:rPr>
              <a:t>故事</a:t>
            </a:r>
            <a:endParaRPr kumimoji="0" lang="en-US" altLang="zh-CN" sz="2000" b="0" i="0" u="none" strike="noStrike" kern="1200" cap="none" spc="0" normalizeH="0" baseline="0" noProof="0" dirty="0">
              <a:ln>
                <a:noFill/>
              </a:ln>
              <a:solidFill>
                <a:prstClr val="white"/>
              </a:solidFill>
              <a:effectLst/>
              <a:uLnTx/>
              <a:uFillTx/>
              <a:latin typeface="Calibri"/>
              <a:ea typeface="Microsoft YaHei"/>
              <a:cs typeface="+mn-cs"/>
            </a:endParaRPr>
          </a:p>
          <a:p>
            <a:pPr marL="438912" marR="0" lvl="0" indent="-320040" algn="l" defTabSz="914400" rtl="0" eaLnBrk="1" fontAlgn="auto" latinLnBrk="0" hangingPunct="1">
              <a:lnSpc>
                <a:spcPct val="100000"/>
              </a:lnSpc>
              <a:spcBef>
                <a:spcPts val="0"/>
              </a:spcBef>
              <a:spcAft>
                <a:spcPts val="0"/>
              </a:spcAft>
              <a:buClr>
                <a:srgbClr val="41AEBD"/>
              </a:buClr>
              <a:buSzPct val="80000"/>
              <a:buFont typeface="Wingdings 2"/>
              <a:buChar char=""/>
              <a:tabLst/>
              <a:defRPr/>
            </a:pPr>
            <a:r>
              <a:rPr kumimoji="0" lang="zh-CN" altLang="en-US" sz="2400" b="0" i="0" u="none" strike="noStrike" kern="1200" cap="none" spc="0" normalizeH="0" baseline="0" noProof="0" dirty="0">
                <a:ln>
                  <a:noFill/>
                </a:ln>
                <a:solidFill>
                  <a:prstClr val="white"/>
                </a:solidFill>
                <a:effectLst/>
                <a:uLnTx/>
                <a:uFillTx/>
                <a:latin typeface="Calibri"/>
                <a:ea typeface="Microsoft YaHei"/>
                <a:cs typeface="+mn-cs"/>
              </a:rPr>
              <a:t>为了自己的角色而做绩效优化</a:t>
            </a:r>
            <a:endParaRPr kumimoji="0" lang="en-US" altLang="zh-CN" sz="2400" b="0" i="0" u="none" strike="noStrike" kern="1200" cap="none" spc="0" normalizeH="0" baseline="0" noProof="0" dirty="0">
              <a:ln>
                <a:noFill/>
              </a:ln>
              <a:solidFill>
                <a:prstClr val="white"/>
              </a:solidFill>
              <a:effectLst/>
              <a:uLnTx/>
              <a:uFillTx/>
              <a:latin typeface="Calibri"/>
              <a:ea typeface="Microsoft YaHei"/>
              <a:cs typeface="+mn-cs"/>
            </a:endParaRPr>
          </a:p>
          <a:p>
            <a:pPr marL="731520" marR="0" lvl="1" indent="-274320" algn="l" defTabSz="914400" rtl="0" eaLnBrk="1" fontAlgn="auto" latinLnBrk="0" hangingPunct="1">
              <a:lnSpc>
                <a:spcPct val="100000"/>
              </a:lnSpc>
              <a:spcBef>
                <a:spcPct val="20000"/>
              </a:spcBef>
              <a:spcAft>
                <a:spcPts val="0"/>
              </a:spcAft>
              <a:buClr>
                <a:srgbClr val="97E9D5"/>
              </a:buClr>
              <a:buSzPct val="90000"/>
              <a:buFont typeface="Wingdings"/>
              <a:buChar char=""/>
              <a:tabLst/>
              <a:defRPr/>
            </a:pPr>
            <a:r>
              <a:rPr kumimoji="0" lang="zh-CN" altLang="en-US" sz="2000" b="0" i="0" u="none" strike="noStrike" kern="1200" cap="none" spc="0" normalizeH="0" baseline="0" noProof="0" dirty="0">
                <a:ln>
                  <a:noFill/>
                </a:ln>
                <a:solidFill>
                  <a:prstClr val="white"/>
                </a:solidFill>
                <a:effectLst/>
                <a:uLnTx/>
                <a:uFillTx/>
                <a:latin typeface="Calibri"/>
                <a:ea typeface="Microsoft YaHei"/>
                <a:cs typeface="+mn-cs"/>
              </a:rPr>
              <a:t>故事</a:t>
            </a:r>
            <a:endParaRPr kumimoji="0" lang="en-US" altLang="zh-CN" sz="2000" b="0" i="0" u="none" strike="noStrike" kern="1200" cap="none" spc="0" normalizeH="0" baseline="0" noProof="0" dirty="0">
              <a:ln>
                <a:noFill/>
              </a:ln>
              <a:solidFill>
                <a:prstClr val="white"/>
              </a:solidFill>
              <a:effectLst/>
              <a:uLnTx/>
              <a:uFillTx/>
              <a:latin typeface="Calibri"/>
              <a:ea typeface="Microsoft YaHei"/>
              <a:cs typeface="+mn-cs"/>
            </a:endParaRPr>
          </a:p>
          <a:p>
            <a:pPr marL="731520" marR="0" lvl="1" indent="-274320" algn="l" defTabSz="914400" rtl="0" eaLnBrk="1" fontAlgn="auto" latinLnBrk="0" hangingPunct="1">
              <a:lnSpc>
                <a:spcPct val="100000"/>
              </a:lnSpc>
              <a:spcBef>
                <a:spcPct val="20000"/>
              </a:spcBef>
              <a:spcAft>
                <a:spcPts val="0"/>
              </a:spcAft>
              <a:buClr>
                <a:srgbClr val="97E9D5"/>
              </a:buClr>
              <a:buSzPct val="90000"/>
              <a:buFont typeface="Wingdings"/>
              <a:buChar char=""/>
              <a:tabLst/>
              <a:defRPr/>
            </a:pPr>
            <a:r>
              <a:rPr kumimoji="0" lang="en-US" altLang="zh-CN" sz="2000" b="0" i="0" u="none" strike="noStrike" kern="1200" cap="none" spc="0" normalizeH="0" baseline="0" noProof="0" dirty="0">
                <a:ln>
                  <a:noFill/>
                </a:ln>
                <a:solidFill>
                  <a:prstClr val="white"/>
                </a:solidFill>
                <a:effectLst/>
                <a:uLnTx/>
                <a:uFillTx/>
                <a:latin typeface="Calibri"/>
                <a:ea typeface="Microsoft YaHei"/>
                <a:cs typeface="+mn-cs"/>
                <a:hlinkClick r:id="rId2"/>
              </a:rPr>
              <a:t>http://v.youku.com/v_show/id_XMzQ3NTUxOTU2.html</a:t>
            </a:r>
            <a:endParaRPr kumimoji="0" lang="en-US" altLang="zh-CN" sz="2000" b="0" i="0" u="none" strike="noStrike" kern="1200" cap="none" spc="0" normalizeH="0" baseline="0" noProof="0" dirty="0">
              <a:ln>
                <a:noFill/>
              </a:ln>
              <a:solidFill>
                <a:prstClr val="white"/>
              </a:solidFill>
              <a:effectLst/>
              <a:uLnTx/>
              <a:uFillTx/>
              <a:latin typeface="Calibri"/>
              <a:ea typeface="Microsoft YaHei"/>
              <a:cs typeface="+mn-cs"/>
            </a:endParaRPr>
          </a:p>
          <a:p>
            <a:pPr marL="731520" marR="0" lvl="1" indent="-274320" algn="l" defTabSz="914400" rtl="0" eaLnBrk="1" fontAlgn="auto" latinLnBrk="0" hangingPunct="1">
              <a:lnSpc>
                <a:spcPct val="100000"/>
              </a:lnSpc>
              <a:spcBef>
                <a:spcPct val="20000"/>
              </a:spcBef>
              <a:spcAft>
                <a:spcPts val="0"/>
              </a:spcAft>
              <a:buClr>
                <a:srgbClr val="97E9D5"/>
              </a:buClr>
              <a:buSzPct val="90000"/>
              <a:buFont typeface="Wingdings"/>
              <a:buChar char=""/>
              <a:tabLst/>
              <a:defRPr/>
            </a:pPr>
            <a:endParaRPr kumimoji="0" lang="en-US" altLang="zh-CN" sz="2000" b="0" i="0" u="none" strike="noStrike" kern="1200" cap="none" spc="0" normalizeH="0" baseline="0" noProof="0" dirty="0">
              <a:ln>
                <a:noFill/>
              </a:ln>
              <a:solidFill>
                <a:prstClr val="white"/>
              </a:solidFill>
              <a:effectLst/>
              <a:uLnTx/>
              <a:uFillTx/>
              <a:latin typeface="Calibri"/>
              <a:ea typeface="Microsoft YaHei"/>
              <a:cs typeface="+mn-cs"/>
            </a:endParaRPr>
          </a:p>
          <a:p>
            <a:pPr marL="438912" marR="0" lvl="0" indent="-320040" algn="l" defTabSz="914400" rtl="0" eaLnBrk="1" fontAlgn="auto" latinLnBrk="0" hangingPunct="1">
              <a:lnSpc>
                <a:spcPct val="100000"/>
              </a:lnSpc>
              <a:spcBef>
                <a:spcPts val="0"/>
              </a:spcBef>
              <a:spcAft>
                <a:spcPts val="0"/>
              </a:spcAft>
              <a:buClr>
                <a:srgbClr val="41AEBD"/>
              </a:buClr>
              <a:buSzPct val="80000"/>
              <a:buFont typeface="Wingdings 2"/>
              <a:buChar char=""/>
              <a:tabLst/>
              <a:defRPr/>
            </a:pPr>
            <a:r>
              <a:rPr kumimoji="0" lang="zh-CN" altLang="en-US" sz="2400" b="0" i="0" u="none" strike="noStrike" kern="1200" cap="none" spc="0" normalizeH="0" baseline="0" noProof="0" dirty="0">
                <a:ln>
                  <a:noFill/>
                </a:ln>
                <a:solidFill>
                  <a:prstClr val="white"/>
                </a:solidFill>
                <a:effectLst/>
                <a:uLnTx/>
                <a:uFillTx/>
                <a:latin typeface="Calibri"/>
                <a:ea typeface="Microsoft YaHei"/>
                <a:cs typeface="+mn-cs"/>
              </a:rPr>
              <a:t>画地为牢的分工</a:t>
            </a:r>
            <a:endParaRPr kumimoji="0" lang="en-US" altLang="zh-CN" sz="2400" b="0" i="0" u="none" strike="noStrike" kern="1200" cap="none" spc="0" normalizeH="0" baseline="0" noProof="0" dirty="0">
              <a:ln>
                <a:noFill/>
              </a:ln>
              <a:solidFill>
                <a:prstClr val="white"/>
              </a:solidFill>
              <a:effectLst/>
              <a:uLnTx/>
              <a:uFillTx/>
              <a:latin typeface="Calibri"/>
              <a:ea typeface="Microsoft YaHei"/>
              <a:cs typeface="+mn-cs"/>
            </a:endParaRPr>
          </a:p>
          <a:p>
            <a:pPr marL="731520" marR="0" lvl="1" indent="-274320" algn="l" defTabSz="914400" rtl="0" eaLnBrk="1" fontAlgn="auto" latinLnBrk="0" hangingPunct="1">
              <a:lnSpc>
                <a:spcPct val="100000"/>
              </a:lnSpc>
              <a:spcBef>
                <a:spcPct val="20000"/>
              </a:spcBef>
              <a:spcAft>
                <a:spcPts val="0"/>
              </a:spcAft>
              <a:buClr>
                <a:srgbClr val="97E9D5"/>
              </a:buClr>
              <a:buSzPct val="90000"/>
              <a:buFont typeface="Wingdings"/>
              <a:buChar char=""/>
              <a:tabLst/>
              <a:defRPr/>
            </a:pPr>
            <a:r>
              <a:rPr kumimoji="0" lang="zh-CN" altLang="en-US" sz="2000" b="0" i="0" u="none" strike="noStrike" kern="1200" cap="none" spc="0" normalizeH="0" baseline="0" noProof="0" dirty="0">
                <a:ln>
                  <a:noFill/>
                </a:ln>
                <a:solidFill>
                  <a:prstClr val="white"/>
                </a:solidFill>
                <a:effectLst/>
                <a:uLnTx/>
                <a:uFillTx/>
                <a:latin typeface="Calibri"/>
                <a:ea typeface="Microsoft YaHei"/>
                <a:cs typeface="+mn-cs"/>
              </a:rPr>
              <a:t>故事</a:t>
            </a:r>
            <a:endParaRPr kumimoji="0" lang="en-US" altLang="zh-CN" sz="2000" b="0" i="0" u="none" strike="noStrike" kern="1200" cap="none" spc="0" normalizeH="0" baseline="0" noProof="0" dirty="0">
              <a:ln>
                <a:noFill/>
              </a:ln>
              <a:solidFill>
                <a:prstClr val="white"/>
              </a:solidFill>
              <a:effectLst/>
              <a:uLnTx/>
              <a:uFillTx/>
              <a:latin typeface="Calibri"/>
              <a:ea typeface="Microsoft YaHei"/>
              <a:cs typeface="+mn-cs"/>
            </a:endParaRPr>
          </a:p>
          <a:p>
            <a:pPr marL="438912" marR="0" lvl="0" indent="-320040" algn="l" defTabSz="914400" rtl="0" eaLnBrk="1" fontAlgn="auto" latinLnBrk="0" hangingPunct="1">
              <a:lnSpc>
                <a:spcPct val="100000"/>
              </a:lnSpc>
              <a:spcBef>
                <a:spcPts val="0"/>
              </a:spcBef>
              <a:spcAft>
                <a:spcPts val="0"/>
              </a:spcAft>
              <a:buClr>
                <a:srgbClr val="41AEBD"/>
              </a:buClr>
              <a:buSzPct val="80000"/>
              <a:buFont typeface="Wingdings 2"/>
              <a:buChar char=""/>
              <a:tabLst/>
              <a:defRPr/>
            </a:pPr>
            <a:r>
              <a:rPr kumimoji="0" lang="zh-CN" altLang="en-US" sz="2400" b="0" i="0" u="none" strike="noStrike" kern="1200" cap="none" spc="0" normalizeH="0" baseline="0" noProof="0" dirty="0">
                <a:ln>
                  <a:noFill/>
                </a:ln>
                <a:solidFill>
                  <a:prstClr val="white"/>
                </a:solidFill>
                <a:effectLst/>
                <a:uLnTx/>
                <a:uFillTx/>
                <a:latin typeface="Calibri"/>
                <a:ea typeface="Microsoft YaHei"/>
                <a:cs typeface="+mn-cs"/>
              </a:rPr>
              <a:t>无明确责任的分工</a:t>
            </a:r>
            <a:endParaRPr kumimoji="0" lang="en-US" altLang="zh-CN" sz="2400" b="0" i="0" u="none" strike="noStrike" kern="1200" cap="none" spc="0" normalizeH="0" baseline="0" noProof="0" dirty="0">
              <a:ln>
                <a:noFill/>
              </a:ln>
              <a:solidFill>
                <a:prstClr val="white"/>
              </a:solidFill>
              <a:effectLst/>
              <a:uLnTx/>
              <a:uFillTx/>
              <a:latin typeface="Calibri"/>
              <a:ea typeface="Microsoft YaHei"/>
              <a:cs typeface="+mn-cs"/>
            </a:endParaRPr>
          </a:p>
          <a:p>
            <a:pPr marL="731520" marR="0" lvl="1" indent="-274320" algn="l" defTabSz="914400" rtl="0" eaLnBrk="1" fontAlgn="auto" latinLnBrk="0" hangingPunct="1">
              <a:lnSpc>
                <a:spcPct val="100000"/>
              </a:lnSpc>
              <a:spcBef>
                <a:spcPct val="20000"/>
              </a:spcBef>
              <a:spcAft>
                <a:spcPts val="0"/>
              </a:spcAft>
              <a:buClr>
                <a:srgbClr val="97E9D5"/>
              </a:buClr>
              <a:buSzPct val="90000"/>
              <a:buFont typeface="Wingdings"/>
              <a:buChar char=""/>
              <a:tabLst/>
              <a:defRPr/>
            </a:pPr>
            <a:r>
              <a:rPr kumimoji="0" lang="zh-CN" altLang="en-US" sz="2000" b="0" i="0" u="none" strike="noStrike" kern="1200" cap="none" spc="0" normalizeH="0" baseline="0" noProof="0" dirty="0">
                <a:ln>
                  <a:noFill/>
                </a:ln>
                <a:solidFill>
                  <a:prstClr val="white"/>
                </a:solidFill>
                <a:effectLst/>
                <a:uLnTx/>
                <a:uFillTx/>
                <a:latin typeface="Calibri"/>
                <a:ea typeface="Microsoft YaHei"/>
                <a:cs typeface="+mn-cs"/>
              </a:rPr>
              <a:t>故事</a:t>
            </a:r>
            <a:endParaRPr kumimoji="0" lang="en-US" altLang="zh-CN" sz="2000" b="0" i="0" u="none" strike="noStrike" kern="1200" cap="none" spc="0" normalizeH="0" baseline="0" noProof="0" dirty="0">
              <a:ln>
                <a:noFill/>
              </a:ln>
              <a:solidFill>
                <a:prstClr val="white"/>
              </a:solidFill>
              <a:effectLst/>
              <a:uLnTx/>
              <a:uFillTx/>
              <a:latin typeface="Calibri"/>
              <a:ea typeface="Microsoft YaHei"/>
              <a:cs typeface="+mn-cs"/>
            </a:endParaRPr>
          </a:p>
        </p:txBody>
      </p:sp>
    </p:spTree>
    <p:extLst>
      <p:ext uri="{BB962C8B-B14F-4D97-AF65-F5344CB8AC3E}">
        <p14:creationId xmlns:p14="http://schemas.microsoft.com/office/powerpoint/2010/main" val="85559576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CF6B7B-E333-4EB6-996E-E6AF9531748F}"/>
              </a:ext>
            </a:extLst>
          </p:cNvPr>
          <p:cNvSpPr>
            <a:spLocks noGrp="1"/>
          </p:cNvSpPr>
          <p:nvPr>
            <p:ph type="title"/>
          </p:nvPr>
        </p:nvSpPr>
        <p:spPr/>
        <p:txBody>
          <a:bodyPr/>
          <a:lstStyle/>
          <a:p>
            <a:r>
              <a:rPr lang="zh-CN" altLang="en-US" sz="4800" dirty="0"/>
              <a:t>分工是社会和行业进化的结果</a:t>
            </a:r>
            <a:endParaRPr lang="en-US" dirty="0"/>
          </a:p>
        </p:txBody>
      </p:sp>
      <p:sp>
        <p:nvSpPr>
          <p:cNvPr id="3" name="Rectangle 2">
            <a:extLst>
              <a:ext uri="{FF2B5EF4-FFF2-40B4-BE49-F238E27FC236}">
                <a16:creationId xmlns:a16="http://schemas.microsoft.com/office/drawing/2014/main" id="{010EFF0E-0F66-436B-B477-1773326F825C}"/>
              </a:ext>
            </a:extLst>
          </p:cNvPr>
          <p:cNvSpPr/>
          <p:nvPr/>
        </p:nvSpPr>
        <p:spPr>
          <a:xfrm>
            <a:off x="609600" y="1905000"/>
            <a:ext cx="10972800" cy="489364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prstClr val="white"/>
                </a:solidFill>
                <a:effectLst/>
                <a:uLnTx/>
                <a:uFillTx/>
                <a:latin typeface="Calibri"/>
                <a:ea typeface="Microsoft YaHei"/>
                <a:cs typeface="+mn-cs"/>
              </a:rPr>
              <a:t>开发</a:t>
            </a:r>
            <a:r>
              <a:rPr kumimoji="0" lang="zh-CN" altLang="en-US" sz="2400" b="0" i="0" u="none" strike="noStrike" kern="1200" cap="none" spc="0" normalizeH="0" baseline="0" noProof="0" dirty="0">
                <a:ln>
                  <a:noFill/>
                </a:ln>
                <a:solidFill>
                  <a:prstClr val="white"/>
                </a:solidFill>
                <a:effectLst/>
                <a:uLnTx/>
                <a:uFillTx/>
                <a:latin typeface="Calibri"/>
                <a:ea typeface="Microsoft YaHei"/>
                <a:cs typeface="+mn-cs"/>
              </a:rPr>
              <a:t>和</a:t>
            </a:r>
            <a:r>
              <a:rPr kumimoji="0" lang="zh-CN" altLang="en-US" sz="2400" b="1" i="0" u="none" strike="noStrike" kern="1200" cap="none" spc="0" normalizeH="0" baseline="0" noProof="0" dirty="0">
                <a:ln>
                  <a:noFill/>
                </a:ln>
                <a:solidFill>
                  <a:prstClr val="white"/>
                </a:solidFill>
                <a:effectLst/>
                <a:uLnTx/>
                <a:uFillTx/>
                <a:latin typeface="Calibri"/>
                <a:ea typeface="Microsoft YaHei"/>
                <a:cs typeface="+mn-cs"/>
              </a:rPr>
              <a:t>测试</a:t>
            </a:r>
            <a:r>
              <a:rPr kumimoji="0" lang="zh-CN" altLang="en-US" sz="2400" b="0" i="0" u="none" strike="noStrike" kern="1200" cap="none" spc="0" normalizeH="0" baseline="0" noProof="0" dirty="0">
                <a:ln>
                  <a:noFill/>
                </a:ln>
                <a:solidFill>
                  <a:prstClr val="white"/>
                </a:solidFill>
                <a:effectLst/>
                <a:uLnTx/>
                <a:uFillTx/>
                <a:latin typeface="Calibri"/>
                <a:ea typeface="Microsoft YaHei"/>
                <a:cs typeface="+mn-cs"/>
              </a:rPr>
              <a:t>其实是软件工程的两个分支。不同的软件和服务 需要不同方式和程度的测试。独立专业的测试角色等同于第三方代表对产品质量进行检测和 认证。 </a:t>
            </a:r>
            <a:endParaRPr kumimoji="0" lang="en-US" altLang="zh-CN" sz="2400" b="0" i="0" u="none" strike="noStrike" kern="1200" cap="none" spc="0" normalizeH="0" baseline="0" noProof="0" dirty="0">
              <a:ln>
                <a:noFill/>
              </a:ln>
              <a:solidFill>
                <a:prstClr val="white"/>
              </a:solidFill>
              <a:effectLst/>
              <a:uLnTx/>
              <a:uFillTx/>
              <a:latin typeface="Calibri"/>
              <a:ea typeface="Microsoft YaHei"/>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white"/>
              </a:solidFill>
              <a:effectLst/>
              <a:uLnTx/>
              <a:uFillTx/>
              <a:latin typeface="Calibri"/>
              <a:ea typeface="Microsoft YaHei"/>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err="1">
                <a:ln>
                  <a:noFill/>
                </a:ln>
                <a:solidFill>
                  <a:prstClr val="white"/>
                </a:solidFill>
                <a:effectLst/>
                <a:uLnTx/>
                <a:uFillTx/>
                <a:latin typeface="Calibri"/>
                <a:ea typeface="Microsoft YaHei"/>
                <a:cs typeface="+mn-cs"/>
              </a:rPr>
              <a:t>那么，一个团队应该如何培养和安排各个角色呢？我认为</a:t>
            </a:r>
            <a:r>
              <a:rPr kumimoji="0" lang="en-US" sz="2400" b="0" i="0" u="none" strike="noStrike" kern="1200" cap="none" spc="0" normalizeH="0" baseline="0" noProof="0" dirty="0">
                <a:ln>
                  <a:noFill/>
                </a:ln>
                <a:solidFill>
                  <a:prstClr val="white"/>
                </a:solidFill>
                <a:effectLst/>
                <a:uLnTx/>
                <a:uFillTx/>
                <a:latin typeface="Calibri"/>
                <a:ea typeface="Microsoft YaHei"/>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err="1">
                <a:ln>
                  <a:noFill/>
                </a:ln>
                <a:solidFill>
                  <a:prstClr val="white"/>
                </a:solidFill>
                <a:effectLst/>
                <a:uLnTx/>
                <a:uFillTx/>
                <a:latin typeface="Calibri"/>
                <a:ea typeface="Microsoft YaHei"/>
                <a:cs typeface="+mn-cs"/>
              </a:rPr>
              <a:t>在初始阶段（新项目，团队进入一个新领域，人员刚进入一个项目</a:t>
            </a:r>
            <a:r>
              <a:rPr kumimoji="0" lang="en-US" sz="2400" b="0" i="0" u="none" strike="noStrike" kern="1200" cap="none" spc="0" normalizeH="0" baseline="0" noProof="0" dirty="0">
                <a:ln>
                  <a:noFill/>
                </a:ln>
                <a:solidFill>
                  <a:prstClr val="white"/>
                </a:solidFill>
                <a:effectLst/>
                <a:uLnTx/>
                <a:uFillTx/>
                <a:latin typeface="Calibri"/>
                <a:ea typeface="Microsoft YaHei"/>
                <a:cs typeface="+mn-cs"/>
              </a:rPr>
              <a:t>），</a:t>
            </a:r>
            <a:r>
              <a:rPr kumimoji="0" lang="en-US" sz="2400" b="0" i="0" u="none" strike="noStrike" kern="1200" cap="none" spc="0" normalizeH="0" baseline="0" noProof="0" dirty="0" err="1">
                <a:ln>
                  <a:noFill/>
                </a:ln>
                <a:solidFill>
                  <a:prstClr val="white"/>
                </a:solidFill>
                <a:effectLst/>
                <a:uLnTx/>
                <a:uFillTx/>
                <a:latin typeface="Calibri"/>
                <a:ea typeface="Microsoft YaHei"/>
                <a:cs typeface="+mn-cs"/>
              </a:rPr>
              <a:t>每个团队成员</a:t>
            </a:r>
            <a:r>
              <a:rPr kumimoji="0" lang="en-US" sz="2400" b="0" i="0" u="none" strike="noStrike" kern="1200" cap="none" spc="0" normalizeH="0" baseline="0" noProof="0" dirty="0">
                <a:ln>
                  <a:noFill/>
                </a:ln>
                <a:solidFill>
                  <a:prstClr val="white"/>
                </a:solidFill>
                <a:effectLst/>
                <a:uLnTx/>
                <a:uFillTx/>
                <a:latin typeface="Calibri"/>
                <a:ea typeface="Microsoft YaHei"/>
                <a:cs typeface="+mn-cs"/>
              </a:rPr>
              <a:t> </a:t>
            </a:r>
            <a:r>
              <a:rPr kumimoji="0" lang="en-US" sz="2400" b="0" i="0" u="none" strike="noStrike" kern="1200" cap="none" spc="0" normalizeH="0" baseline="0" noProof="0" dirty="0" err="1">
                <a:ln>
                  <a:noFill/>
                </a:ln>
                <a:solidFill>
                  <a:prstClr val="white"/>
                </a:solidFill>
                <a:effectLst/>
                <a:uLnTx/>
                <a:uFillTx/>
                <a:latin typeface="Calibri"/>
                <a:ea typeface="Microsoft YaHei"/>
                <a:cs typeface="+mn-cs"/>
              </a:rPr>
              <a:t>都要尽量打通各个环节，多负责，把所有事情都搞懂，培养通才</a:t>
            </a:r>
            <a:r>
              <a:rPr kumimoji="0" lang="en-US" sz="2400" b="0" i="0" u="none" strike="noStrike" kern="1200" cap="none" spc="0" normalizeH="0" baseline="0" noProof="0" dirty="0">
                <a:ln>
                  <a:noFill/>
                </a:ln>
                <a:solidFill>
                  <a:prstClr val="white"/>
                </a:solidFill>
                <a:effectLst/>
                <a:uLnTx/>
                <a:uFillTx/>
                <a:latin typeface="Calibri"/>
                <a:ea typeface="Microsoft YaHei"/>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err="1">
                <a:ln>
                  <a:noFill/>
                </a:ln>
                <a:solidFill>
                  <a:prstClr val="white"/>
                </a:solidFill>
                <a:effectLst/>
                <a:uLnTx/>
                <a:uFillTx/>
                <a:latin typeface="Calibri"/>
                <a:ea typeface="Microsoft YaHei"/>
                <a:cs typeface="+mn-cs"/>
              </a:rPr>
              <a:t>当项目</a:t>
            </a:r>
            <a:r>
              <a:rPr kumimoji="0" lang="en-US" sz="2400" b="0" i="0" u="none" strike="noStrike" kern="1200" cap="none" spc="0" normalizeH="0" baseline="0" noProof="0" dirty="0">
                <a:ln>
                  <a:noFill/>
                </a:ln>
                <a:solidFill>
                  <a:prstClr val="white"/>
                </a:solidFill>
                <a:effectLst/>
                <a:uLnTx/>
                <a:uFillTx/>
                <a:latin typeface="Calibri"/>
                <a:ea typeface="Microsoft YaHei"/>
                <a:cs typeface="+mn-cs"/>
              </a:rPr>
              <a:t>/</a:t>
            </a:r>
            <a:r>
              <a:rPr kumimoji="0" lang="en-US" sz="2400" b="0" i="0" u="none" strike="noStrike" kern="1200" cap="none" spc="0" normalizeH="0" baseline="0" noProof="0" dirty="0" err="1">
                <a:ln>
                  <a:noFill/>
                </a:ln>
                <a:solidFill>
                  <a:prstClr val="white"/>
                </a:solidFill>
                <a:effectLst/>
                <a:uLnTx/>
                <a:uFillTx/>
                <a:latin typeface="Calibri"/>
                <a:ea typeface="Microsoft YaHei"/>
                <a:cs typeface="+mn-cs"/>
              </a:rPr>
              <a:t>产业发展到一定阶段（进入阵地战的时候</a:t>
            </a:r>
            <a:r>
              <a:rPr kumimoji="0" lang="en-US" sz="2400" b="0" i="0" u="none" strike="noStrike" kern="1200" cap="none" spc="0" normalizeH="0" baseline="0" noProof="0" dirty="0">
                <a:ln>
                  <a:noFill/>
                </a:ln>
                <a:solidFill>
                  <a:prstClr val="white"/>
                </a:solidFill>
                <a:effectLst/>
                <a:uLnTx/>
                <a:uFillTx/>
                <a:latin typeface="Calibri"/>
                <a:ea typeface="Microsoft YaHei"/>
                <a:cs typeface="+mn-cs"/>
              </a:rPr>
              <a:t>），</a:t>
            </a:r>
            <a:r>
              <a:rPr kumimoji="0" lang="en-US" sz="2400" b="0" i="0" u="none" strike="noStrike" kern="1200" cap="none" spc="0" normalizeH="0" baseline="0" noProof="0" dirty="0" err="1">
                <a:ln>
                  <a:noFill/>
                </a:ln>
                <a:solidFill>
                  <a:prstClr val="white"/>
                </a:solidFill>
                <a:effectLst/>
                <a:uLnTx/>
                <a:uFillTx/>
                <a:latin typeface="Calibri"/>
                <a:ea typeface="Microsoft YaHei"/>
                <a:cs typeface="+mn-cs"/>
              </a:rPr>
              <a:t>要大力提倡分工合作，培养专才</a:t>
            </a:r>
            <a:r>
              <a:rPr kumimoji="0" lang="en-US" sz="2400" b="0" i="0" u="none" strike="noStrike" kern="1200" cap="none" spc="0" normalizeH="0" baseline="0" noProof="0" dirty="0">
                <a:ln>
                  <a:noFill/>
                </a:ln>
                <a:solidFill>
                  <a:prstClr val="white"/>
                </a:solidFill>
                <a:effectLst/>
                <a:uLnTx/>
                <a:uFillTx/>
                <a:latin typeface="Calibri"/>
                <a:ea typeface="Microsoft YaHei"/>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err="1">
                <a:ln>
                  <a:noFill/>
                </a:ln>
                <a:solidFill>
                  <a:prstClr val="white"/>
                </a:solidFill>
                <a:effectLst/>
                <a:uLnTx/>
                <a:uFillTx/>
                <a:latin typeface="Calibri"/>
                <a:ea typeface="Microsoft YaHei"/>
                <a:cs typeface="+mn-cs"/>
              </a:rPr>
              <a:t>做好自己项目的架构和流程，让所有人都能比较轻松地开展质量保障工作</a:t>
            </a:r>
            <a:r>
              <a:rPr kumimoji="0" lang="en-US" sz="2400" b="0" i="0" u="none" strike="noStrike" kern="1200" cap="none" spc="0" normalizeH="0" baseline="0" noProof="0" dirty="0">
                <a:ln>
                  <a:noFill/>
                </a:ln>
                <a:solidFill>
                  <a:prstClr val="white"/>
                </a:solidFill>
                <a:effectLst/>
                <a:uLnTx/>
                <a:uFillTx/>
                <a:latin typeface="Calibri"/>
                <a:ea typeface="Microsoft YaHei"/>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err="1">
                <a:ln>
                  <a:noFill/>
                </a:ln>
                <a:solidFill>
                  <a:prstClr val="white"/>
                </a:solidFill>
                <a:effectLst/>
                <a:uLnTx/>
                <a:uFillTx/>
                <a:latin typeface="Calibri"/>
                <a:ea typeface="Microsoft YaHei"/>
                <a:cs typeface="+mn-cs"/>
              </a:rPr>
              <a:t>培养“大家都要做QA，专人负责量化的测试，有条件多做测试自动化</a:t>
            </a:r>
            <a:r>
              <a:rPr kumimoji="0" lang="en-US" sz="2400" b="0" i="0" u="none" strike="noStrike" kern="1200" cap="none" spc="0" normalizeH="0" baseline="0" noProof="0" dirty="0">
                <a:ln>
                  <a:noFill/>
                </a:ln>
                <a:solidFill>
                  <a:prstClr val="white"/>
                </a:solidFill>
                <a:effectLst/>
                <a:uLnTx/>
                <a:uFillTx/>
                <a:latin typeface="Calibri"/>
                <a:ea typeface="Microsoft YaHei"/>
                <a:cs typeface="+mn-cs"/>
              </a:rPr>
              <a:t>” </a:t>
            </a:r>
            <a:r>
              <a:rPr kumimoji="0" lang="en-US" sz="2400" b="0" i="0" u="none" strike="noStrike" kern="1200" cap="none" spc="0" normalizeH="0" baseline="0" noProof="0" dirty="0" err="1">
                <a:ln>
                  <a:noFill/>
                </a:ln>
                <a:solidFill>
                  <a:prstClr val="white"/>
                </a:solidFill>
                <a:effectLst/>
                <a:uLnTx/>
                <a:uFillTx/>
                <a:latin typeface="Calibri"/>
                <a:ea typeface="Microsoft YaHei"/>
                <a:cs typeface="+mn-cs"/>
              </a:rPr>
              <a:t>的文化</a:t>
            </a:r>
            <a:r>
              <a:rPr kumimoji="0" lang="en-US" sz="2400" b="0" i="0" u="none" strike="noStrike" kern="1200" cap="none" spc="0" normalizeH="0" baseline="0" noProof="0" dirty="0">
                <a:ln>
                  <a:noFill/>
                </a:ln>
                <a:solidFill>
                  <a:prstClr val="white"/>
                </a:solidFill>
                <a:effectLst/>
                <a:uLnTx/>
                <a:uFillTx/>
                <a:latin typeface="Calibri"/>
                <a:ea typeface="Microsoft YaHei"/>
                <a:cs typeface="+mn-cs"/>
              </a:rPr>
              <a:t>。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err="1">
                <a:ln>
                  <a:noFill/>
                </a:ln>
                <a:solidFill>
                  <a:prstClr val="white"/>
                </a:solidFill>
                <a:effectLst/>
                <a:uLnTx/>
                <a:uFillTx/>
                <a:latin typeface="Calibri"/>
                <a:ea typeface="Microsoft YaHei"/>
                <a:cs typeface="+mn-cs"/>
              </a:rPr>
              <a:t>弄清楚自己项目的特点，人员的特点，产业特点。避免简单照搬别人的做法。不要听</a:t>
            </a:r>
            <a:r>
              <a:rPr kumimoji="0" lang="en-US" sz="2400" b="0" i="0" u="none" strike="noStrike" kern="1200" cap="none" spc="0" normalizeH="0" baseline="0" noProof="0" dirty="0">
                <a:ln>
                  <a:noFill/>
                </a:ln>
                <a:solidFill>
                  <a:prstClr val="white"/>
                </a:solidFill>
                <a:effectLst/>
                <a:uLnTx/>
                <a:uFillTx/>
                <a:latin typeface="Calibri"/>
                <a:ea typeface="Microsoft YaHei"/>
                <a:cs typeface="+mn-cs"/>
              </a:rPr>
              <a:t> </a:t>
            </a:r>
            <a:r>
              <a:rPr kumimoji="0" lang="en-US" sz="2400" b="0" i="0" u="none" strike="noStrike" kern="1200" cap="none" spc="0" normalizeH="0" baseline="0" noProof="0" dirty="0" err="1">
                <a:ln>
                  <a:noFill/>
                </a:ln>
                <a:solidFill>
                  <a:prstClr val="white"/>
                </a:solidFill>
                <a:effectLst/>
                <a:uLnTx/>
                <a:uFillTx/>
                <a:latin typeface="Calibri"/>
                <a:ea typeface="Microsoft YaHei"/>
                <a:cs typeface="+mn-cs"/>
              </a:rPr>
              <a:t>说某某伟大的系统的开发</a:t>
            </a:r>
            <a:r>
              <a:rPr kumimoji="0" lang="en-US" sz="2400" b="0" i="0" u="none" strike="noStrike" kern="1200" cap="none" spc="0" normalizeH="0" baseline="0" noProof="0" dirty="0">
                <a:ln>
                  <a:noFill/>
                </a:ln>
                <a:solidFill>
                  <a:prstClr val="white"/>
                </a:solidFill>
                <a:effectLst/>
                <a:uLnTx/>
                <a:uFillTx/>
                <a:latin typeface="Calibri"/>
                <a:ea typeface="Microsoft YaHei"/>
                <a:cs typeface="+mn-cs"/>
              </a:rPr>
              <a:t>/ </a:t>
            </a:r>
            <a:r>
              <a:rPr kumimoji="0" lang="en-US" sz="2400" b="0" i="0" u="none" strike="noStrike" kern="1200" cap="none" spc="0" normalizeH="0" baseline="0" noProof="0" dirty="0" err="1">
                <a:ln>
                  <a:noFill/>
                </a:ln>
                <a:solidFill>
                  <a:prstClr val="white"/>
                </a:solidFill>
                <a:effectLst/>
                <a:uLnTx/>
                <a:uFillTx/>
                <a:latin typeface="Calibri"/>
                <a:ea typeface="Microsoft YaHei"/>
                <a:cs typeface="+mn-cs"/>
              </a:rPr>
              <a:t>测试比例是多少，就哭着喊着也要同样的比例</a:t>
            </a:r>
            <a:r>
              <a:rPr kumimoji="0" lang="en-US" sz="2400" b="0" i="0" u="none" strike="noStrike" kern="1200" cap="none" spc="0" normalizeH="0" baseline="0" noProof="0" dirty="0">
                <a:ln>
                  <a:noFill/>
                </a:ln>
                <a:solidFill>
                  <a:prstClr val="white"/>
                </a:solidFill>
                <a:effectLst/>
                <a:uLnTx/>
                <a:uFillTx/>
                <a:latin typeface="Calibri"/>
                <a:ea typeface="Microsoft YaHei"/>
                <a:cs typeface="+mn-cs"/>
              </a:rPr>
              <a:t>……</a:t>
            </a:r>
          </a:p>
        </p:txBody>
      </p:sp>
    </p:spTree>
    <p:extLst>
      <p:ext uri="{BB962C8B-B14F-4D97-AF65-F5344CB8AC3E}">
        <p14:creationId xmlns:p14="http://schemas.microsoft.com/office/powerpoint/2010/main" val="278719129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60539A-825E-4F57-B66C-B4D02019EA99}"/>
              </a:ext>
            </a:extLst>
          </p:cNvPr>
          <p:cNvSpPr>
            <a:spLocks noGrp="1"/>
          </p:cNvSpPr>
          <p:nvPr>
            <p:ph type="title"/>
          </p:nvPr>
        </p:nvSpPr>
        <p:spPr/>
        <p:txBody>
          <a:bodyPr/>
          <a:lstStyle/>
          <a:p>
            <a:r>
              <a:rPr lang="zh-CN" altLang="en-US" dirty="0"/>
              <a:t>讨论</a:t>
            </a:r>
            <a:endParaRPr lang="en-US" dirty="0"/>
          </a:p>
        </p:txBody>
      </p:sp>
      <p:sp>
        <p:nvSpPr>
          <p:cNvPr id="3" name="TextBox 2">
            <a:extLst>
              <a:ext uri="{FF2B5EF4-FFF2-40B4-BE49-F238E27FC236}">
                <a16:creationId xmlns:a16="http://schemas.microsoft.com/office/drawing/2014/main" id="{75E38640-ED9D-418D-82BD-68A08D295924}"/>
              </a:ext>
            </a:extLst>
          </p:cNvPr>
          <p:cNvSpPr txBox="1"/>
          <p:nvPr/>
        </p:nvSpPr>
        <p:spPr>
          <a:xfrm>
            <a:off x="762000" y="1905000"/>
            <a:ext cx="98298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Calibri"/>
                <a:ea typeface="Microsoft YaHei"/>
                <a:cs typeface="+mn-cs"/>
              </a:rPr>
              <a:t>参见：</a:t>
            </a:r>
            <a:r>
              <a:rPr kumimoji="0" lang="en-US" altLang="zh-CN" sz="1800" b="0" i="0" u="none" strike="noStrike" kern="1200" cap="none" spc="0" normalizeH="0" baseline="0" noProof="0" dirty="0">
                <a:ln>
                  <a:noFill/>
                </a:ln>
                <a:solidFill>
                  <a:prstClr val="white"/>
                </a:solidFill>
                <a:effectLst/>
                <a:uLnTx/>
                <a:uFillTx/>
                <a:latin typeface="Calibri"/>
                <a:ea typeface="Microsoft YaHei"/>
                <a:cs typeface="+mn-cs"/>
                <a:hlinkClick r:id="rId2"/>
              </a:rPr>
              <a:t>http://www.cnblogs.com/xinz/p/3857368.html</a:t>
            </a:r>
            <a:r>
              <a:rPr kumimoji="0" lang="en-US" altLang="zh-CN" sz="1800" b="0" i="0" u="none" strike="noStrike" kern="1200" cap="none" spc="0" normalizeH="0" baseline="0" noProof="0" dirty="0">
                <a:ln>
                  <a:noFill/>
                </a:ln>
                <a:solidFill>
                  <a:prstClr val="white"/>
                </a:solidFill>
                <a:effectLst/>
                <a:uLnTx/>
                <a:uFillTx/>
                <a:latin typeface="Calibri"/>
                <a:ea typeface="Microsoft YaHei"/>
                <a:cs typeface="+mn-cs"/>
              </a:rPr>
              <a:t> </a:t>
            </a:r>
            <a:endParaRPr kumimoji="0" lang="en-US" sz="1800" b="0" i="0" u="none" strike="noStrike" kern="1200" cap="none" spc="0" normalizeH="0" baseline="0" noProof="0" dirty="0">
              <a:ln>
                <a:noFill/>
              </a:ln>
              <a:solidFill>
                <a:prstClr val="white"/>
              </a:solidFill>
              <a:effectLst/>
              <a:uLnTx/>
              <a:uFillTx/>
              <a:latin typeface="Calibri"/>
              <a:ea typeface="Microsoft YaHei"/>
              <a:cs typeface="+mn-cs"/>
            </a:endParaRPr>
          </a:p>
        </p:txBody>
      </p:sp>
    </p:spTree>
    <p:extLst>
      <p:ext uri="{BB962C8B-B14F-4D97-AF65-F5344CB8AC3E}">
        <p14:creationId xmlns:p14="http://schemas.microsoft.com/office/powerpoint/2010/main" val="64445778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37A3B6-10D0-4FA7-8B78-9DF91DE112BE}"/>
              </a:ext>
            </a:extLst>
          </p:cNvPr>
          <p:cNvSpPr>
            <a:spLocks noGrp="1"/>
          </p:cNvSpPr>
          <p:nvPr>
            <p:ph type="title"/>
          </p:nvPr>
        </p:nvSpPr>
        <p:spPr/>
        <p:txBody>
          <a:bodyPr/>
          <a:lstStyle/>
          <a:p>
            <a:r>
              <a:rPr lang="zh-CN" altLang="en-US" dirty="0"/>
              <a:t>让用户来替代测试，行么？</a:t>
            </a:r>
            <a:endParaRPr lang="en-US" dirty="0"/>
          </a:p>
        </p:txBody>
      </p:sp>
      <p:sp>
        <p:nvSpPr>
          <p:cNvPr id="3" name="Rectangle 2">
            <a:extLst>
              <a:ext uri="{FF2B5EF4-FFF2-40B4-BE49-F238E27FC236}">
                <a16:creationId xmlns:a16="http://schemas.microsoft.com/office/drawing/2014/main" id="{397AB9B0-1AE6-4271-AA7A-921FD50C3DE8}"/>
              </a:ext>
            </a:extLst>
          </p:cNvPr>
          <p:cNvSpPr/>
          <p:nvPr/>
        </p:nvSpPr>
        <p:spPr>
          <a:xfrm>
            <a:off x="838200" y="1997839"/>
            <a:ext cx="8305800" cy="203132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white"/>
                </a:solidFill>
                <a:effectLst/>
                <a:uLnTx/>
                <a:uFillTx/>
                <a:latin typeface="Calibri"/>
                <a:ea typeface="Microsoft YaHei"/>
                <a:cs typeface="+mn-cs"/>
              </a:rPr>
              <a:t>我听说有一个大型团队开发客户端软件，他们进行了改革，去掉了测试</a:t>
            </a:r>
            <a:r>
              <a:rPr kumimoji="0" lang="en-US" sz="1800" b="0" i="0" u="none" strike="noStrike" kern="1200" cap="none" spc="0" normalizeH="0" baseline="0" noProof="0" dirty="0">
                <a:ln>
                  <a:noFill/>
                </a:ln>
                <a:solidFill>
                  <a:prstClr val="white"/>
                </a:solidFill>
                <a:effectLst/>
                <a:uLnTx/>
                <a:uFillTx/>
                <a:latin typeface="Calibri"/>
                <a:ea typeface="Microsoft YaHei"/>
                <a:cs typeface="+mn-cs"/>
              </a:rPr>
              <a:t> （</a:t>
            </a:r>
            <a:r>
              <a:rPr kumimoji="0" lang="en-US" sz="1800" b="0" i="0" u="none" strike="noStrike" kern="1200" cap="none" spc="0" normalizeH="0" baseline="0" noProof="0" dirty="0" err="1">
                <a:ln>
                  <a:noFill/>
                </a:ln>
                <a:solidFill>
                  <a:prstClr val="white"/>
                </a:solidFill>
                <a:effectLst/>
                <a:uLnTx/>
                <a:uFillTx/>
                <a:latin typeface="Calibri"/>
                <a:ea typeface="Microsoft YaHei"/>
                <a:cs typeface="+mn-cs"/>
              </a:rPr>
              <a:t>Test）这个角色</a:t>
            </a:r>
            <a:r>
              <a:rPr kumimoji="0" lang="en-US" sz="1800" b="0" i="0" u="none" strike="noStrike" kern="1200" cap="none" spc="0" normalizeH="0" baseline="0" noProof="0" dirty="0">
                <a:ln>
                  <a:noFill/>
                </a:ln>
                <a:solidFill>
                  <a:prstClr val="white"/>
                </a:solidFill>
                <a:effectLst/>
                <a:uLnTx/>
                <a:uFillTx/>
                <a:latin typeface="Calibri"/>
                <a:ea typeface="Microsoft YaHei"/>
                <a:cs typeface="+mn-cs"/>
              </a:rPr>
              <a:t>, </a:t>
            </a:r>
            <a:r>
              <a:rPr kumimoji="0" lang="en-US" sz="1800" b="0" i="0" u="none" strike="noStrike" kern="1200" cap="none" spc="0" normalizeH="0" baseline="0" noProof="0" dirty="0" err="1">
                <a:ln>
                  <a:noFill/>
                </a:ln>
                <a:solidFill>
                  <a:prstClr val="white"/>
                </a:solidFill>
                <a:effectLst/>
                <a:uLnTx/>
                <a:uFillTx/>
                <a:latin typeface="Calibri"/>
                <a:ea typeface="Microsoft YaHei"/>
                <a:cs typeface="+mn-cs"/>
              </a:rPr>
              <a:t>原来测</a:t>
            </a:r>
            <a:r>
              <a:rPr kumimoji="0" lang="en-US" sz="1800" b="0" i="0" u="none" strike="noStrike" kern="1200" cap="none" spc="0" normalizeH="0" baseline="0" noProof="0" dirty="0">
                <a:ln>
                  <a:noFill/>
                </a:ln>
                <a:solidFill>
                  <a:prstClr val="white"/>
                </a:solidFill>
                <a:effectLst/>
                <a:uLnTx/>
                <a:uFillTx/>
                <a:latin typeface="Calibri"/>
                <a:ea typeface="Microsoft YaHei"/>
                <a:cs typeface="+mn-cs"/>
              </a:rPr>
              <a:t> </a:t>
            </a:r>
            <a:r>
              <a:rPr kumimoji="0" lang="en-US" sz="1800" b="0" i="0" u="none" strike="noStrike" kern="1200" cap="none" spc="0" normalizeH="0" baseline="0" noProof="0" dirty="0" err="1">
                <a:ln>
                  <a:noFill/>
                </a:ln>
                <a:solidFill>
                  <a:prstClr val="white"/>
                </a:solidFill>
                <a:effectLst/>
                <a:uLnTx/>
                <a:uFillTx/>
                <a:latin typeface="Calibri"/>
                <a:ea typeface="Microsoft YaHei"/>
                <a:cs typeface="+mn-cs"/>
              </a:rPr>
              <a:t>试的人员或者离职，或者做收集用户数据的工作。领导设计了下面的“更好的计划</a:t>
            </a:r>
            <a:r>
              <a:rPr kumimoji="0" lang="en-US" sz="1800" b="0" i="0" u="none" strike="noStrike" kern="1200" cap="none" spc="0" normalizeH="0" baseline="0" noProof="0" dirty="0">
                <a:ln>
                  <a:noFill/>
                </a:ln>
                <a:solidFill>
                  <a:prstClr val="white"/>
                </a:solidFill>
                <a:effectLst/>
                <a:uLnTx/>
                <a:uFillTx/>
                <a:latin typeface="Calibri"/>
                <a:ea typeface="Microsoft YaHei"/>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icrosoft YaHei"/>
                <a:cs typeface="+mn-cs"/>
              </a:rPr>
              <a:t>	</a:t>
            </a:r>
            <a:r>
              <a:rPr kumimoji="0" lang="en-US" sz="1800" b="0" i="0" u="none" strike="noStrike" kern="1200" cap="none" spc="0" normalizeH="0" baseline="0" noProof="0" dirty="0" err="1">
                <a:ln>
                  <a:noFill/>
                </a:ln>
                <a:solidFill>
                  <a:prstClr val="white"/>
                </a:solidFill>
                <a:effectLst/>
                <a:uLnTx/>
                <a:uFillTx/>
                <a:latin typeface="Calibri"/>
                <a:ea typeface="Microsoft YaHei"/>
                <a:cs typeface="+mn-cs"/>
              </a:rPr>
              <a:t>所有开发人员都做测试</a:t>
            </a:r>
            <a:r>
              <a:rPr kumimoji="0" lang="en-US" sz="1800" b="0" i="0" u="none" strike="noStrike" kern="1200" cap="none" spc="0" normalizeH="0" baseline="0" noProof="0" dirty="0">
                <a:ln>
                  <a:noFill/>
                </a:ln>
                <a:solidFill>
                  <a:prstClr val="white"/>
                </a:solidFill>
                <a:effectLst/>
                <a:uLnTx/>
                <a:uFillTx/>
                <a:latin typeface="Calibri"/>
                <a:ea typeface="Microsoft YaHei"/>
                <a:cs typeface="+mn-cs"/>
              </a:rPr>
              <a:t>	</a:t>
            </a:r>
            <a:r>
              <a:rPr kumimoji="0" lang="en-US" sz="1800" b="0" i="0" u="none" strike="noStrike" kern="1200" cap="none" spc="0" normalizeH="0" baseline="0" noProof="0" dirty="0" err="1">
                <a:ln>
                  <a:noFill/>
                </a:ln>
                <a:solidFill>
                  <a:prstClr val="white"/>
                </a:solidFill>
                <a:effectLst/>
                <a:uLnTx/>
                <a:uFillTx/>
                <a:latin typeface="Calibri"/>
                <a:ea typeface="Microsoft YaHei"/>
                <a:cs typeface="+mn-cs"/>
              </a:rPr>
              <a:t>一个新功能从开发的各个发布圈子到外部，有严格的使用时间</a:t>
            </a:r>
            <a:r>
              <a:rPr kumimoji="0" lang="en-US" sz="1800" b="0" i="0" u="none" strike="noStrike" kern="1200" cap="none" spc="0" normalizeH="0" baseline="0" noProof="0" dirty="0">
                <a:ln>
                  <a:noFill/>
                </a:ln>
                <a:solidFill>
                  <a:prstClr val="white"/>
                </a:solidFill>
                <a:effectLst/>
                <a:uLnTx/>
                <a:uFillTx/>
                <a:latin typeface="Calibri"/>
                <a:ea typeface="Microsoft YaHei"/>
                <a:cs typeface="+mn-cs"/>
              </a:rPr>
              <a:t>/bug </a:t>
            </a:r>
            <a:r>
              <a:rPr kumimoji="0" lang="en-US" sz="1800" b="0" i="0" u="none" strike="noStrike" kern="1200" cap="none" spc="0" normalizeH="0" baseline="0" noProof="0" dirty="0" err="1">
                <a:ln>
                  <a:noFill/>
                </a:ln>
                <a:solidFill>
                  <a:prstClr val="white"/>
                </a:solidFill>
                <a:effectLst/>
                <a:uLnTx/>
                <a:uFillTx/>
                <a:latin typeface="Calibri"/>
                <a:ea typeface="Microsoft YaHei"/>
                <a:cs typeface="+mn-cs"/>
              </a:rPr>
              <a:t>标准，达不到标准，就不能发</a:t>
            </a:r>
            <a:r>
              <a:rPr kumimoji="0" lang="en-US" sz="1800" b="0" i="0" u="none" strike="noStrike" kern="1200" cap="none" spc="0" normalizeH="0" baseline="0" noProof="0" dirty="0">
                <a:ln>
                  <a:noFill/>
                </a:ln>
                <a:solidFill>
                  <a:prstClr val="white"/>
                </a:solidFill>
                <a:effectLst/>
                <a:uLnTx/>
                <a:uFillTx/>
                <a:latin typeface="Calibri"/>
                <a:ea typeface="Microsoft YaHei"/>
                <a:cs typeface="+mn-cs"/>
              </a:rPr>
              <a:t> </a:t>
            </a:r>
            <a:r>
              <a:rPr kumimoji="0" lang="en-US" sz="1800" b="0" i="0" u="none" strike="noStrike" kern="1200" cap="none" spc="0" normalizeH="0" baseline="0" noProof="0" dirty="0" err="1">
                <a:ln>
                  <a:noFill/>
                </a:ln>
                <a:solidFill>
                  <a:prstClr val="white"/>
                </a:solidFill>
                <a:effectLst/>
                <a:uLnTx/>
                <a:uFillTx/>
                <a:latin typeface="Calibri"/>
                <a:ea typeface="Microsoft YaHei"/>
                <a:cs typeface="+mn-cs"/>
              </a:rPr>
              <a:t>到下一个版本</a:t>
            </a:r>
            <a:r>
              <a:rPr kumimoji="0" lang="en-US" sz="1800" b="0" i="0" u="none" strike="noStrike" kern="1200" cap="none" spc="0" normalizeH="0" baseline="0" noProof="0" dirty="0">
                <a:ln>
                  <a:noFill/>
                </a:ln>
                <a:solidFill>
                  <a:prstClr val="white"/>
                </a:solidFill>
                <a:effectLst/>
                <a:uLnTx/>
                <a:uFillTx/>
                <a:latin typeface="Calibri"/>
                <a:ea typeface="Microsoft YaHei"/>
                <a:cs typeface="+mn-cs"/>
              </a:rPr>
              <a:t>。 	</a:t>
            </a:r>
            <a:r>
              <a:rPr kumimoji="0" lang="en-US" sz="1800" b="0" i="0" u="none" strike="noStrike" kern="1200" cap="none" spc="0" normalizeH="0" baseline="0" noProof="0" dirty="0" err="1">
                <a:ln>
                  <a:noFill/>
                </a:ln>
                <a:solidFill>
                  <a:prstClr val="white"/>
                </a:solidFill>
                <a:effectLst/>
                <a:uLnTx/>
                <a:uFillTx/>
                <a:latin typeface="Calibri"/>
                <a:ea typeface="Microsoft YaHei"/>
                <a:cs typeface="+mn-cs"/>
              </a:rPr>
              <a:t>所有的功能都有一个</a:t>
            </a:r>
            <a:r>
              <a:rPr kumimoji="0" lang="en-US" sz="1800" b="0" i="0" u="none" strike="noStrike" kern="1200" cap="none" spc="0" normalizeH="0" baseline="0" noProof="0" dirty="0">
                <a:ln>
                  <a:noFill/>
                </a:ln>
                <a:solidFill>
                  <a:prstClr val="white"/>
                </a:solidFill>
                <a:effectLst/>
                <a:uLnTx/>
                <a:uFillTx/>
                <a:latin typeface="Calibri"/>
                <a:ea typeface="Microsoft YaHei"/>
                <a:cs typeface="+mn-cs"/>
              </a:rPr>
              <a:t> “</a:t>
            </a:r>
            <a:r>
              <a:rPr kumimoji="0" lang="en-US" sz="1800" b="0" i="0" u="none" strike="noStrike" kern="1200" cap="none" spc="0" normalizeH="0" baseline="0" noProof="0" dirty="0" err="1">
                <a:ln>
                  <a:noFill/>
                </a:ln>
                <a:solidFill>
                  <a:prstClr val="white"/>
                </a:solidFill>
                <a:effectLst/>
                <a:uLnTx/>
                <a:uFillTx/>
                <a:latin typeface="Calibri"/>
                <a:ea typeface="Microsoft YaHei"/>
                <a:cs typeface="+mn-cs"/>
              </a:rPr>
              <a:t>开关</a:t>
            </a:r>
            <a:r>
              <a:rPr kumimoji="0" lang="en-US" sz="1800" b="0" i="0" u="none" strike="noStrike" kern="1200" cap="none" spc="0" normalizeH="0" baseline="0" noProof="0" dirty="0">
                <a:ln>
                  <a:noFill/>
                </a:ln>
                <a:solidFill>
                  <a:prstClr val="white"/>
                </a:solidFill>
                <a:effectLst/>
                <a:uLnTx/>
                <a:uFillTx/>
                <a:latin typeface="Calibri"/>
                <a:ea typeface="Microsoft YaHei"/>
                <a:cs typeface="+mn-cs"/>
              </a:rPr>
              <a:t>”，</a:t>
            </a:r>
            <a:r>
              <a:rPr kumimoji="0" lang="en-US" sz="1800" b="0" i="0" u="none" strike="noStrike" kern="1200" cap="none" spc="0" normalizeH="0" baseline="0" noProof="0" dirty="0" err="1">
                <a:ln>
                  <a:noFill/>
                </a:ln>
                <a:solidFill>
                  <a:prstClr val="white"/>
                </a:solidFill>
                <a:effectLst/>
                <a:uLnTx/>
                <a:uFillTx/>
                <a:latin typeface="Calibri"/>
                <a:ea typeface="Microsoft YaHei"/>
                <a:cs typeface="+mn-cs"/>
              </a:rPr>
              <a:t>新功能只有在“开</a:t>
            </a:r>
            <a:r>
              <a:rPr kumimoji="0" lang="en-US" sz="1800" b="0" i="0" u="none" strike="noStrike" kern="1200" cap="none" spc="0" normalizeH="0" baseline="0" noProof="0" dirty="0">
                <a:ln>
                  <a:noFill/>
                </a:ln>
                <a:solidFill>
                  <a:prstClr val="white"/>
                </a:solidFill>
                <a:effectLst/>
                <a:uLnTx/>
                <a:uFillTx/>
                <a:latin typeface="Calibri"/>
                <a:ea typeface="Microsoft YaHei"/>
                <a:cs typeface="+mn-cs"/>
              </a:rPr>
              <a:t>” </a:t>
            </a:r>
            <a:r>
              <a:rPr kumimoji="0" lang="en-US" sz="1800" b="0" i="0" u="none" strike="noStrike" kern="1200" cap="none" spc="0" normalizeH="0" baseline="0" noProof="0" dirty="0" err="1">
                <a:ln>
                  <a:noFill/>
                </a:ln>
                <a:solidFill>
                  <a:prstClr val="white"/>
                </a:solidFill>
                <a:effectLst/>
                <a:uLnTx/>
                <a:uFillTx/>
                <a:latin typeface="Calibri"/>
                <a:ea typeface="Microsoft YaHei"/>
                <a:cs typeface="+mn-cs"/>
              </a:rPr>
              <a:t>的情况下才有。默认一个新功能是“关”的</a:t>
            </a:r>
            <a:r>
              <a:rPr kumimoji="0" lang="en-US" sz="1800" b="0" i="0" u="none" strike="noStrike" kern="1200" cap="none" spc="0" normalizeH="0" baseline="0" noProof="0" dirty="0">
                <a:ln>
                  <a:noFill/>
                </a:ln>
                <a:solidFill>
                  <a:prstClr val="white"/>
                </a:solidFill>
                <a:effectLst/>
                <a:uLnTx/>
                <a:uFillTx/>
                <a:latin typeface="Calibri"/>
                <a:ea typeface="Microsoft YaHei"/>
                <a:cs typeface="+mn-cs"/>
              </a:rPr>
              <a:t>， </a:t>
            </a:r>
            <a:r>
              <a:rPr kumimoji="0" lang="en-US" sz="1800" b="0" i="0" u="none" strike="noStrike" kern="1200" cap="none" spc="0" normalizeH="0" baseline="0" noProof="0" dirty="0" err="1">
                <a:ln>
                  <a:noFill/>
                </a:ln>
                <a:solidFill>
                  <a:prstClr val="white"/>
                </a:solidFill>
                <a:effectLst/>
                <a:uLnTx/>
                <a:uFillTx/>
                <a:latin typeface="Calibri"/>
                <a:ea typeface="Microsoft YaHei"/>
                <a:cs typeface="+mn-cs"/>
              </a:rPr>
              <a:t>开发一个新的工具去管理这个渐进发布的开关在各级发布圈子的开关情况</a:t>
            </a:r>
            <a:r>
              <a:rPr kumimoji="0" lang="en-US" sz="1800" b="0" i="0" u="none" strike="noStrike" kern="1200" cap="none" spc="0" normalizeH="0" baseline="0" noProof="0" dirty="0">
                <a:ln>
                  <a:noFill/>
                </a:ln>
                <a:solidFill>
                  <a:prstClr val="white"/>
                </a:solidFill>
                <a:effectLst/>
                <a:uLnTx/>
                <a:uFillTx/>
                <a:latin typeface="Calibri"/>
                <a:ea typeface="Microsoft YaHei"/>
                <a:cs typeface="+mn-cs"/>
              </a:rPr>
              <a:t>。 </a:t>
            </a:r>
          </a:p>
        </p:txBody>
      </p:sp>
    </p:spTree>
    <p:extLst>
      <p:ext uri="{BB962C8B-B14F-4D97-AF65-F5344CB8AC3E}">
        <p14:creationId xmlns:p14="http://schemas.microsoft.com/office/powerpoint/2010/main" val="110182433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96BBCF-D597-4EB3-ADA6-12E7B647833A}"/>
              </a:ext>
            </a:extLst>
          </p:cNvPr>
          <p:cNvSpPr>
            <a:spLocks noGrp="1"/>
          </p:cNvSpPr>
          <p:nvPr>
            <p:ph type="title"/>
          </p:nvPr>
        </p:nvSpPr>
        <p:spPr/>
        <p:txBody>
          <a:bodyPr/>
          <a:lstStyle/>
          <a:p>
            <a:r>
              <a:rPr lang="zh-CN" altLang="en-US" dirty="0"/>
              <a:t>问题：</a:t>
            </a:r>
            <a:endParaRPr lang="en-US" dirty="0"/>
          </a:p>
        </p:txBody>
      </p:sp>
      <p:sp>
        <p:nvSpPr>
          <p:cNvPr id="3" name="Rectangle 2">
            <a:extLst>
              <a:ext uri="{FF2B5EF4-FFF2-40B4-BE49-F238E27FC236}">
                <a16:creationId xmlns:a16="http://schemas.microsoft.com/office/drawing/2014/main" id="{A069E756-950A-4BE8-B0A1-AEC5F7261758}"/>
              </a:ext>
            </a:extLst>
          </p:cNvPr>
          <p:cNvSpPr/>
          <p:nvPr/>
        </p:nvSpPr>
        <p:spPr>
          <a:xfrm>
            <a:off x="838200" y="2136339"/>
            <a:ext cx="4800600" cy="4031873"/>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err="1">
                <a:ln>
                  <a:noFill/>
                </a:ln>
                <a:solidFill>
                  <a:prstClr val="white"/>
                </a:solidFill>
                <a:effectLst/>
                <a:uLnTx/>
                <a:uFillTx/>
                <a:latin typeface="Calibri"/>
                <a:ea typeface="Microsoft YaHei"/>
                <a:cs typeface="+mn-cs"/>
              </a:rPr>
              <a:t>愿望是良好的，但是在实践中有下面问题</a:t>
            </a:r>
            <a:r>
              <a:rPr kumimoji="0" lang="en-US" sz="1600" b="0" i="0" u="none" strike="noStrike" kern="1200" cap="none" spc="0" normalizeH="0" baseline="0" noProof="0" dirty="0">
                <a:ln>
                  <a:noFill/>
                </a:ln>
                <a:solidFill>
                  <a:prstClr val="white"/>
                </a:solidFill>
                <a:effectLst/>
                <a:uLnTx/>
                <a:uFillTx/>
                <a:latin typeface="Calibri"/>
                <a:ea typeface="Microsoft YaHei"/>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Calibri"/>
                <a:ea typeface="Microsoft YaHei"/>
                <a:cs typeface="+mn-cs"/>
              </a:rPr>
              <a:t>1） </a:t>
            </a:r>
            <a:r>
              <a:rPr kumimoji="0" lang="en-US" sz="1600" b="0" i="0" u="none" strike="noStrike" kern="1200" cap="none" spc="0" normalizeH="0" baseline="0" noProof="0" dirty="0" err="1">
                <a:ln>
                  <a:noFill/>
                </a:ln>
                <a:solidFill>
                  <a:prstClr val="white"/>
                </a:solidFill>
                <a:effectLst/>
                <a:uLnTx/>
                <a:uFillTx/>
                <a:latin typeface="Calibri"/>
                <a:ea typeface="Microsoft YaHei"/>
                <a:cs typeface="+mn-cs"/>
              </a:rPr>
              <a:t>没有测试，就没有人给第一时间的反馈，特别是各种非主流配置下的非主流使用场景。例如</a:t>
            </a:r>
            <a:r>
              <a:rPr kumimoji="0" lang="en-US" sz="1600" b="0" i="0" u="none" strike="noStrike" kern="1200" cap="none" spc="0" normalizeH="0" baseline="0" noProof="0" dirty="0">
                <a:ln>
                  <a:noFill/>
                </a:ln>
                <a:solidFill>
                  <a:prstClr val="white"/>
                </a:solidFill>
                <a:effectLst/>
                <a:uLnTx/>
                <a:uFillTx/>
                <a:latin typeface="Calibri"/>
                <a:ea typeface="Microsoft YaHei"/>
                <a:cs typeface="+mn-cs"/>
              </a:rPr>
              <a:t>， 我们想测试各个模块如何处理闰年的</a:t>
            </a:r>
            <a:r>
              <a:rPr kumimoji="0" lang="en-US" altLang="zh-CN" sz="1600" b="0" i="0" u="none" strike="noStrike" kern="1200" cap="none" spc="0" normalizeH="0" baseline="0" noProof="0" dirty="0">
                <a:ln>
                  <a:noFill/>
                </a:ln>
                <a:solidFill>
                  <a:prstClr val="white"/>
                </a:solidFill>
                <a:effectLst/>
                <a:uLnTx/>
                <a:uFillTx/>
                <a:latin typeface="Calibri"/>
                <a:ea typeface="Microsoft YaHei"/>
                <a:cs typeface="+mn-cs"/>
              </a:rPr>
              <a:t>2</a:t>
            </a:r>
            <a:r>
              <a:rPr kumimoji="0" lang="en-US" sz="1600" b="0" i="0" u="none" strike="noStrike" kern="1200" cap="none" spc="0" normalizeH="0" baseline="0" noProof="0" dirty="0">
                <a:ln>
                  <a:noFill/>
                </a:ln>
                <a:solidFill>
                  <a:prstClr val="white"/>
                </a:solidFill>
                <a:effectLst/>
                <a:uLnTx/>
                <a:uFillTx/>
                <a:latin typeface="Calibri"/>
                <a:ea typeface="Microsoft YaHei"/>
                <a:cs typeface="+mn-cs"/>
              </a:rPr>
              <a:t>月 29号（</a:t>
            </a:r>
            <a:r>
              <a:rPr kumimoji="0" lang="zh-CN" altLang="en-US" sz="1600" b="0" i="0" u="none" strike="noStrike" kern="1200" cap="none" spc="0" normalizeH="0" baseline="0" noProof="0" dirty="0">
                <a:ln>
                  <a:noFill/>
                </a:ln>
                <a:solidFill>
                  <a:prstClr val="white"/>
                </a:solidFill>
                <a:effectLst/>
                <a:uLnTx/>
                <a:uFillTx/>
                <a:latin typeface="Calibri"/>
                <a:ea typeface="Microsoft YaHei"/>
                <a:cs typeface="+mn-cs"/>
              </a:rPr>
              <a:t>或者</a:t>
            </a:r>
            <a:r>
              <a:rPr kumimoji="0" lang="en-US" sz="1600" b="0" i="0" u="none" strike="noStrike" kern="1200" cap="none" spc="0" normalizeH="0" baseline="0" noProof="0" dirty="0" err="1">
                <a:ln>
                  <a:noFill/>
                </a:ln>
                <a:solidFill>
                  <a:prstClr val="white"/>
                </a:solidFill>
                <a:effectLst/>
                <a:uLnTx/>
                <a:uFillTx/>
                <a:latin typeface="Calibri"/>
                <a:ea typeface="Microsoft YaHei"/>
                <a:cs typeface="+mn-cs"/>
              </a:rPr>
              <a:t>闰年的最后一天</a:t>
            </a:r>
            <a:r>
              <a:rPr kumimoji="0" lang="en-US" sz="1600" b="0" i="0" u="none" strike="noStrike" kern="1200" cap="none" spc="0" normalizeH="0" baseline="0" noProof="0" dirty="0">
                <a:ln>
                  <a:noFill/>
                </a:ln>
                <a:solidFill>
                  <a:prstClr val="white"/>
                </a:solidFill>
                <a:effectLst/>
                <a:uLnTx/>
                <a:uFillTx/>
                <a:latin typeface="Calibri"/>
                <a:ea typeface="Microsoft YaHei"/>
                <a:cs typeface="+mn-cs"/>
              </a:rPr>
              <a:t>），</a:t>
            </a:r>
            <a:r>
              <a:rPr kumimoji="0" lang="en-US" sz="1600" b="0" i="0" u="none" strike="noStrike" kern="1200" cap="none" spc="0" normalizeH="0" baseline="0" noProof="0" dirty="0" err="1">
                <a:ln>
                  <a:noFill/>
                </a:ln>
                <a:solidFill>
                  <a:prstClr val="white"/>
                </a:solidFill>
                <a:effectLst/>
                <a:uLnTx/>
                <a:uFillTx/>
                <a:latin typeface="Calibri"/>
                <a:ea typeface="Microsoft YaHei"/>
                <a:cs typeface="+mn-cs"/>
              </a:rPr>
              <a:t>我们要等到实际闰年的时候</a:t>
            </a:r>
            <a:r>
              <a:rPr kumimoji="0" lang="en-US" sz="1600" b="0" i="0" u="none" strike="noStrike" kern="1200" cap="none" spc="0" normalizeH="0" baseline="0" noProof="0" dirty="0">
                <a:ln>
                  <a:noFill/>
                </a:ln>
                <a:solidFill>
                  <a:prstClr val="white"/>
                </a:solidFill>
                <a:effectLst/>
                <a:uLnTx/>
                <a:uFillTx/>
                <a:latin typeface="Calibri"/>
                <a:ea typeface="Microsoft YaHei"/>
                <a:cs typeface="+mn-cs"/>
              </a:rPr>
              <a:t>， </a:t>
            </a:r>
            <a:r>
              <a:rPr kumimoji="0" lang="en-US" sz="1600" b="0" i="0" u="none" strike="noStrike" kern="1200" cap="none" spc="0" normalizeH="0" baseline="0" noProof="0" dirty="0" err="1">
                <a:ln>
                  <a:noFill/>
                </a:ln>
                <a:solidFill>
                  <a:prstClr val="white"/>
                </a:solidFill>
                <a:effectLst/>
                <a:uLnTx/>
                <a:uFillTx/>
                <a:latin typeface="Calibri"/>
                <a:ea typeface="Microsoft YaHei"/>
                <a:cs typeface="+mn-cs"/>
              </a:rPr>
              <a:t>才能让用户帮我们测试么</a:t>
            </a:r>
            <a:r>
              <a:rPr kumimoji="0" lang="en-US" sz="1600" b="0" i="0" u="none" strike="noStrike" kern="1200" cap="none" spc="0" normalizeH="0" baseline="0" noProof="0" dirty="0">
                <a:ln>
                  <a:noFill/>
                </a:ln>
                <a:solidFill>
                  <a:prstClr val="white"/>
                </a:solidFill>
                <a:effectLst/>
                <a:uLnTx/>
                <a:uFillTx/>
                <a:latin typeface="Calibri"/>
                <a:ea typeface="Microsoft YaHei"/>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Calibri"/>
                <a:ea typeface="Microsoft YaHei"/>
                <a:cs typeface="+mn-cs"/>
              </a:rPr>
              <a:t>2） </a:t>
            </a:r>
            <a:r>
              <a:rPr kumimoji="0" lang="en-US" sz="1600" b="0" i="0" u="none" strike="noStrike" kern="1200" cap="none" spc="0" normalizeH="0" baseline="0" noProof="0" dirty="0" err="1">
                <a:ln>
                  <a:noFill/>
                </a:ln>
                <a:solidFill>
                  <a:prstClr val="white"/>
                </a:solidFill>
                <a:effectLst/>
                <a:uLnTx/>
                <a:uFillTx/>
                <a:latin typeface="Calibri"/>
                <a:ea typeface="Microsoft YaHei"/>
                <a:cs typeface="+mn-cs"/>
              </a:rPr>
              <a:t>严格的时间标准听起来很好，但是这个时间是某个版本在某个目标用户手上的时间，这些目标</a:t>
            </a:r>
            <a:r>
              <a:rPr kumimoji="0" lang="en-US" sz="1600" b="0" i="0" u="none" strike="noStrike" kern="1200" cap="none" spc="0" normalizeH="0" baseline="0" noProof="0" dirty="0">
                <a:ln>
                  <a:noFill/>
                </a:ln>
                <a:solidFill>
                  <a:prstClr val="white"/>
                </a:solidFill>
                <a:effectLst/>
                <a:uLnTx/>
                <a:uFillTx/>
                <a:latin typeface="Calibri"/>
                <a:ea typeface="Microsoft YaHei"/>
                <a:cs typeface="+mn-cs"/>
              </a:rPr>
              <a:t> </a:t>
            </a:r>
            <a:r>
              <a:rPr kumimoji="0" lang="en-US" sz="1600" b="0" i="0" u="none" strike="noStrike" kern="1200" cap="none" spc="0" normalizeH="0" baseline="0" noProof="0" dirty="0" err="1">
                <a:ln>
                  <a:noFill/>
                </a:ln>
                <a:solidFill>
                  <a:prstClr val="white"/>
                </a:solidFill>
                <a:effectLst/>
                <a:uLnTx/>
                <a:uFillTx/>
                <a:latin typeface="Calibri"/>
                <a:ea typeface="Microsoft YaHei"/>
                <a:cs typeface="+mn-cs"/>
              </a:rPr>
              <a:t>用户都有自己的日常工作要求，不会像测试人员那样去全面和深入测试，更没有任何动力去整天</a:t>
            </a:r>
            <a:r>
              <a:rPr kumimoji="0" lang="en-US" sz="1600" b="0" i="0" u="none" strike="noStrike" kern="1200" cap="none" spc="0" normalizeH="0" baseline="0" noProof="0" dirty="0">
                <a:ln>
                  <a:noFill/>
                </a:ln>
                <a:solidFill>
                  <a:prstClr val="white"/>
                </a:solidFill>
                <a:effectLst/>
                <a:uLnTx/>
                <a:uFillTx/>
                <a:latin typeface="Calibri"/>
                <a:ea typeface="Microsoft YaHei"/>
                <a:cs typeface="+mn-cs"/>
              </a:rPr>
              <a:t> </a:t>
            </a:r>
            <a:r>
              <a:rPr kumimoji="0" lang="en-US" sz="1600" b="0" i="0" u="none" strike="noStrike" kern="1200" cap="none" spc="0" normalizeH="0" baseline="0" noProof="0" dirty="0" err="1">
                <a:ln>
                  <a:noFill/>
                </a:ln>
                <a:solidFill>
                  <a:prstClr val="white"/>
                </a:solidFill>
                <a:effectLst/>
                <a:uLnTx/>
                <a:uFillTx/>
                <a:latin typeface="Calibri"/>
                <a:ea typeface="Microsoft YaHei"/>
                <a:cs typeface="+mn-cs"/>
              </a:rPr>
              <a:t>测试</a:t>
            </a:r>
            <a:r>
              <a:rPr kumimoji="0" lang="en-US" sz="1600" b="0" i="0" u="none" strike="noStrike" kern="1200" cap="none" spc="0" normalizeH="0" baseline="0" noProof="0" dirty="0">
                <a:ln>
                  <a:noFill/>
                </a:ln>
                <a:solidFill>
                  <a:prstClr val="white"/>
                </a:solidFill>
                <a:effectLst/>
                <a:uLnTx/>
                <a:uFillTx/>
                <a:latin typeface="Calibri"/>
                <a:ea typeface="Microsoft YaHei"/>
                <a:cs typeface="+mn-cs"/>
              </a:rPr>
              <a:t>。 </a:t>
            </a:r>
          </a:p>
          <a:p>
            <a:pPr marL="342900" marR="0" lvl="0" indent="-342900" algn="l" defTabSz="914400" rtl="0" eaLnBrk="1" fontAlgn="auto" latinLnBrk="0" hangingPunct="1">
              <a:lnSpc>
                <a:spcPct val="100000"/>
              </a:lnSpc>
              <a:spcBef>
                <a:spcPts val="0"/>
              </a:spcBef>
              <a:spcAft>
                <a:spcPts val="0"/>
              </a:spcAft>
              <a:buClrTx/>
              <a:buSzTx/>
              <a:buFontTx/>
              <a:buAutoNum type="arabicParenR" startAt="3"/>
              <a:tabLst/>
              <a:defRPr/>
            </a:pPr>
            <a:r>
              <a:rPr kumimoji="0" lang="zh-CN" altLang="en-US" sz="1600" b="0" i="0" u="none" strike="noStrike" kern="1200" cap="none" spc="0" normalizeH="0" baseline="0" noProof="0" dirty="0">
                <a:ln>
                  <a:noFill/>
                </a:ln>
                <a:solidFill>
                  <a:prstClr val="white"/>
                </a:solidFill>
                <a:effectLst/>
                <a:uLnTx/>
                <a:uFillTx/>
                <a:latin typeface="Calibri"/>
                <a:ea typeface="Microsoft YaHei"/>
                <a:cs typeface="+mn-cs"/>
              </a:rPr>
              <a:t>如果有专职测试，他们就可以在较短时间内完整测试，给出有信心的 “</a:t>
            </a:r>
            <a:r>
              <a:rPr kumimoji="0" lang="en-US" altLang="zh-CN" sz="1600" b="0" i="0" u="none" strike="noStrike" kern="1200" cap="none" spc="0" normalizeH="0" baseline="0" noProof="0" dirty="0">
                <a:ln>
                  <a:noFill/>
                </a:ln>
                <a:solidFill>
                  <a:prstClr val="white"/>
                </a:solidFill>
                <a:effectLst/>
                <a:uLnTx/>
                <a:uFillTx/>
                <a:latin typeface="Calibri"/>
                <a:ea typeface="Microsoft YaHei"/>
                <a:cs typeface="+mn-cs"/>
              </a:rPr>
              <a:t>go/no go" </a:t>
            </a:r>
            <a:r>
              <a:rPr kumimoji="0" lang="zh-CN" altLang="en-US" sz="1600" b="0" i="0" u="none" strike="noStrike" kern="1200" cap="none" spc="0" normalizeH="0" baseline="0" noProof="0" dirty="0">
                <a:ln>
                  <a:noFill/>
                </a:ln>
                <a:solidFill>
                  <a:prstClr val="white"/>
                </a:solidFill>
                <a:effectLst/>
                <a:uLnTx/>
                <a:uFillTx/>
                <a:latin typeface="Calibri"/>
                <a:ea typeface="Microsoft YaHei"/>
                <a:cs typeface="+mn-cs"/>
              </a:rPr>
              <a:t>判断。而不是 要等一帮</a:t>
            </a:r>
            <a:r>
              <a:rPr kumimoji="0" lang="en-US" altLang="zh-CN" sz="1600" b="0" i="0" u="none" strike="noStrike" kern="1200" cap="none" spc="0" normalizeH="0" baseline="0" noProof="0" dirty="0">
                <a:ln>
                  <a:noFill/>
                </a:ln>
                <a:solidFill>
                  <a:prstClr val="white"/>
                </a:solidFill>
                <a:effectLst/>
                <a:uLnTx/>
                <a:uFillTx/>
                <a:latin typeface="Calibri"/>
                <a:ea typeface="Microsoft YaHei"/>
                <a:cs typeface="+mn-cs"/>
              </a:rPr>
              <a:t>dogfood </a:t>
            </a:r>
            <a:r>
              <a:rPr kumimoji="0" lang="zh-CN" altLang="en-US" sz="1600" b="0" i="0" u="none" strike="noStrike" kern="1200" cap="none" spc="0" normalizeH="0" baseline="0" noProof="0" dirty="0">
                <a:ln>
                  <a:noFill/>
                </a:ln>
                <a:solidFill>
                  <a:prstClr val="white"/>
                </a:solidFill>
                <a:effectLst/>
                <a:uLnTx/>
                <a:uFillTx/>
                <a:latin typeface="Calibri"/>
                <a:ea typeface="Microsoft YaHei"/>
                <a:cs typeface="+mn-cs"/>
              </a:rPr>
              <a:t>用户</a:t>
            </a:r>
            <a:r>
              <a:rPr kumimoji="0" lang="en-US" altLang="zh-CN" sz="1600" b="0" i="0" u="none" strike="noStrike" kern="1200" cap="none" spc="0" normalizeH="0" baseline="0" noProof="0" dirty="0">
                <a:ln>
                  <a:noFill/>
                </a:ln>
                <a:solidFill>
                  <a:prstClr val="white"/>
                </a:solidFill>
                <a:effectLst/>
                <a:uLnTx/>
                <a:uFillTx/>
                <a:latin typeface="Calibri"/>
                <a:ea typeface="Microsoft YaHei"/>
                <a:cs typeface="+mn-cs"/>
              </a:rPr>
              <a:t>N </a:t>
            </a:r>
            <a:r>
              <a:rPr kumimoji="0" lang="zh-CN" altLang="en-US" sz="1600" b="0" i="0" u="none" strike="noStrike" kern="1200" cap="none" spc="0" normalizeH="0" baseline="0" noProof="0" dirty="0">
                <a:ln>
                  <a:noFill/>
                </a:ln>
                <a:solidFill>
                  <a:prstClr val="white"/>
                </a:solidFill>
                <a:effectLst/>
                <a:uLnTx/>
                <a:uFillTx/>
                <a:latin typeface="Calibri"/>
                <a:ea typeface="Microsoft YaHei"/>
                <a:cs typeface="+mn-cs"/>
              </a:rPr>
              <a:t>天的使用。这个规定比较僵化，不能处理一些比较紧急的情况，例如， 需要</a:t>
            </a:r>
            <a:r>
              <a:rPr kumimoji="0" lang="en-US" altLang="zh-CN" sz="1600" b="0" i="0" u="none" strike="noStrike" kern="1200" cap="none" spc="0" normalizeH="0" baseline="0" noProof="0" dirty="0">
                <a:ln>
                  <a:noFill/>
                </a:ln>
                <a:solidFill>
                  <a:prstClr val="white"/>
                </a:solidFill>
                <a:effectLst/>
                <a:uLnTx/>
                <a:uFillTx/>
                <a:latin typeface="Calibri"/>
                <a:ea typeface="Microsoft YaHei"/>
                <a:cs typeface="+mn-cs"/>
              </a:rPr>
              <a:t>3 </a:t>
            </a:r>
            <a:r>
              <a:rPr kumimoji="0" lang="zh-CN" altLang="en-US" sz="1600" b="0" i="0" u="none" strike="noStrike" kern="1200" cap="none" spc="0" normalizeH="0" baseline="0" noProof="0" dirty="0">
                <a:ln>
                  <a:noFill/>
                </a:ln>
                <a:solidFill>
                  <a:prstClr val="white"/>
                </a:solidFill>
                <a:effectLst/>
                <a:uLnTx/>
                <a:uFillTx/>
                <a:latin typeface="Calibri"/>
                <a:ea typeface="Microsoft YaHei"/>
                <a:cs typeface="+mn-cs"/>
              </a:rPr>
              <a:t>周就上线，但是规定要求必须走两个环，每个环要强制</a:t>
            </a:r>
            <a:r>
              <a:rPr kumimoji="0" lang="en-US" altLang="zh-CN" sz="1600" b="0" i="0" u="none" strike="noStrike" kern="1200" cap="none" spc="0" normalizeH="0" baseline="0" noProof="0" dirty="0">
                <a:ln>
                  <a:noFill/>
                </a:ln>
                <a:solidFill>
                  <a:prstClr val="white"/>
                </a:solidFill>
                <a:effectLst/>
                <a:uLnTx/>
                <a:uFillTx/>
                <a:latin typeface="Calibri"/>
                <a:ea typeface="Microsoft YaHei"/>
                <a:cs typeface="+mn-cs"/>
              </a:rPr>
              <a:t>4 </a:t>
            </a:r>
            <a:r>
              <a:rPr kumimoji="0" lang="zh-CN" altLang="en-US" sz="1600" b="0" i="0" u="none" strike="noStrike" kern="1200" cap="none" spc="0" normalizeH="0" baseline="0" noProof="0" dirty="0">
                <a:ln>
                  <a:noFill/>
                </a:ln>
                <a:solidFill>
                  <a:prstClr val="white"/>
                </a:solidFill>
                <a:effectLst/>
                <a:uLnTx/>
                <a:uFillTx/>
                <a:latin typeface="Calibri"/>
                <a:ea typeface="Microsoft YaHei"/>
                <a:cs typeface="+mn-cs"/>
              </a:rPr>
              <a:t>周的使用时间。 	</a:t>
            </a:r>
            <a:endParaRPr kumimoji="0" lang="en-US" altLang="zh-CN" sz="1600" b="0" i="0" u="none" strike="noStrike" kern="1200" cap="none" spc="0" normalizeH="0" baseline="0" noProof="0" dirty="0">
              <a:ln>
                <a:noFill/>
              </a:ln>
              <a:solidFill>
                <a:prstClr val="white"/>
              </a:solidFill>
              <a:effectLst/>
              <a:uLnTx/>
              <a:uFillTx/>
              <a:latin typeface="Calibri"/>
              <a:ea typeface="Microsoft YaHei"/>
              <a:cs typeface="+mn-cs"/>
            </a:endParaRPr>
          </a:p>
        </p:txBody>
      </p:sp>
      <p:pic>
        <p:nvPicPr>
          <p:cNvPr id="4" name="Picture 3">
            <a:extLst>
              <a:ext uri="{FF2B5EF4-FFF2-40B4-BE49-F238E27FC236}">
                <a16:creationId xmlns:a16="http://schemas.microsoft.com/office/drawing/2014/main" id="{F25FD6C3-D603-4D0E-8D80-FA28D57D496E}"/>
              </a:ext>
            </a:extLst>
          </p:cNvPr>
          <p:cNvPicPr>
            <a:picLocks noChangeAspect="1"/>
          </p:cNvPicPr>
          <p:nvPr/>
        </p:nvPicPr>
        <p:blipFill>
          <a:blip r:embed="rId2"/>
          <a:stretch>
            <a:fillRect/>
          </a:stretch>
        </p:blipFill>
        <p:spPr>
          <a:xfrm>
            <a:off x="5715000" y="2065518"/>
            <a:ext cx="6364857" cy="4792481"/>
          </a:xfrm>
          <a:prstGeom prst="rect">
            <a:avLst/>
          </a:prstGeom>
        </p:spPr>
      </p:pic>
    </p:spTree>
    <p:extLst>
      <p:ext uri="{BB962C8B-B14F-4D97-AF65-F5344CB8AC3E}">
        <p14:creationId xmlns:p14="http://schemas.microsoft.com/office/powerpoint/2010/main" val="31574676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5325879-C4B2-475E-B853-DC8F21A633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1"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icrosoft YaHei"/>
              <a:cs typeface="+mn-cs"/>
            </a:endParaRPr>
          </a:p>
        </p:txBody>
      </p:sp>
      <p:sp>
        <p:nvSpPr>
          <p:cNvPr id="11" name="Rectangle 10">
            <a:extLst>
              <a:ext uri="{FF2B5EF4-FFF2-40B4-BE49-F238E27FC236}">
                <a16:creationId xmlns:a16="http://schemas.microsoft.com/office/drawing/2014/main" id="{012C085F-3B19-420D-902A-B55695F503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18105" cy="6858000"/>
          </a:xfrm>
          <a:prstGeom prst="rect">
            <a:avLst/>
          </a:prstGeom>
          <a:blipFill>
            <a:blip r:embed="rId2"/>
            <a:stretch>
              <a:fillRect r="-164004"/>
            </a:stretch>
          </a:blipFill>
          <a:ln>
            <a:noFill/>
          </a:ln>
          <a:effectLst>
            <a:outerShdw blurRad="139700" dist="508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icrosoft YaHei"/>
              <a:cs typeface="+mn-cs"/>
            </a:endParaRPr>
          </a:p>
        </p:txBody>
      </p:sp>
      <p:sp>
        <p:nvSpPr>
          <p:cNvPr id="2" name="Title 1"/>
          <p:cNvSpPr>
            <a:spLocks noGrp="1"/>
          </p:cNvSpPr>
          <p:nvPr>
            <p:ph type="title"/>
          </p:nvPr>
        </p:nvSpPr>
        <p:spPr>
          <a:xfrm>
            <a:off x="838201" y="365125"/>
            <a:ext cx="3435625" cy="1325563"/>
          </a:xfrm>
        </p:spPr>
        <p:txBody>
          <a:bodyPr>
            <a:normAutofit/>
          </a:bodyPr>
          <a:lstStyle/>
          <a:p>
            <a:r>
              <a:rPr lang="zh-CN" altLang="en-US" sz="4000">
                <a:gradFill flip="none" rotWithShape="1">
                  <a:gsLst>
                    <a:gs pos="28000">
                      <a:srgbClr val="EDEDED"/>
                    </a:gs>
                    <a:gs pos="0">
                      <a:srgbClr val="BFBFBF"/>
                    </a:gs>
                    <a:gs pos="100000">
                      <a:srgbClr val="FFFFFF"/>
                    </a:gs>
                  </a:gsLst>
                  <a:lin ang="4800000" scaled="0"/>
                  <a:tileRect/>
                </a:gradFill>
              </a:rPr>
              <a:t>电子邮箱的</a:t>
            </a:r>
            <a:r>
              <a:rPr lang="en-US" altLang="zh-CN" sz="4000">
                <a:gradFill flip="none" rotWithShape="1">
                  <a:gsLst>
                    <a:gs pos="28000">
                      <a:srgbClr val="EDEDED"/>
                    </a:gs>
                    <a:gs pos="0">
                      <a:srgbClr val="BFBFBF"/>
                    </a:gs>
                    <a:gs pos="100000">
                      <a:srgbClr val="FFFFFF"/>
                    </a:gs>
                  </a:gsLst>
                  <a:lin ang="4800000" scaled="0"/>
                  <a:tileRect/>
                </a:gradFill>
              </a:rPr>
              <a:t>UX</a:t>
            </a:r>
            <a:endParaRPr lang="en-US" sz="4000">
              <a:gradFill flip="none" rotWithShape="1">
                <a:gsLst>
                  <a:gs pos="28000">
                    <a:srgbClr val="EDEDED"/>
                  </a:gs>
                  <a:gs pos="0">
                    <a:srgbClr val="BFBFBF"/>
                  </a:gs>
                  <a:gs pos="100000">
                    <a:srgbClr val="FFFFFF"/>
                  </a:gs>
                </a:gsLst>
                <a:lin ang="4800000" scaled="0"/>
                <a:tileRect/>
              </a:gradFill>
            </a:endParaRPr>
          </a:p>
        </p:txBody>
      </p:sp>
      <p:sp>
        <p:nvSpPr>
          <p:cNvPr id="3" name="Content Placeholder 2"/>
          <p:cNvSpPr>
            <a:spLocks noGrp="1"/>
          </p:cNvSpPr>
          <p:nvPr>
            <p:ph idx="1"/>
          </p:nvPr>
        </p:nvSpPr>
        <p:spPr>
          <a:xfrm>
            <a:off x="666974" y="1825625"/>
            <a:ext cx="3606853" cy="4351338"/>
          </a:xfrm>
        </p:spPr>
        <p:txBody>
          <a:bodyPr>
            <a:normAutofit/>
          </a:bodyPr>
          <a:lstStyle/>
          <a:p>
            <a:r>
              <a:rPr lang="zh-CN" altLang="en-US" sz="1700">
                <a:gradFill>
                  <a:gsLst>
                    <a:gs pos="34000">
                      <a:srgbClr val="EDEDED"/>
                    </a:gs>
                    <a:gs pos="0">
                      <a:srgbClr val="BFBFBF"/>
                    </a:gs>
                    <a:gs pos="100000">
                      <a:srgbClr val="FFFFFF"/>
                    </a:gs>
                  </a:gsLst>
                  <a:lin ang="4800000" scaled="0"/>
                </a:gradFill>
              </a:rPr>
              <a:t>领导</a:t>
            </a:r>
            <a:r>
              <a:rPr lang="en-US" sz="1700">
                <a:gradFill>
                  <a:gsLst>
                    <a:gs pos="34000">
                      <a:srgbClr val="EDEDED"/>
                    </a:gs>
                    <a:gs pos="0">
                      <a:srgbClr val="BFBFBF"/>
                    </a:gs>
                    <a:gs pos="100000">
                      <a:srgbClr val="FFFFFF"/>
                    </a:gs>
                  </a:gsLst>
                  <a:lin ang="4800000" scaled="0"/>
                </a:gradFill>
              </a:rPr>
              <a:t>/</a:t>
            </a:r>
            <a:r>
              <a:rPr lang="zh-CN" altLang="en-US" sz="1700">
                <a:gradFill>
                  <a:gsLst>
                    <a:gs pos="34000">
                      <a:srgbClr val="EDEDED"/>
                    </a:gs>
                    <a:gs pos="0">
                      <a:srgbClr val="BFBFBF"/>
                    </a:gs>
                    <a:gs pos="100000">
                      <a:srgbClr val="FFFFFF"/>
                    </a:gs>
                  </a:gsLst>
                  <a:lin ang="4800000" scaled="0"/>
                </a:gradFill>
              </a:rPr>
              <a:t>项目经理：</a:t>
            </a:r>
            <a:endParaRPr lang="en-US" altLang="zh-CN" sz="1700">
              <a:gradFill>
                <a:gsLst>
                  <a:gs pos="34000">
                    <a:srgbClr val="EDEDED"/>
                  </a:gs>
                  <a:gs pos="0">
                    <a:srgbClr val="BFBFBF"/>
                  </a:gs>
                  <a:gs pos="100000">
                    <a:srgbClr val="FFFFFF"/>
                  </a:gs>
                </a:gsLst>
                <a:lin ang="4800000" scaled="0"/>
              </a:gradFill>
            </a:endParaRPr>
          </a:p>
          <a:p>
            <a:pPr lvl="1"/>
            <a:r>
              <a:rPr lang="zh-CN" altLang="en-US" sz="1700">
                <a:gradFill>
                  <a:gsLst>
                    <a:gs pos="34000">
                      <a:srgbClr val="EDEDED"/>
                    </a:gs>
                    <a:gs pos="0">
                      <a:srgbClr val="BFBFBF"/>
                    </a:gs>
                    <a:gs pos="100000">
                      <a:srgbClr val="FFFFFF"/>
                    </a:gs>
                  </a:gsLst>
                  <a:lin ang="4800000" scaled="0"/>
                </a:gradFill>
              </a:rPr>
              <a:t>要一个电子邮箱地址</a:t>
            </a:r>
            <a:r>
              <a:rPr lang="en-US" sz="1700">
                <a:gradFill>
                  <a:gsLst>
                    <a:gs pos="34000">
                      <a:srgbClr val="EDEDED"/>
                    </a:gs>
                    <a:gs pos="0">
                      <a:srgbClr val="BFBFBF"/>
                    </a:gs>
                    <a:gs pos="100000">
                      <a:srgbClr val="FFFFFF"/>
                    </a:gs>
                  </a:gsLst>
                  <a:lin ang="4800000" scaled="0"/>
                </a:gradFill>
              </a:rPr>
              <a:t>, </a:t>
            </a:r>
            <a:r>
              <a:rPr lang="zh-CN" altLang="en-US" sz="1700">
                <a:gradFill>
                  <a:gsLst>
                    <a:gs pos="34000">
                      <a:srgbClr val="EDEDED"/>
                    </a:gs>
                    <a:gs pos="0">
                      <a:srgbClr val="BFBFBF"/>
                    </a:gs>
                    <a:gs pos="100000">
                      <a:srgbClr val="FFFFFF"/>
                    </a:gs>
                  </a:gsLst>
                  <a:lin ang="4800000" scaled="0"/>
                </a:gradFill>
              </a:rPr>
              <a:t>让人民群众能发邮件投诉假币和其他事情！</a:t>
            </a:r>
            <a:endParaRPr lang="en-US" sz="1700">
              <a:gradFill>
                <a:gsLst>
                  <a:gs pos="34000">
                    <a:srgbClr val="EDEDED"/>
                  </a:gs>
                  <a:gs pos="0">
                    <a:srgbClr val="BFBFBF"/>
                  </a:gs>
                  <a:gs pos="100000">
                    <a:srgbClr val="FFFFFF"/>
                  </a:gs>
                </a:gsLst>
                <a:lin ang="4800000" scaled="0"/>
              </a:gradFill>
            </a:endParaRPr>
          </a:p>
          <a:p>
            <a:r>
              <a:rPr lang="zh-CN" altLang="en-US" sz="1700">
                <a:gradFill>
                  <a:gsLst>
                    <a:gs pos="34000">
                      <a:srgbClr val="EDEDED"/>
                    </a:gs>
                    <a:gs pos="0">
                      <a:srgbClr val="BFBFBF"/>
                    </a:gs>
                    <a:gs pos="100000">
                      <a:srgbClr val="FFFFFF"/>
                    </a:gs>
                  </a:gsLst>
                  <a:lin ang="4800000" scaled="0"/>
                </a:gradFill>
              </a:rPr>
              <a:t>技术人员：</a:t>
            </a:r>
            <a:endParaRPr lang="en-US" altLang="zh-CN" sz="1700">
              <a:gradFill>
                <a:gsLst>
                  <a:gs pos="34000">
                    <a:srgbClr val="EDEDED"/>
                  </a:gs>
                  <a:gs pos="0">
                    <a:srgbClr val="BFBFBF"/>
                  </a:gs>
                  <a:gs pos="100000">
                    <a:srgbClr val="FFFFFF"/>
                  </a:gs>
                </a:gsLst>
                <a:lin ang="4800000" scaled="0"/>
              </a:gradFill>
            </a:endParaRPr>
          </a:p>
          <a:p>
            <a:pPr lvl="1"/>
            <a:r>
              <a:rPr lang="zh-CN" altLang="en-US" sz="1700">
                <a:gradFill>
                  <a:gsLst>
                    <a:gs pos="34000">
                      <a:srgbClr val="EDEDED"/>
                    </a:gs>
                    <a:gs pos="0">
                      <a:srgbClr val="BFBFBF"/>
                    </a:gs>
                    <a:gs pos="100000">
                      <a:srgbClr val="FFFFFF"/>
                    </a:gs>
                  </a:gsLst>
                  <a:lin ang="4800000" scaled="0"/>
                </a:gradFill>
              </a:rPr>
              <a:t>好，内网地址搞好了，工具自动转成外网的地址。搞定！</a:t>
            </a:r>
            <a:endParaRPr lang="en-US" sz="1700">
              <a:gradFill>
                <a:gsLst>
                  <a:gs pos="34000">
                    <a:srgbClr val="EDEDED"/>
                  </a:gs>
                  <a:gs pos="0">
                    <a:srgbClr val="BFBFBF"/>
                  </a:gs>
                  <a:gs pos="100000">
                    <a:srgbClr val="FFFFFF"/>
                  </a:gs>
                </a:gsLst>
                <a:lin ang="4800000" scaled="0"/>
              </a:gradFill>
            </a:endParaRPr>
          </a:p>
          <a:p>
            <a:r>
              <a:rPr lang="zh-CN" altLang="en-US" sz="1700">
                <a:gradFill>
                  <a:gsLst>
                    <a:gs pos="34000">
                      <a:srgbClr val="EDEDED"/>
                    </a:gs>
                    <a:gs pos="0">
                      <a:srgbClr val="BFBFBF"/>
                    </a:gs>
                    <a:gs pos="100000">
                      <a:srgbClr val="FFFFFF"/>
                    </a:gs>
                  </a:gsLst>
                  <a:lin ang="4800000" scaled="0"/>
                </a:gradFill>
              </a:rPr>
              <a:t>测试人员：</a:t>
            </a:r>
            <a:endParaRPr lang="en-US" altLang="zh-CN" sz="1700">
              <a:gradFill>
                <a:gsLst>
                  <a:gs pos="34000">
                    <a:srgbClr val="EDEDED"/>
                  </a:gs>
                  <a:gs pos="0">
                    <a:srgbClr val="BFBFBF"/>
                  </a:gs>
                  <a:gs pos="100000">
                    <a:srgbClr val="FFFFFF"/>
                  </a:gs>
                </a:gsLst>
                <a:lin ang="4800000" scaled="0"/>
              </a:gradFill>
            </a:endParaRPr>
          </a:p>
          <a:p>
            <a:pPr lvl="1"/>
            <a:r>
              <a:rPr lang="zh-CN" altLang="en-US" sz="1700">
                <a:gradFill>
                  <a:gsLst>
                    <a:gs pos="34000">
                      <a:srgbClr val="EDEDED"/>
                    </a:gs>
                    <a:gs pos="0">
                      <a:srgbClr val="BFBFBF"/>
                    </a:gs>
                    <a:gs pos="100000">
                      <a:srgbClr val="FFFFFF"/>
                    </a:gs>
                  </a:gsLst>
                  <a:lin ang="4800000" scaled="0"/>
                </a:gradFill>
              </a:rPr>
              <a:t>把邮件地址复制</a:t>
            </a:r>
            <a:r>
              <a:rPr lang="en-US" sz="1700">
                <a:gradFill>
                  <a:gsLst>
                    <a:gs pos="34000">
                      <a:srgbClr val="EDEDED"/>
                    </a:gs>
                    <a:gs pos="0">
                      <a:srgbClr val="BFBFBF"/>
                    </a:gs>
                    <a:gs pos="100000">
                      <a:srgbClr val="FFFFFF"/>
                    </a:gs>
                  </a:gsLst>
                  <a:lin ang="4800000" scaled="0"/>
                </a:gradFill>
              </a:rPr>
              <a:t>/</a:t>
            </a:r>
            <a:r>
              <a:rPr lang="zh-CN" altLang="en-US" sz="1700">
                <a:gradFill>
                  <a:gsLst>
                    <a:gs pos="34000">
                      <a:srgbClr val="EDEDED"/>
                    </a:gs>
                    <a:gs pos="0">
                      <a:srgbClr val="BFBFBF"/>
                    </a:gs>
                    <a:gs pos="100000">
                      <a:srgbClr val="FFFFFF"/>
                    </a:gs>
                  </a:gsLst>
                  <a:lin ang="4800000" scaled="0"/>
                </a:gradFill>
              </a:rPr>
              <a:t>粘贴到电子邮件的地址栏，发送一个邮件试试看，收到了么？收到了。好，通过！</a:t>
            </a:r>
            <a:endParaRPr lang="en-US" sz="1700">
              <a:gradFill>
                <a:gsLst>
                  <a:gs pos="34000">
                    <a:srgbClr val="EDEDED"/>
                  </a:gs>
                  <a:gs pos="0">
                    <a:srgbClr val="BFBFBF"/>
                  </a:gs>
                  <a:gs pos="100000">
                    <a:srgbClr val="FFFFFF"/>
                  </a:gs>
                </a:gsLst>
                <a:lin ang="4800000" scaled="0"/>
              </a:gradFill>
            </a:endParaRPr>
          </a:p>
          <a:p>
            <a:r>
              <a:rPr lang="zh-CN" altLang="en-US" sz="1700">
                <a:gradFill>
                  <a:gsLst>
                    <a:gs pos="34000">
                      <a:srgbClr val="EDEDED"/>
                    </a:gs>
                    <a:gs pos="0">
                      <a:srgbClr val="BFBFBF"/>
                    </a:gs>
                    <a:gs pos="100000">
                      <a:srgbClr val="FFFFFF"/>
                    </a:gs>
                  </a:gsLst>
                  <a:lin ang="4800000" scaled="0"/>
                </a:gradFill>
              </a:rPr>
              <a:t>项目经理：</a:t>
            </a:r>
            <a:endParaRPr lang="en-US" altLang="zh-CN" sz="1700">
              <a:gradFill>
                <a:gsLst>
                  <a:gs pos="34000">
                    <a:srgbClr val="EDEDED"/>
                  </a:gs>
                  <a:gs pos="0">
                    <a:srgbClr val="BFBFBF"/>
                  </a:gs>
                  <a:gs pos="100000">
                    <a:srgbClr val="FFFFFF"/>
                  </a:gs>
                </a:gsLst>
                <a:lin ang="4800000" scaled="0"/>
              </a:gradFill>
            </a:endParaRPr>
          </a:p>
          <a:p>
            <a:pPr lvl="1"/>
            <a:r>
              <a:rPr lang="zh-CN" altLang="en-US" sz="1700">
                <a:gradFill>
                  <a:gsLst>
                    <a:gs pos="34000">
                      <a:srgbClr val="EDEDED"/>
                    </a:gs>
                    <a:gs pos="0">
                      <a:srgbClr val="BFBFBF"/>
                    </a:gs>
                    <a:gs pos="100000">
                      <a:srgbClr val="FFFFFF"/>
                    </a:gs>
                  </a:gsLst>
                  <a:lin ang="4800000" scaled="0"/>
                </a:gradFill>
              </a:rPr>
              <a:t>好，把邮件地址印成提示牌，搬到各地的营业处去！</a:t>
            </a:r>
            <a:endParaRPr lang="en-US" sz="1700">
              <a:gradFill>
                <a:gsLst>
                  <a:gs pos="34000">
                    <a:srgbClr val="EDEDED"/>
                  </a:gs>
                  <a:gs pos="0">
                    <a:srgbClr val="BFBFBF"/>
                  </a:gs>
                  <a:gs pos="100000">
                    <a:srgbClr val="FFFFFF"/>
                  </a:gs>
                </a:gsLst>
                <a:lin ang="4800000" scaled="0"/>
              </a:gradFill>
            </a:endParaRPr>
          </a:p>
        </p:txBody>
      </p:sp>
      <p:pic>
        <p:nvPicPr>
          <p:cNvPr id="4" name="Picture 3">
            <a:extLst>
              <a:ext uri="{FF2B5EF4-FFF2-40B4-BE49-F238E27FC236}">
                <a16:creationId xmlns:a16="http://schemas.microsoft.com/office/drawing/2014/main" id="{6C09F79B-ED5D-4799-9712-B524E15AD4B9}"/>
              </a:ext>
            </a:extLst>
          </p:cNvPr>
          <p:cNvPicPr>
            <a:picLocks noChangeAspect="1"/>
          </p:cNvPicPr>
          <p:nvPr/>
        </p:nvPicPr>
        <p:blipFill>
          <a:blip r:embed="rId3"/>
          <a:stretch>
            <a:fillRect/>
          </a:stretch>
        </p:blipFill>
        <p:spPr>
          <a:xfrm>
            <a:off x="5274539" y="1613585"/>
            <a:ext cx="6314487" cy="3630830"/>
          </a:xfrm>
          <a:prstGeom prst="rect">
            <a:avLst/>
          </a:prstGeom>
        </p:spPr>
      </p:pic>
    </p:spTree>
    <p:extLst>
      <p:ext uri="{BB962C8B-B14F-4D97-AF65-F5344CB8AC3E}">
        <p14:creationId xmlns:p14="http://schemas.microsoft.com/office/powerpoint/2010/main" val="1363423437"/>
      </p:ext>
    </p:extLst>
  </p:cSld>
  <p:clrMapOvr>
    <a:overrideClrMapping bg1="lt1" tx1="dk1" bg2="lt2" tx2="dk2" accent1="accent1" accent2="accent2" accent3="accent3" accent4="accent4" accent5="accent5" accent6="accent6" hlink="hlink" folHlink="folHlink"/>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6BCFA2-56D0-4A83-9417-4E72101680CE}"/>
              </a:ext>
            </a:extLst>
          </p:cNvPr>
          <p:cNvSpPr>
            <a:spLocks noGrp="1"/>
          </p:cNvSpPr>
          <p:nvPr>
            <p:ph type="title"/>
          </p:nvPr>
        </p:nvSpPr>
        <p:spPr/>
        <p:txBody>
          <a:bodyPr/>
          <a:lstStyle/>
          <a:p>
            <a:r>
              <a:rPr lang="zh-CN" altLang="en-US" dirty="0"/>
              <a:t>问题（续）</a:t>
            </a:r>
            <a:endParaRPr lang="en-US" dirty="0"/>
          </a:p>
        </p:txBody>
      </p:sp>
      <p:sp>
        <p:nvSpPr>
          <p:cNvPr id="3" name="Rectangle 2">
            <a:extLst>
              <a:ext uri="{FF2B5EF4-FFF2-40B4-BE49-F238E27FC236}">
                <a16:creationId xmlns:a16="http://schemas.microsoft.com/office/drawing/2014/main" id="{3D40BC5F-469A-4A34-874A-5DEB547301B0}"/>
              </a:ext>
            </a:extLst>
          </p:cNvPr>
          <p:cNvSpPr/>
          <p:nvPr/>
        </p:nvSpPr>
        <p:spPr>
          <a:xfrm>
            <a:off x="852518" y="1524000"/>
            <a:ext cx="10425081" cy="313932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icrosoft YaHei"/>
                <a:cs typeface="+mn-cs"/>
              </a:rPr>
              <a:t>4）用户报告的Bug </a:t>
            </a:r>
            <a:r>
              <a:rPr kumimoji="0" lang="en-US" sz="1800" b="0" i="0" u="none" strike="noStrike" kern="1200" cap="none" spc="0" normalizeH="0" baseline="0" noProof="0" dirty="0" err="1">
                <a:ln>
                  <a:noFill/>
                </a:ln>
                <a:solidFill>
                  <a:prstClr val="white"/>
                </a:solidFill>
                <a:effectLst/>
                <a:uLnTx/>
                <a:uFillTx/>
                <a:latin typeface="Calibri"/>
                <a:ea typeface="Microsoft YaHei"/>
                <a:cs typeface="+mn-cs"/>
              </a:rPr>
              <a:t>很多</a:t>
            </a:r>
            <a:r>
              <a:rPr kumimoji="0" lang="en-US" sz="1800" b="0" i="0" u="none" strike="noStrike" kern="1200" cap="none" spc="0" normalizeH="0" baseline="0" noProof="0" dirty="0">
                <a:ln>
                  <a:noFill/>
                </a:ln>
                <a:solidFill>
                  <a:prstClr val="white"/>
                </a:solidFill>
                <a:effectLst/>
                <a:uLnTx/>
                <a:uFillTx/>
                <a:latin typeface="Calibri"/>
                <a:ea typeface="Microsoft YaHei"/>
                <a:cs typeface="+mn-cs"/>
              </a:rPr>
              <a:t>， </a:t>
            </a:r>
            <a:r>
              <a:rPr kumimoji="0" lang="en-US" sz="1800" b="0" i="0" u="none" strike="noStrike" kern="1200" cap="none" spc="0" normalizeH="0" baseline="0" noProof="0" dirty="0" err="1">
                <a:ln>
                  <a:noFill/>
                </a:ln>
                <a:solidFill>
                  <a:prstClr val="white"/>
                </a:solidFill>
                <a:effectLst/>
                <a:uLnTx/>
                <a:uFillTx/>
                <a:latin typeface="Calibri"/>
                <a:ea typeface="Microsoft YaHei"/>
                <a:cs typeface="+mn-cs"/>
              </a:rPr>
              <a:t>很多开发人员在自己的机器上试了一试，发现无法重现，于是就标上</a:t>
            </a:r>
            <a:r>
              <a:rPr kumimoji="0" lang="en-US" sz="1800" b="0" i="0" u="none" strike="noStrike" kern="1200" cap="none" spc="0" normalizeH="0" baseline="0" noProof="0" dirty="0">
                <a:ln>
                  <a:noFill/>
                </a:ln>
                <a:solidFill>
                  <a:prstClr val="white"/>
                </a:solidFill>
                <a:effectLst/>
                <a:uLnTx/>
                <a:uFillTx/>
                <a:latin typeface="Calibri"/>
                <a:ea typeface="Microsoft YaHei"/>
                <a:cs typeface="+mn-cs"/>
              </a:rPr>
              <a:t> “</a:t>
            </a:r>
            <a:r>
              <a:rPr kumimoji="0" lang="en-US" sz="1800" b="0" i="0" u="none" strike="noStrike" kern="1200" cap="none" spc="0" normalizeH="0" baseline="0" noProof="0" dirty="0" err="1">
                <a:ln>
                  <a:noFill/>
                </a:ln>
                <a:solidFill>
                  <a:prstClr val="white"/>
                </a:solidFill>
                <a:effectLst/>
                <a:uLnTx/>
                <a:uFillTx/>
                <a:latin typeface="Calibri"/>
                <a:ea typeface="Microsoft YaHei"/>
                <a:cs typeface="+mn-cs"/>
              </a:rPr>
              <a:t>无法重现</a:t>
            </a:r>
            <a:r>
              <a:rPr kumimoji="0" lang="en-US" sz="1800" b="0" i="0" u="none" strike="noStrike" kern="1200" cap="none" spc="0" normalizeH="0" baseline="0" noProof="0" dirty="0">
                <a:ln>
                  <a:noFill/>
                </a:ln>
                <a:solidFill>
                  <a:prstClr val="white"/>
                </a:solidFill>
                <a:effectLst/>
                <a:uLnTx/>
                <a:uFillTx/>
                <a:latin typeface="Calibri"/>
                <a:ea typeface="Microsoft YaHei"/>
                <a:cs typeface="+mn-cs"/>
              </a:rPr>
              <a:t>”(not reproducible)，</a:t>
            </a:r>
            <a:r>
              <a:rPr kumimoji="0" lang="en-US" sz="1800" b="0" i="0" u="none" strike="noStrike" kern="1200" cap="none" spc="0" normalizeH="0" baseline="0" noProof="0" dirty="0" err="1">
                <a:ln>
                  <a:noFill/>
                </a:ln>
                <a:solidFill>
                  <a:prstClr val="white"/>
                </a:solidFill>
                <a:effectLst/>
                <a:uLnTx/>
                <a:uFillTx/>
                <a:latin typeface="Calibri"/>
                <a:ea typeface="Microsoft YaHei"/>
                <a:cs typeface="+mn-cs"/>
              </a:rPr>
              <a:t>就把这个Bug</a:t>
            </a:r>
            <a:r>
              <a:rPr kumimoji="0" lang="en-US" sz="1800" b="0" i="0" u="none" strike="noStrike" kern="1200" cap="none" spc="0" normalizeH="0" baseline="0" noProof="0" dirty="0">
                <a:ln>
                  <a:noFill/>
                </a:ln>
                <a:solidFill>
                  <a:prstClr val="white"/>
                </a:solidFill>
                <a:effectLst/>
                <a:uLnTx/>
                <a:uFillTx/>
                <a:latin typeface="Calibri"/>
                <a:ea typeface="Microsoft YaHei"/>
                <a:cs typeface="+mn-cs"/>
              </a:rPr>
              <a:t> </a:t>
            </a:r>
            <a:r>
              <a:rPr kumimoji="0" lang="en-US" sz="1800" b="0" i="0" u="none" strike="noStrike" kern="1200" cap="none" spc="0" normalizeH="0" baseline="0" noProof="0" dirty="0" err="1">
                <a:ln>
                  <a:noFill/>
                </a:ln>
                <a:solidFill>
                  <a:prstClr val="white"/>
                </a:solidFill>
                <a:effectLst/>
                <a:uLnTx/>
                <a:uFillTx/>
                <a:latin typeface="Calibri"/>
                <a:ea typeface="Microsoft YaHei"/>
                <a:cs typeface="+mn-cs"/>
              </a:rPr>
              <a:t>关闭了。岂不知这个在用户的环境中是的确发生了</a:t>
            </a:r>
            <a:r>
              <a:rPr kumimoji="0" lang="en-US" sz="1800" b="0" i="0" u="none" strike="noStrike" kern="1200" cap="none" spc="0" normalizeH="0" baseline="0" noProof="0" dirty="0">
                <a:ln>
                  <a:noFill/>
                </a:ln>
                <a:solidFill>
                  <a:prstClr val="white"/>
                </a:solidFill>
                <a:effectLst/>
                <a:uLnTx/>
                <a:uFillTx/>
                <a:latin typeface="Calibri"/>
                <a:ea typeface="Microsoft YaHei"/>
                <a:cs typeface="+mn-cs"/>
              </a:rPr>
              <a:t> </a:t>
            </a:r>
            <a:r>
              <a:rPr kumimoji="0" lang="en-US" sz="1800" b="0" i="0" u="none" strike="noStrike" kern="1200" cap="none" spc="0" normalizeH="0" baseline="0" noProof="0" dirty="0" err="1">
                <a:ln>
                  <a:noFill/>
                </a:ln>
                <a:solidFill>
                  <a:prstClr val="white"/>
                </a:solidFill>
                <a:effectLst/>
                <a:uLnTx/>
                <a:uFillTx/>
                <a:latin typeface="Calibri"/>
                <a:ea typeface="Microsoft YaHei"/>
                <a:cs typeface="+mn-cs"/>
              </a:rPr>
              <a:t>的！但是没有专业测试团队试图重现这个环境，开发人员只有有限的配置（而且从处理器，内存</a:t>
            </a:r>
            <a:r>
              <a:rPr kumimoji="0" lang="en-US" sz="1800" b="0" i="0" u="none" strike="noStrike" kern="1200" cap="none" spc="0" normalizeH="0" baseline="0" noProof="0" dirty="0">
                <a:ln>
                  <a:noFill/>
                </a:ln>
                <a:solidFill>
                  <a:prstClr val="white"/>
                </a:solidFill>
                <a:effectLst/>
                <a:uLnTx/>
                <a:uFillTx/>
                <a:latin typeface="Calibri"/>
                <a:ea typeface="Microsoft YaHei"/>
                <a:cs typeface="+mn-cs"/>
              </a:rPr>
              <a:t>， </a:t>
            </a:r>
            <a:r>
              <a:rPr kumimoji="0" lang="en-US" sz="1800" b="0" i="0" u="none" strike="noStrike" kern="1200" cap="none" spc="0" normalizeH="0" baseline="0" noProof="0" dirty="0" err="1">
                <a:ln>
                  <a:noFill/>
                </a:ln>
                <a:solidFill>
                  <a:prstClr val="white"/>
                </a:solidFill>
                <a:effectLst/>
                <a:uLnTx/>
                <a:uFillTx/>
                <a:latin typeface="Calibri"/>
                <a:ea typeface="Microsoft YaHei"/>
                <a:cs typeface="+mn-cs"/>
              </a:rPr>
              <a:t>网速，都是高端，干净的配置</a:t>
            </a:r>
            <a:r>
              <a:rPr kumimoji="0" lang="en-US" sz="1800" b="0" i="0" u="none" strike="noStrike" kern="1200" cap="none" spc="0" normalizeH="0" baseline="0" noProof="0" dirty="0">
                <a:ln>
                  <a:noFill/>
                </a:ln>
                <a:solidFill>
                  <a:prstClr val="white"/>
                </a:solidFill>
                <a:effectLst/>
                <a:uLnTx/>
                <a:uFillTx/>
                <a:latin typeface="Calibri"/>
                <a:ea typeface="Microsoft YaHei"/>
                <a:cs typeface="+mn-cs"/>
              </a:rPr>
              <a:t>），</a:t>
            </a:r>
            <a:r>
              <a:rPr kumimoji="0" lang="en-US" sz="1800" b="0" i="0" u="none" strike="noStrike" kern="1200" cap="none" spc="0" normalizeH="0" baseline="0" noProof="0" dirty="0" err="1">
                <a:ln>
                  <a:noFill/>
                </a:ln>
                <a:solidFill>
                  <a:prstClr val="white"/>
                </a:solidFill>
                <a:effectLst/>
                <a:uLnTx/>
                <a:uFillTx/>
                <a:latin typeface="Calibri"/>
                <a:ea typeface="Microsoft YaHei"/>
                <a:cs typeface="+mn-cs"/>
              </a:rPr>
              <a:t>也没有精力和动力去找到如何能重现这个Bug的环境</a:t>
            </a:r>
            <a:r>
              <a:rPr kumimoji="0" lang="en-US" sz="1800" b="0" i="0" u="none" strike="noStrike" kern="1200" cap="none" spc="0" normalizeH="0" baseline="0" noProof="0" dirty="0">
                <a:ln>
                  <a:noFill/>
                </a:ln>
                <a:solidFill>
                  <a:prstClr val="white"/>
                </a:solidFill>
                <a:effectLst/>
                <a:uLnTx/>
                <a:uFillTx/>
                <a:latin typeface="Calibri"/>
                <a:ea typeface="Microsoft YaHei"/>
                <a:cs typeface="+mn-cs"/>
              </a:rPr>
              <a:t>。	“</a:t>
            </a:r>
            <a:r>
              <a:rPr kumimoji="0" lang="en-US" sz="1800" b="0" i="0" u="none" strike="noStrike" kern="1200" cap="none" spc="0" normalizeH="0" baseline="0" noProof="0" dirty="0" err="1">
                <a:ln>
                  <a:noFill/>
                </a:ln>
                <a:solidFill>
                  <a:prstClr val="white"/>
                </a:solidFill>
                <a:effectLst/>
                <a:uLnTx/>
                <a:uFillTx/>
                <a:latin typeface="Calibri"/>
                <a:ea typeface="Microsoft YaHei"/>
                <a:cs typeface="+mn-cs"/>
              </a:rPr>
              <a:t>快速重现用户报过的Bug”这是专业测试人员的价值所在。没有测试人员之后，开发人员并没有</a:t>
            </a:r>
            <a:r>
              <a:rPr kumimoji="0" lang="en-US" sz="1800" b="0" i="0" u="none" strike="noStrike" kern="1200" cap="none" spc="0" normalizeH="0" baseline="0" noProof="0" dirty="0">
                <a:ln>
                  <a:noFill/>
                </a:ln>
                <a:solidFill>
                  <a:prstClr val="white"/>
                </a:solidFill>
                <a:effectLst/>
                <a:uLnTx/>
                <a:uFillTx/>
                <a:latin typeface="Calibri"/>
                <a:ea typeface="Microsoft YaHei"/>
                <a:cs typeface="+mn-cs"/>
              </a:rPr>
              <a:t> </a:t>
            </a:r>
            <a:r>
              <a:rPr kumimoji="0" lang="en-US" sz="1800" b="0" i="0" u="none" strike="noStrike" kern="1200" cap="none" spc="0" normalizeH="0" baseline="0" noProof="0" dirty="0" err="1">
                <a:ln>
                  <a:noFill/>
                </a:ln>
                <a:solidFill>
                  <a:prstClr val="white"/>
                </a:solidFill>
                <a:effectLst/>
                <a:uLnTx/>
                <a:uFillTx/>
                <a:latin typeface="Calibri"/>
                <a:ea typeface="Microsoft YaHei"/>
                <a:cs typeface="+mn-cs"/>
              </a:rPr>
              <a:t>负责这个新的任务，他们的主要目标还是“快速开发功能</a:t>
            </a:r>
            <a:r>
              <a:rPr kumimoji="0" lang="en-US" sz="1800" b="0" i="0" u="none" strike="noStrike" kern="1200" cap="none" spc="0" normalizeH="0" baseline="0" noProof="0" dirty="0">
                <a:ln>
                  <a:noFill/>
                </a:ln>
                <a:solidFill>
                  <a:prstClr val="white"/>
                </a:solidFill>
                <a:effectLst/>
                <a:uLnTx/>
                <a:uFillTx/>
                <a:latin typeface="Calibri"/>
                <a:ea typeface="Microsoft YaHei"/>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icrosoft YaHei"/>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alibri"/>
                <a:ea typeface="Microsoft YaHei"/>
                <a:cs typeface="+mn-cs"/>
              </a:rPr>
              <a:t>5</a:t>
            </a:r>
            <a:r>
              <a:rPr kumimoji="0" lang="en-US" sz="1800" b="0" i="0" u="none" strike="noStrike" kern="1200" cap="none" spc="0" normalizeH="0" baseline="0" noProof="0" dirty="0">
                <a:ln>
                  <a:noFill/>
                </a:ln>
                <a:solidFill>
                  <a:prstClr val="white"/>
                </a:solidFill>
                <a:effectLst/>
                <a:uLnTx/>
                <a:uFillTx/>
                <a:latin typeface="Calibri"/>
                <a:ea typeface="Microsoft YaHei"/>
                <a:cs typeface="+mn-cs"/>
              </a:rPr>
              <a:t>） </a:t>
            </a:r>
            <a:r>
              <a:rPr kumimoji="0" lang="en-US" sz="1800" b="0" i="0" u="none" strike="noStrike" kern="1200" cap="none" spc="0" normalizeH="0" baseline="0" noProof="0" dirty="0" err="1">
                <a:ln>
                  <a:noFill/>
                </a:ln>
                <a:solidFill>
                  <a:prstClr val="white"/>
                </a:solidFill>
                <a:effectLst/>
                <a:uLnTx/>
                <a:uFillTx/>
                <a:latin typeface="Calibri"/>
                <a:ea typeface="Microsoft YaHei"/>
                <a:cs typeface="+mn-cs"/>
              </a:rPr>
              <a:t>针对这些</a:t>
            </a:r>
            <a:r>
              <a:rPr kumimoji="0" lang="en-US" sz="1800" b="0" i="0" u="none" strike="noStrike" kern="1200" cap="none" spc="0" normalizeH="0" baseline="0" noProof="0" dirty="0">
                <a:ln>
                  <a:noFill/>
                </a:ln>
                <a:solidFill>
                  <a:prstClr val="white"/>
                </a:solidFill>
                <a:effectLst/>
                <a:uLnTx/>
                <a:uFillTx/>
                <a:latin typeface="Calibri"/>
                <a:ea typeface="Microsoft YaHei"/>
                <a:cs typeface="+mn-cs"/>
              </a:rPr>
              <a:t> </a:t>
            </a:r>
            <a:r>
              <a:rPr kumimoji="0" lang="en-US" sz="1800" b="0" i="0" u="none" strike="noStrike" kern="1200" cap="none" spc="0" normalizeH="0" baseline="0" noProof="0" dirty="0" err="1">
                <a:ln>
                  <a:noFill/>
                </a:ln>
                <a:solidFill>
                  <a:prstClr val="white"/>
                </a:solidFill>
                <a:effectLst/>
                <a:uLnTx/>
                <a:uFillTx/>
                <a:latin typeface="Calibri"/>
                <a:ea typeface="Microsoft YaHei"/>
                <a:cs typeface="+mn-cs"/>
              </a:rPr>
              <a:t>Bug的修复也要一级一级地发出去，增加很多成本</a:t>
            </a:r>
            <a:r>
              <a:rPr kumimoji="0" lang="en-US" sz="1800" b="0" i="0" u="none" strike="noStrike" kern="1200" cap="none" spc="0" normalizeH="0" baseline="0" noProof="0" dirty="0">
                <a:ln>
                  <a:noFill/>
                </a:ln>
                <a:solidFill>
                  <a:prstClr val="white"/>
                </a:solidFill>
                <a:effectLst/>
                <a:uLnTx/>
                <a:uFillTx/>
                <a:latin typeface="Calibri"/>
                <a:ea typeface="Microsoft YaHei"/>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icrosoft YaHei"/>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icrosoft YaHei"/>
                <a:cs typeface="+mn-cs"/>
              </a:rPr>
              <a:t>6） </a:t>
            </a:r>
            <a:r>
              <a:rPr kumimoji="0" lang="en-US" sz="1800" b="0" i="0" u="none" strike="noStrike" kern="1200" cap="none" spc="0" normalizeH="0" baseline="0" noProof="0" dirty="0" err="1">
                <a:ln>
                  <a:noFill/>
                </a:ln>
                <a:solidFill>
                  <a:prstClr val="white"/>
                </a:solidFill>
                <a:effectLst/>
                <a:uLnTx/>
                <a:uFillTx/>
                <a:latin typeface="Calibri"/>
                <a:ea typeface="Microsoft YaHei"/>
                <a:cs typeface="+mn-cs"/>
              </a:rPr>
              <a:t>质量控制的核心是：尽早，高效地找到Bug，一个专职的测试团队就能做到这些。全部依赖于</a:t>
            </a:r>
            <a:r>
              <a:rPr kumimoji="0" lang="en-US" sz="1800" b="0" i="0" u="none" strike="noStrike" kern="1200" cap="none" spc="0" normalizeH="0" baseline="0" noProof="0" dirty="0">
                <a:ln>
                  <a:noFill/>
                </a:ln>
                <a:solidFill>
                  <a:prstClr val="white"/>
                </a:solidFill>
                <a:effectLst/>
                <a:uLnTx/>
                <a:uFillTx/>
                <a:latin typeface="Calibri"/>
                <a:ea typeface="Microsoft YaHei"/>
                <a:cs typeface="+mn-cs"/>
              </a:rPr>
              <a:t> </a:t>
            </a:r>
            <a:r>
              <a:rPr kumimoji="0" lang="en-US" sz="1800" b="0" i="0" u="none" strike="noStrike" kern="1200" cap="none" spc="0" normalizeH="0" baseline="0" noProof="0" dirty="0" err="1">
                <a:ln>
                  <a:noFill/>
                </a:ln>
                <a:solidFill>
                  <a:prstClr val="white"/>
                </a:solidFill>
                <a:effectLst/>
                <a:uLnTx/>
                <a:uFillTx/>
                <a:latin typeface="Calibri"/>
                <a:ea typeface="Microsoft YaHei"/>
                <a:cs typeface="+mn-cs"/>
              </a:rPr>
              <a:t>社区，会出现很多副作用。还是那句话，没有责任，就没有质量</a:t>
            </a:r>
            <a:r>
              <a:rPr kumimoji="0" lang="en-US" sz="1800" b="0" i="0" u="none" strike="noStrike" kern="1200" cap="none" spc="0" normalizeH="0" baseline="0" noProof="0" dirty="0">
                <a:ln>
                  <a:noFill/>
                </a:ln>
                <a:solidFill>
                  <a:prstClr val="white"/>
                </a:solidFill>
                <a:effectLst/>
                <a:uLnTx/>
                <a:uFillTx/>
                <a:latin typeface="Calibri"/>
                <a:ea typeface="Microsoft YaHei"/>
                <a:cs typeface="+mn-cs"/>
              </a:rPr>
              <a:t>。 </a:t>
            </a:r>
          </a:p>
        </p:txBody>
      </p:sp>
    </p:spTree>
    <p:extLst>
      <p:ext uri="{BB962C8B-B14F-4D97-AF65-F5344CB8AC3E}">
        <p14:creationId xmlns:p14="http://schemas.microsoft.com/office/powerpoint/2010/main" val="270988878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7D260E-D0B1-44D5-BE5C-3E4D9AC1DCF8}"/>
              </a:ext>
            </a:extLst>
          </p:cNvPr>
          <p:cNvSpPr>
            <a:spLocks noGrp="1"/>
          </p:cNvSpPr>
          <p:nvPr>
            <p:ph type="title"/>
          </p:nvPr>
        </p:nvSpPr>
        <p:spPr/>
        <p:txBody>
          <a:bodyPr/>
          <a:lstStyle/>
          <a:p>
            <a:r>
              <a:rPr lang="zh-CN" altLang="en-US" dirty="0"/>
              <a:t>完美的情况</a:t>
            </a:r>
            <a:endParaRPr lang="en-US" dirty="0"/>
          </a:p>
        </p:txBody>
      </p:sp>
      <p:sp>
        <p:nvSpPr>
          <p:cNvPr id="3" name="Rectangle 2">
            <a:extLst>
              <a:ext uri="{FF2B5EF4-FFF2-40B4-BE49-F238E27FC236}">
                <a16:creationId xmlns:a16="http://schemas.microsoft.com/office/drawing/2014/main" id="{56732DA4-A750-4659-92AE-4E3E74EC3080}"/>
              </a:ext>
            </a:extLst>
          </p:cNvPr>
          <p:cNvSpPr/>
          <p:nvPr/>
        </p:nvSpPr>
        <p:spPr>
          <a:xfrm>
            <a:off x="990600" y="1600200"/>
            <a:ext cx="10287000" cy="341632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Calibri"/>
                <a:ea typeface="Microsoft YaHei"/>
                <a:cs typeface="+mn-cs"/>
              </a:rPr>
              <a:t>问：         </a:t>
            </a:r>
            <a:r>
              <a:rPr kumimoji="0" lang="en-US" sz="1800" b="0" i="0" u="none" strike="noStrike" kern="1200" cap="none" spc="0" normalizeH="0" baseline="0" noProof="0" dirty="0" err="1">
                <a:ln>
                  <a:noFill/>
                </a:ln>
                <a:solidFill>
                  <a:prstClr val="white"/>
                </a:solidFill>
                <a:effectLst/>
                <a:uLnTx/>
                <a:uFillTx/>
                <a:latin typeface="Calibri"/>
                <a:ea typeface="Microsoft YaHei"/>
                <a:cs typeface="+mn-cs"/>
              </a:rPr>
              <a:t>但是这样的安排，如果每一个环节都正确发挥作用，那是多美妙啊</a:t>
            </a:r>
            <a:r>
              <a:rPr kumimoji="0" lang="en-US" sz="1800" b="0" i="0" u="none" strike="noStrike" kern="1200" cap="none" spc="0" normalizeH="0" baseline="0" noProof="0" dirty="0">
                <a:ln>
                  <a:noFill/>
                </a:ln>
                <a:solidFill>
                  <a:prstClr val="white"/>
                </a:solidFill>
                <a:effectLst/>
                <a:uLnTx/>
                <a:uFillTx/>
                <a:latin typeface="Calibri"/>
                <a:ea typeface="Microsoft YaHei"/>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white"/>
                </a:solidFill>
                <a:effectLst/>
                <a:uLnTx/>
                <a:uFillTx/>
                <a:latin typeface="Calibri"/>
                <a:ea typeface="Microsoft YaHei"/>
                <a:cs typeface="+mn-cs"/>
              </a:rPr>
              <a:t>阿超</a:t>
            </a:r>
            <a:r>
              <a:rPr kumimoji="0" lang="en-US" sz="1800" b="0" i="0" u="none" strike="noStrike" kern="1200" cap="none" spc="0" normalizeH="0" baseline="0" noProof="0" dirty="0">
                <a:ln>
                  <a:noFill/>
                </a:ln>
                <a:solidFill>
                  <a:prstClr val="white"/>
                </a:solidFill>
                <a:effectLst/>
                <a:uLnTx/>
                <a:uFillTx/>
                <a:latin typeface="Calibri"/>
                <a:ea typeface="Microsoft YaHei"/>
                <a:cs typeface="+mn-cs"/>
              </a:rPr>
              <a:t>：	</a:t>
            </a:r>
            <a:r>
              <a:rPr kumimoji="0" lang="en-US" sz="1800" b="0" i="0" u="none" strike="noStrike" kern="1200" cap="none" spc="0" normalizeH="0" baseline="0" noProof="0" dirty="0" err="1">
                <a:ln>
                  <a:noFill/>
                </a:ln>
                <a:solidFill>
                  <a:prstClr val="white"/>
                </a:solidFill>
                <a:effectLst/>
                <a:uLnTx/>
                <a:uFillTx/>
                <a:latin typeface="Calibri"/>
                <a:ea typeface="Microsoft YaHei"/>
                <a:cs typeface="+mn-cs"/>
              </a:rPr>
              <a:t>当然，项目管理要讲究风险管理，这么多环节中，如果有一个环节是不受这个团队控制的，这个</a:t>
            </a:r>
            <a:r>
              <a:rPr kumimoji="0" lang="en-US" sz="1800" b="0" i="0" u="none" strike="noStrike" kern="1200" cap="none" spc="0" normalizeH="0" baseline="0" noProof="0" dirty="0">
                <a:ln>
                  <a:noFill/>
                </a:ln>
                <a:solidFill>
                  <a:prstClr val="white"/>
                </a:solidFill>
                <a:effectLst/>
                <a:uLnTx/>
                <a:uFillTx/>
                <a:latin typeface="Calibri"/>
                <a:ea typeface="Microsoft YaHei"/>
                <a:cs typeface="+mn-cs"/>
              </a:rPr>
              <a:t> </a:t>
            </a:r>
            <a:r>
              <a:rPr kumimoji="0" lang="en-US" sz="1800" b="0" i="0" u="none" strike="noStrike" kern="1200" cap="none" spc="0" normalizeH="0" baseline="0" noProof="0" dirty="0" err="1">
                <a:ln>
                  <a:noFill/>
                </a:ln>
                <a:solidFill>
                  <a:prstClr val="white"/>
                </a:solidFill>
                <a:effectLst/>
                <a:uLnTx/>
                <a:uFillTx/>
                <a:latin typeface="Calibri"/>
                <a:ea typeface="Microsoft YaHei"/>
                <a:cs typeface="+mn-cs"/>
              </a:rPr>
              <a:t>环节可能会给产品质量带来很大的破坏，那还不如自己来控制</a:t>
            </a:r>
            <a:r>
              <a:rPr kumimoji="0" lang="en-US" sz="1800" b="0" i="0" u="none" strike="noStrike" kern="1200" cap="none" spc="0" normalizeH="0" baseline="0" noProof="0" dirty="0">
                <a:ln>
                  <a:noFill/>
                </a:ln>
                <a:solidFill>
                  <a:prstClr val="white"/>
                </a:solidFill>
                <a:effectLst/>
                <a:uLnTx/>
                <a:uFillTx/>
                <a:latin typeface="Calibri"/>
                <a:ea typeface="Microsoft YaHei"/>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icrosoft YaHei"/>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white"/>
                </a:solidFill>
                <a:effectLst/>
                <a:uLnTx/>
                <a:uFillTx/>
                <a:latin typeface="Calibri"/>
                <a:ea typeface="Microsoft YaHei"/>
                <a:cs typeface="+mn-cs"/>
              </a:rPr>
              <a:t>自己控制</a:t>
            </a:r>
            <a:r>
              <a:rPr kumimoji="0" lang="en-US" sz="1800" b="0" i="0" u="none" strike="noStrike" kern="1200" cap="none" spc="0" normalizeH="0" baseline="0" noProof="0" dirty="0">
                <a:ln>
                  <a:noFill/>
                </a:ln>
                <a:solidFill>
                  <a:prstClr val="white"/>
                </a:solidFill>
                <a:effectLst/>
                <a:uLnTx/>
                <a:uFillTx/>
                <a:latin typeface="Calibri"/>
                <a:ea typeface="Microsoft YaHei"/>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icrosoft YaHei"/>
                <a:cs typeface="+mn-cs"/>
              </a:rPr>
              <a:t>	</a:t>
            </a:r>
            <a:r>
              <a:rPr kumimoji="0" lang="en-US" sz="1800" b="0" i="0" u="none" strike="noStrike" kern="1200" cap="none" spc="0" normalizeH="0" baseline="0" noProof="0" dirty="0" err="1">
                <a:ln>
                  <a:noFill/>
                </a:ln>
                <a:solidFill>
                  <a:prstClr val="white"/>
                </a:solidFill>
                <a:effectLst/>
                <a:uLnTx/>
                <a:uFillTx/>
                <a:latin typeface="Calibri"/>
                <a:ea typeface="Microsoft YaHei"/>
                <a:cs typeface="+mn-cs"/>
              </a:rPr>
              <a:t>开发团队</a:t>
            </a:r>
            <a:r>
              <a:rPr kumimoji="0" lang="en-US" sz="1800" b="0" i="0" u="none" strike="noStrike" kern="1200" cap="none" spc="0" normalizeH="0" baseline="0" noProof="0" dirty="0">
                <a:ln>
                  <a:noFill/>
                </a:ln>
                <a:solidFill>
                  <a:prstClr val="white"/>
                </a:solidFill>
                <a:effectLst/>
                <a:uLnTx/>
                <a:uFillTx/>
                <a:latin typeface="Calibri"/>
                <a:ea typeface="Microsoft YaHei"/>
                <a:cs typeface="+mn-cs"/>
              </a:rPr>
              <a:t>  &lt;--&gt; </a:t>
            </a:r>
            <a:r>
              <a:rPr kumimoji="0" lang="en-US" sz="1800" b="0" i="0" u="none" strike="noStrike" kern="1200" cap="none" spc="0" normalizeH="0" baseline="0" noProof="0" dirty="0" err="1">
                <a:ln>
                  <a:noFill/>
                </a:ln>
                <a:solidFill>
                  <a:prstClr val="white"/>
                </a:solidFill>
                <a:effectLst/>
                <a:uLnTx/>
                <a:uFillTx/>
                <a:latin typeface="Calibri"/>
                <a:ea typeface="Microsoft YaHei"/>
                <a:cs typeface="+mn-cs"/>
              </a:rPr>
              <a:t>测试团队</a:t>
            </a:r>
            <a:r>
              <a:rPr kumimoji="0" lang="en-US" sz="1800" b="0" i="0" u="none" strike="noStrike" kern="1200" cap="none" spc="0" normalizeH="0" baseline="0" noProof="0" dirty="0">
                <a:ln>
                  <a:noFill/>
                </a:ln>
                <a:solidFill>
                  <a:prstClr val="white"/>
                </a:solidFill>
                <a:effectLst/>
                <a:uLnTx/>
                <a:uFillTx/>
                <a:latin typeface="Calibri"/>
                <a:ea typeface="Microsoft YaHei"/>
                <a:cs typeface="+mn-cs"/>
              </a:rPr>
              <a:t>  （</a:t>
            </a:r>
            <a:r>
              <a:rPr kumimoji="0" lang="en-US" sz="1800" b="0" i="0" u="none" strike="noStrike" kern="1200" cap="none" spc="0" normalizeH="0" baseline="0" noProof="0" dirty="0" err="1">
                <a:ln>
                  <a:noFill/>
                </a:ln>
                <a:solidFill>
                  <a:prstClr val="white"/>
                </a:solidFill>
                <a:effectLst/>
                <a:uLnTx/>
                <a:uFillTx/>
                <a:latin typeface="Calibri"/>
                <a:ea typeface="Microsoft YaHei"/>
                <a:cs typeface="+mn-cs"/>
              </a:rPr>
              <a:t>测试团队可以马上提供反馈</a:t>
            </a:r>
            <a:r>
              <a:rPr kumimoji="0" lang="en-US" sz="1800" b="0" i="0" u="none" strike="noStrike" kern="1200" cap="none" spc="0" normalizeH="0" baseline="0" noProof="0" dirty="0">
                <a:ln>
                  <a:noFill/>
                </a:ln>
                <a:solidFill>
                  <a:prstClr val="white"/>
                </a:solidFill>
                <a:effectLst/>
                <a:uLnTx/>
                <a:uFillTx/>
                <a:latin typeface="Calibri"/>
                <a:ea typeface="Microsoft YaHei"/>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icrosoft YaHei"/>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white"/>
                </a:solidFill>
                <a:effectLst/>
                <a:uLnTx/>
                <a:uFillTx/>
                <a:latin typeface="Calibri"/>
                <a:ea typeface="Microsoft YaHei"/>
                <a:cs typeface="+mn-cs"/>
              </a:rPr>
              <a:t>不受控制</a:t>
            </a:r>
            <a:r>
              <a:rPr kumimoji="0" lang="en-US" sz="1800" b="0" i="0" u="none" strike="noStrike" kern="1200" cap="none" spc="0" normalizeH="0" baseline="0" noProof="0" dirty="0">
                <a:ln>
                  <a:noFill/>
                </a:ln>
                <a:solidFill>
                  <a:prstClr val="white"/>
                </a:solidFill>
                <a:effectLst/>
                <a:uLnTx/>
                <a:uFillTx/>
                <a:latin typeface="Calibri"/>
                <a:ea typeface="Microsoft YaHei"/>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icrosoft YaHei"/>
                <a:cs typeface="+mn-cs"/>
              </a:rPr>
              <a:t>	</a:t>
            </a:r>
            <a:r>
              <a:rPr kumimoji="0" lang="en-US" sz="1800" b="0" i="0" u="none" strike="noStrike" kern="1200" cap="none" spc="0" normalizeH="0" baseline="0" noProof="0" dirty="0" err="1">
                <a:ln>
                  <a:noFill/>
                </a:ln>
                <a:solidFill>
                  <a:prstClr val="white"/>
                </a:solidFill>
                <a:effectLst/>
                <a:uLnTx/>
                <a:uFillTx/>
                <a:latin typeface="Calibri"/>
                <a:ea typeface="Microsoft YaHei"/>
                <a:cs typeface="+mn-cs"/>
              </a:rPr>
              <a:t>开发团队</a:t>
            </a:r>
            <a:r>
              <a:rPr kumimoji="0" lang="en-US" sz="1800" b="0" i="0" u="none" strike="noStrike" kern="1200" cap="none" spc="0" normalizeH="0" baseline="0" noProof="0" dirty="0">
                <a:ln>
                  <a:noFill/>
                </a:ln>
                <a:solidFill>
                  <a:prstClr val="white"/>
                </a:solidFill>
                <a:effectLst/>
                <a:uLnTx/>
                <a:uFillTx/>
                <a:latin typeface="Calibri"/>
                <a:ea typeface="Microsoft YaHei"/>
                <a:cs typeface="+mn-cs"/>
              </a:rPr>
              <a:t> --&gt; </a:t>
            </a:r>
            <a:r>
              <a:rPr kumimoji="0" lang="en-US" sz="1800" b="0" i="0" u="none" strike="noStrike" kern="1200" cap="none" spc="0" normalizeH="0" baseline="0" noProof="0" dirty="0" err="1">
                <a:ln>
                  <a:noFill/>
                </a:ln>
                <a:solidFill>
                  <a:prstClr val="white"/>
                </a:solidFill>
                <a:effectLst/>
                <a:uLnTx/>
                <a:uFillTx/>
                <a:latin typeface="Calibri"/>
                <a:ea typeface="Microsoft YaHei"/>
                <a:cs typeface="+mn-cs"/>
              </a:rPr>
              <a:t>发布团队</a:t>
            </a:r>
            <a:r>
              <a:rPr kumimoji="0" lang="en-US" sz="1800" b="0" i="0" u="none" strike="noStrike" kern="1200" cap="none" spc="0" normalizeH="0" baseline="0" noProof="0" dirty="0">
                <a:ln>
                  <a:noFill/>
                </a:ln>
                <a:solidFill>
                  <a:prstClr val="white"/>
                </a:solidFill>
                <a:effectLst/>
                <a:uLnTx/>
                <a:uFillTx/>
                <a:latin typeface="Calibri"/>
                <a:ea typeface="Microsoft YaHei"/>
                <a:cs typeface="+mn-cs"/>
              </a:rPr>
              <a:t>  --&gt; </a:t>
            </a:r>
            <a:r>
              <a:rPr kumimoji="0" lang="en-US" sz="1800" b="0" i="0" u="none" strike="noStrike" kern="1200" cap="none" spc="0" normalizeH="0" baseline="0" noProof="0" dirty="0" err="1">
                <a:ln>
                  <a:noFill/>
                </a:ln>
                <a:solidFill>
                  <a:prstClr val="white"/>
                </a:solidFill>
                <a:effectLst/>
                <a:uLnTx/>
                <a:uFillTx/>
                <a:latin typeface="Calibri"/>
                <a:ea typeface="Microsoft YaHei"/>
                <a:cs typeface="+mn-cs"/>
              </a:rPr>
              <a:t>普通用户</a:t>
            </a:r>
            <a:r>
              <a:rPr kumimoji="0" lang="en-US" sz="1800" b="0" i="0" u="none" strike="noStrike" kern="1200" cap="none" spc="0" normalizeH="0" baseline="0" noProof="0" dirty="0">
                <a:ln>
                  <a:noFill/>
                </a:ln>
                <a:solidFill>
                  <a:prstClr val="white"/>
                </a:solidFill>
                <a:effectLst/>
                <a:uLnTx/>
                <a:uFillTx/>
                <a:latin typeface="Calibri"/>
                <a:ea typeface="Microsoft YaHei"/>
                <a:cs typeface="+mn-cs"/>
              </a:rPr>
              <a:t> --&gt; </a:t>
            </a:r>
            <a:r>
              <a:rPr kumimoji="0" lang="en-US" sz="1800" b="0" i="0" u="none" strike="noStrike" kern="1200" cap="none" spc="0" normalizeH="0" baseline="0" noProof="0" dirty="0" err="1">
                <a:ln>
                  <a:noFill/>
                </a:ln>
                <a:solidFill>
                  <a:prstClr val="white"/>
                </a:solidFill>
                <a:effectLst/>
                <a:uLnTx/>
                <a:uFillTx/>
                <a:latin typeface="Calibri"/>
                <a:ea typeface="Microsoft YaHei"/>
                <a:cs typeface="+mn-cs"/>
              </a:rPr>
              <a:t>通过实际使用送回反馈</a:t>
            </a:r>
            <a:r>
              <a:rPr kumimoji="0" lang="en-US" sz="1800" b="0" i="0" u="none" strike="noStrike" kern="1200" cap="none" spc="0" normalizeH="0" baseline="0" noProof="0" dirty="0">
                <a:ln>
                  <a:noFill/>
                </a:ln>
                <a:solidFill>
                  <a:prstClr val="white"/>
                </a:solidFill>
                <a:effectLst/>
                <a:uLnTx/>
                <a:uFillTx/>
                <a:latin typeface="Calibri"/>
                <a:ea typeface="Microsoft YaHei"/>
                <a:cs typeface="+mn-cs"/>
              </a:rPr>
              <a:t> </a:t>
            </a:r>
            <a:r>
              <a:rPr kumimoji="0" lang="en-US" sz="1800" b="0" i="0" u="none" strike="noStrike" kern="1200" cap="none" spc="0" normalizeH="0" baseline="0" noProof="0" dirty="0">
                <a:ln>
                  <a:noFill/>
                </a:ln>
                <a:solidFill>
                  <a:prstClr val="white"/>
                </a:solidFill>
                <a:effectLst/>
                <a:uLnTx/>
                <a:uFillTx/>
                <a:latin typeface="Calibri"/>
                <a:ea typeface="Microsoft YaHei"/>
                <a:cs typeface="+mn-cs"/>
                <a:sym typeface="Wingdings" panose="05000000000000000000" pitchFamily="2" charset="2"/>
              </a:rPr>
              <a:t> </a:t>
            </a:r>
            <a:r>
              <a:rPr kumimoji="0" lang="zh-CN" altLang="en-US" sz="1800" b="0" i="0" u="none" strike="noStrike" kern="1200" cap="none" spc="0" normalizeH="0" baseline="0" noProof="0" dirty="0">
                <a:ln>
                  <a:noFill/>
                </a:ln>
                <a:solidFill>
                  <a:prstClr val="white"/>
                </a:solidFill>
                <a:effectLst/>
                <a:uLnTx/>
                <a:uFillTx/>
                <a:latin typeface="Calibri"/>
                <a:ea typeface="Microsoft YaHei"/>
                <a:cs typeface="+mn-cs"/>
                <a:sym typeface="Wingdings" panose="05000000000000000000" pitchFamily="2" charset="2"/>
              </a:rPr>
              <a:t>软件工具收集并展现问题</a:t>
            </a:r>
            <a:endParaRPr kumimoji="0" lang="en-US" sz="1800" b="0" i="0" u="none" strike="noStrike" kern="1200" cap="none" spc="0" normalizeH="0" baseline="0" noProof="0" dirty="0">
              <a:ln>
                <a:noFill/>
              </a:ln>
              <a:solidFill>
                <a:prstClr val="white"/>
              </a:solidFill>
              <a:effectLst/>
              <a:uLnTx/>
              <a:uFillTx/>
              <a:latin typeface="Calibri"/>
              <a:ea typeface="Microsoft YaHei"/>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icrosoft YaHei"/>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icrosoft YaHei"/>
                <a:cs typeface="+mn-cs"/>
              </a:rPr>
              <a:t>（</a:t>
            </a:r>
            <a:r>
              <a:rPr kumimoji="0" lang="en-US" sz="1800" b="0" i="0" u="none" strike="noStrike" kern="1200" cap="none" spc="0" normalizeH="0" baseline="0" noProof="0" dirty="0" err="1">
                <a:ln>
                  <a:noFill/>
                </a:ln>
                <a:solidFill>
                  <a:prstClr val="white"/>
                </a:solidFill>
                <a:effectLst/>
                <a:uLnTx/>
                <a:uFillTx/>
                <a:latin typeface="Calibri"/>
                <a:ea typeface="Microsoft YaHei"/>
                <a:cs typeface="+mn-cs"/>
              </a:rPr>
              <a:t>不受自己控制的环节太多</a:t>
            </a:r>
            <a:r>
              <a:rPr kumimoji="0" lang="en-US" sz="1800" b="0" i="0" u="none" strike="noStrike" kern="1200" cap="none" spc="0" normalizeH="0" baseline="0" noProof="0" dirty="0">
                <a:ln>
                  <a:noFill/>
                </a:ln>
                <a:solidFill>
                  <a:prstClr val="white"/>
                </a:solidFill>
                <a:effectLst/>
                <a:uLnTx/>
                <a:uFillTx/>
                <a:latin typeface="Calibri"/>
                <a:ea typeface="Microsoft YaHei"/>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icrosoft YaHei"/>
                <a:cs typeface="+mn-cs"/>
              </a:rPr>
              <a:t> </a:t>
            </a:r>
          </a:p>
        </p:txBody>
      </p:sp>
    </p:spTree>
    <p:extLst>
      <p:ext uri="{BB962C8B-B14F-4D97-AF65-F5344CB8AC3E}">
        <p14:creationId xmlns:p14="http://schemas.microsoft.com/office/powerpoint/2010/main" val="193757318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请每个团队简述一个问题的回答</a:t>
            </a:r>
            <a:endParaRPr lang="en-US" dirty="0"/>
          </a:p>
        </p:txBody>
      </p:sp>
      <p:sp>
        <p:nvSpPr>
          <p:cNvPr id="3" name="内容占位符 2"/>
          <p:cNvSpPr>
            <a:spLocks noGrp="1"/>
          </p:cNvSpPr>
          <p:nvPr>
            <p:ph idx="1"/>
          </p:nvPr>
        </p:nvSpPr>
        <p:spPr/>
        <p:txBody>
          <a:bodyPr/>
          <a:lstStyle/>
          <a:p>
            <a:endParaRPr lang="en-US" dirty="0"/>
          </a:p>
        </p:txBody>
      </p:sp>
    </p:spTree>
    <p:extLst>
      <p:ext uri="{BB962C8B-B14F-4D97-AF65-F5344CB8AC3E}">
        <p14:creationId xmlns:p14="http://schemas.microsoft.com/office/powerpoint/2010/main" val="253516344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dirty="0"/>
              <a:t>谢谢！</a:t>
            </a:r>
          </a:p>
        </p:txBody>
      </p:sp>
      <p:sp>
        <p:nvSpPr>
          <p:cNvPr id="3" name="副标题 2"/>
          <p:cNvSpPr>
            <a:spLocks noGrp="1"/>
          </p:cNvSpPr>
          <p:nvPr>
            <p:ph type="subTitle" idx="1"/>
          </p:nvPr>
        </p:nvSpPr>
        <p:spPr/>
        <p:txBody>
          <a:bodyPr/>
          <a:lstStyle/>
          <a:p>
            <a:endParaRPr lang="zh-CN" altLang="en-US"/>
          </a:p>
        </p:txBody>
      </p:sp>
    </p:spTree>
    <p:extLst>
      <p:ext uri="{BB962C8B-B14F-4D97-AF65-F5344CB8AC3E}">
        <p14:creationId xmlns:p14="http://schemas.microsoft.com/office/powerpoint/2010/main" val="2026576626"/>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替用户着想 </a:t>
            </a:r>
            <a:r>
              <a:rPr lang="en-US" altLang="zh-CN" dirty="0"/>
              <a:t>– </a:t>
            </a:r>
            <a:r>
              <a:rPr lang="zh-CN" altLang="en-US" dirty="0"/>
              <a:t>他们有多蠢？</a:t>
            </a:r>
            <a:endParaRPr lang="en-US" dirty="0"/>
          </a:p>
        </p:txBody>
      </p:sp>
      <p:sp>
        <p:nvSpPr>
          <p:cNvPr id="3" name="Content Placeholder 2"/>
          <p:cNvSpPr>
            <a:spLocks noGrp="1"/>
          </p:cNvSpPr>
          <p:nvPr>
            <p:ph idx="1"/>
          </p:nvPr>
        </p:nvSpPr>
        <p:spPr/>
        <p:txBody>
          <a:bodyPr>
            <a:normAutofit/>
          </a:bodyPr>
          <a:lstStyle/>
          <a:p>
            <a:pPr>
              <a:lnSpc>
                <a:spcPct val="110000"/>
              </a:lnSpc>
            </a:pPr>
            <a:r>
              <a:rPr lang="zh-CN" altLang="en-US" dirty="0"/>
              <a:t>微软必应搜索有一个“实时显示英语解释”的功能，但是这个功能把鼠标所在的所有英语单词都解释一下，包括小学生都懂的“</a:t>
            </a:r>
            <a:r>
              <a:rPr lang="en-US" dirty="0"/>
              <a:t>a, of, at, on, and, the, he, she, ...</a:t>
            </a:r>
            <a:r>
              <a:rPr lang="zh-CN" altLang="en-US" dirty="0"/>
              <a:t>”，用户的鼠标常常会无意地停留在这些词语上面，你就会看到这个“英语翻译”功能自作多情地告诉你“</a:t>
            </a:r>
            <a:r>
              <a:rPr lang="en-US" dirty="0"/>
              <a:t>a</a:t>
            </a:r>
            <a:r>
              <a:rPr lang="zh-CN" altLang="en-US" dirty="0"/>
              <a:t>”是什么意思，顺便把页面的其他文字给遮住了：</a:t>
            </a:r>
            <a:endParaRPr lang="en-US" dirty="0"/>
          </a:p>
          <a:p>
            <a:pPr>
              <a:lnSpc>
                <a:spcPct val="110000"/>
              </a:lnSpc>
            </a:pPr>
            <a:r>
              <a:rPr lang="en-US" dirty="0"/>
              <a:t>	</a:t>
            </a:r>
            <a:r>
              <a:rPr lang="zh-CN" altLang="en-US" dirty="0"/>
              <a:t>参见：</a:t>
            </a:r>
            <a:r>
              <a:rPr lang="en-US" dirty="0"/>
              <a:t>http://cn.bing.com </a:t>
            </a:r>
          </a:p>
        </p:txBody>
      </p:sp>
    </p:spTree>
    <p:extLst>
      <p:ext uri="{BB962C8B-B14F-4D97-AF65-F5344CB8AC3E}">
        <p14:creationId xmlns:p14="http://schemas.microsoft.com/office/powerpoint/2010/main" val="23940866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需要解释 </a:t>
            </a:r>
            <a:r>
              <a:rPr lang="en-US" altLang="zh-CN" dirty="0"/>
              <a:t>“a” </a:t>
            </a:r>
            <a:r>
              <a:rPr lang="zh-CN" altLang="en-US" dirty="0"/>
              <a:t>这个单词么</a:t>
            </a:r>
            <a:endParaRPr lang="en-US" dirty="0"/>
          </a:p>
        </p:txBody>
      </p:sp>
      <p:sp>
        <p:nvSpPr>
          <p:cNvPr id="3" name="Content Placeholder 2"/>
          <p:cNvSpPr>
            <a:spLocks noGrp="1"/>
          </p:cNvSpPr>
          <p:nvPr>
            <p:ph idx="1"/>
          </p:nvPr>
        </p:nvSpPr>
        <p:spPr/>
        <p:txBody>
          <a:bodyPr/>
          <a:lstStyle/>
          <a:p>
            <a:endParaRPr lang="en-US"/>
          </a:p>
        </p:txBody>
      </p:sp>
      <p:pic>
        <p:nvPicPr>
          <p:cNvPr id="4" name="Picture 3" descr="http://images.cnitblog.com/blog/202788/201301/20224523-d7d50e3b7d7b410d862d57843fd73e22.p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51700" y="2052926"/>
            <a:ext cx="7401900" cy="2595275"/>
          </a:xfrm>
          <a:prstGeom prst="rect">
            <a:avLst/>
          </a:prstGeom>
          <a:noFill/>
          <a:ln>
            <a:noFill/>
          </a:ln>
        </p:spPr>
      </p:pic>
    </p:spTree>
    <p:extLst>
      <p:ext uri="{BB962C8B-B14F-4D97-AF65-F5344CB8AC3E}">
        <p14:creationId xmlns:p14="http://schemas.microsoft.com/office/powerpoint/2010/main" val="37117329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替用户着想 </a:t>
            </a:r>
            <a:r>
              <a:rPr lang="en-US" altLang="zh-CN" dirty="0"/>
              <a:t>– </a:t>
            </a:r>
            <a:r>
              <a:rPr lang="zh-CN" altLang="en-US" dirty="0"/>
              <a:t>越用越好用</a:t>
            </a:r>
            <a:endParaRPr lang="en-US" dirty="0"/>
          </a:p>
        </p:txBody>
      </p:sp>
      <p:sp>
        <p:nvSpPr>
          <p:cNvPr id="3" name="Content Placeholder 2"/>
          <p:cNvSpPr>
            <a:spLocks noGrp="1"/>
          </p:cNvSpPr>
          <p:nvPr>
            <p:ph idx="1"/>
          </p:nvPr>
        </p:nvSpPr>
        <p:spPr/>
        <p:txBody>
          <a:bodyPr/>
          <a:lstStyle/>
          <a:p>
            <a:pPr marL="0" indent="0">
              <a:buNone/>
            </a:pPr>
            <a:r>
              <a:rPr lang="zh-CN" altLang="en-US" dirty="0"/>
              <a:t>但是当用户已经是第 </a:t>
            </a:r>
            <a:r>
              <a:rPr lang="en-US" dirty="0"/>
              <a:t>N </a:t>
            </a:r>
            <a:r>
              <a:rPr lang="zh-CN" altLang="en-US" dirty="0"/>
              <a:t>次使用你的产品时，你的 </a:t>
            </a:r>
            <a:r>
              <a:rPr lang="en-US" dirty="0"/>
              <a:t>UI </a:t>
            </a:r>
            <a:r>
              <a:rPr lang="zh-CN" altLang="en-US" dirty="0"/>
              <a:t>能否为这些用户提供方便呢？你的产品是下面的哪一种：</a:t>
            </a:r>
            <a:endParaRPr lang="en-US" dirty="0"/>
          </a:p>
          <a:p>
            <a:r>
              <a:rPr lang="en-US" dirty="0"/>
              <a:t>a</a:t>
            </a:r>
            <a:r>
              <a:rPr lang="zh-CN" altLang="en-US" dirty="0"/>
              <a:t>）软件用得越多，一样难用；</a:t>
            </a:r>
            <a:endParaRPr lang="en-US" dirty="0"/>
          </a:p>
          <a:p>
            <a:r>
              <a:rPr lang="en-US" dirty="0"/>
              <a:t>b</a:t>
            </a:r>
            <a:r>
              <a:rPr lang="zh-CN" altLang="en-US" dirty="0"/>
              <a:t>）软件用得越多，越发难用；</a:t>
            </a:r>
            <a:endParaRPr lang="en-US" dirty="0"/>
          </a:p>
          <a:p>
            <a:r>
              <a:rPr lang="en-US" dirty="0"/>
              <a:t>c</a:t>
            </a:r>
            <a:r>
              <a:rPr lang="zh-CN" altLang="en-US" dirty="0"/>
              <a:t>）软件用得越多，越来越好用。</a:t>
            </a:r>
            <a:endParaRPr lang="en-US" dirty="0"/>
          </a:p>
          <a:p>
            <a:endParaRPr lang="en-US" dirty="0"/>
          </a:p>
        </p:txBody>
      </p:sp>
    </p:spTree>
    <p:extLst>
      <p:ext uri="{BB962C8B-B14F-4D97-AF65-F5344CB8AC3E}">
        <p14:creationId xmlns:p14="http://schemas.microsoft.com/office/powerpoint/2010/main" val="40227708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5325879-C4B2-475E-B853-DC8F21A633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1"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icrosoft YaHei"/>
              <a:cs typeface="+mn-cs"/>
            </a:endParaRPr>
          </a:p>
        </p:txBody>
      </p:sp>
      <p:sp>
        <p:nvSpPr>
          <p:cNvPr id="14" name="Rectangle 13">
            <a:extLst>
              <a:ext uri="{FF2B5EF4-FFF2-40B4-BE49-F238E27FC236}">
                <a16:creationId xmlns:a16="http://schemas.microsoft.com/office/drawing/2014/main" id="{012C085F-3B19-420D-902A-B55695F503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18105" cy="6858000"/>
          </a:xfrm>
          <a:prstGeom prst="rect">
            <a:avLst/>
          </a:prstGeom>
          <a:blipFill>
            <a:blip r:embed="rId2"/>
            <a:stretch>
              <a:fillRect r="-164004"/>
            </a:stretch>
          </a:blipFill>
          <a:ln>
            <a:noFill/>
          </a:ln>
          <a:effectLst>
            <a:outerShdw blurRad="139700" dist="508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icrosoft YaHei"/>
              <a:cs typeface="+mn-cs"/>
            </a:endParaRPr>
          </a:p>
        </p:txBody>
      </p:sp>
      <p:sp>
        <p:nvSpPr>
          <p:cNvPr id="2" name="Title 1"/>
          <p:cNvSpPr>
            <a:spLocks noGrp="1"/>
          </p:cNvSpPr>
          <p:nvPr>
            <p:ph type="title"/>
          </p:nvPr>
        </p:nvSpPr>
        <p:spPr>
          <a:xfrm>
            <a:off x="838201" y="365125"/>
            <a:ext cx="3435625" cy="1325563"/>
          </a:xfrm>
        </p:spPr>
        <p:txBody>
          <a:bodyPr>
            <a:normAutofit/>
          </a:bodyPr>
          <a:lstStyle/>
          <a:p>
            <a:r>
              <a:rPr lang="zh-CN" altLang="en-US" sz="4000">
                <a:gradFill flip="none" rotWithShape="1">
                  <a:gsLst>
                    <a:gs pos="28000">
                      <a:srgbClr val="EDEDED"/>
                    </a:gs>
                    <a:gs pos="0">
                      <a:srgbClr val="BFBFBF"/>
                    </a:gs>
                    <a:gs pos="100000">
                      <a:srgbClr val="FFFFFF"/>
                    </a:gs>
                  </a:gsLst>
                  <a:lin ang="4800000" scaled="0"/>
                  <a:tileRect/>
                </a:gradFill>
              </a:rPr>
              <a:t>找到你多次使用的字体</a:t>
            </a:r>
            <a:endParaRPr lang="en-US" sz="4000">
              <a:gradFill flip="none" rotWithShape="1">
                <a:gsLst>
                  <a:gs pos="28000">
                    <a:srgbClr val="EDEDED"/>
                  </a:gs>
                  <a:gs pos="0">
                    <a:srgbClr val="BFBFBF"/>
                  </a:gs>
                  <a:gs pos="100000">
                    <a:srgbClr val="FFFFFF"/>
                  </a:gs>
                </a:gsLst>
                <a:lin ang="4800000" scaled="0"/>
                <a:tileRect/>
              </a:gradFill>
            </a:endParaRPr>
          </a:p>
        </p:txBody>
      </p:sp>
      <p:sp>
        <p:nvSpPr>
          <p:cNvPr id="9" name="Content Placeholder 8">
            <a:extLst>
              <a:ext uri="{FF2B5EF4-FFF2-40B4-BE49-F238E27FC236}">
                <a16:creationId xmlns:a16="http://schemas.microsoft.com/office/drawing/2014/main" id="{305854EB-92F6-4C9D-A3D0-BD1FBCBE3C56}"/>
              </a:ext>
            </a:extLst>
          </p:cNvPr>
          <p:cNvSpPr>
            <a:spLocks noGrp="1"/>
          </p:cNvSpPr>
          <p:nvPr>
            <p:ph idx="1"/>
          </p:nvPr>
        </p:nvSpPr>
        <p:spPr>
          <a:xfrm>
            <a:off x="666974" y="1825625"/>
            <a:ext cx="3606853" cy="4351338"/>
          </a:xfrm>
        </p:spPr>
        <p:txBody>
          <a:bodyPr>
            <a:normAutofit/>
          </a:bodyPr>
          <a:lstStyle/>
          <a:p>
            <a:r>
              <a:rPr lang="zh-CN" altLang="en-US" sz="2000" dirty="0">
                <a:gradFill>
                  <a:gsLst>
                    <a:gs pos="34000">
                      <a:srgbClr val="EDEDED"/>
                    </a:gs>
                    <a:gs pos="0">
                      <a:srgbClr val="BFBFBF"/>
                    </a:gs>
                    <a:gs pos="100000">
                      <a:srgbClr val="FFFFFF"/>
                    </a:gs>
                  </a:gsLst>
                  <a:lin ang="4800000" scaled="0"/>
                </a:gradFill>
              </a:rPr>
              <a:t>永远是按照字典序排列</a:t>
            </a:r>
            <a:endParaRPr lang="en-US" altLang="zh-CN" sz="2000" dirty="0">
              <a:gradFill>
                <a:gsLst>
                  <a:gs pos="34000">
                    <a:srgbClr val="EDEDED"/>
                  </a:gs>
                  <a:gs pos="0">
                    <a:srgbClr val="BFBFBF"/>
                  </a:gs>
                  <a:gs pos="100000">
                    <a:srgbClr val="FFFFFF"/>
                  </a:gs>
                </a:gsLst>
                <a:lin ang="4800000" scaled="0"/>
              </a:gradFill>
            </a:endParaRPr>
          </a:p>
          <a:p>
            <a:endParaRPr lang="en-US" sz="2000" dirty="0">
              <a:gradFill>
                <a:gsLst>
                  <a:gs pos="34000">
                    <a:srgbClr val="EDEDED"/>
                  </a:gs>
                  <a:gs pos="0">
                    <a:srgbClr val="BFBFBF"/>
                  </a:gs>
                  <a:gs pos="100000">
                    <a:srgbClr val="FFFFFF"/>
                  </a:gs>
                </a:gsLst>
                <a:lin ang="4800000" scaled="0"/>
              </a:gradFill>
            </a:endParaRPr>
          </a:p>
          <a:p>
            <a:r>
              <a:rPr lang="zh-CN" altLang="en-US" sz="2000" dirty="0">
                <a:gradFill>
                  <a:gsLst>
                    <a:gs pos="34000">
                      <a:srgbClr val="EDEDED"/>
                    </a:gs>
                    <a:gs pos="0">
                      <a:srgbClr val="BFBFBF"/>
                    </a:gs>
                    <a:gs pos="100000">
                      <a:srgbClr val="FFFFFF"/>
                    </a:gs>
                  </a:gsLst>
                  <a:lin ang="4800000" scaled="0"/>
                </a:gradFill>
              </a:rPr>
              <a:t>每次都要到最后面去找</a:t>
            </a:r>
            <a:r>
              <a:rPr lang="en-US" altLang="zh-CN" sz="2000" dirty="0">
                <a:gradFill>
                  <a:gsLst>
                    <a:gs pos="34000">
                      <a:srgbClr val="EDEDED"/>
                    </a:gs>
                    <a:gs pos="0">
                      <a:srgbClr val="BFBFBF"/>
                    </a:gs>
                    <a:gs pos="100000">
                      <a:srgbClr val="FFFFFF"/>
                    </a:gs>
                  </a:gsLst>
                  <a:lin ang="4800000" scaled="0"/>
                </a:gradFill>
              </a:rPr>
              <a:t> “M” </a:t>
            </a:r>
            <a:r>
              <a:rPr lang="zh-CN" altLang="en-US" sz="2000" dirty="0">
                <a:gradFill>
                  <a:gsLst>
                    <a:gs pos="34000">
                      <a:srgbClr val="EDEDED"/>
                    </a:gs>
                    <a:gs pos="0">
                      <a:srgbClr val="BFBFBF"/>
                    </a:gs>
                    <a:gs pos="100000">
                      <a:srgbClr val="FFFFFF"/>
                    </a:gs>
                  </a:gsLst>
                  <a:lin ang="4800000" scaled="0"/>
                </a:gradFill>
              </a:rPr>
              <a:t>开头的字体</a:t>
            </a:r>
            <a:endParaRPr lang="en-US" altLang="zh-CN" sz="2000" dirty="0">
              <a:gradFill>
                <a:gsLst>
                  <a:gs pos="34000">
                    <a:srgbClr val="EDEDED"/>
                  </a:gs>
                  <a:gs pos="0">
                    <a:srgbClr val="BFBFBF"/>
                  </a:gs>
                  <a:gs pos="100000">
                    <a:srgbClr val="FFFFFF"/>
                  </a:gs>
                </a:gsLst>
                <a:lin ang="4800000" scaled="0"/>
              </a:gradFill>
            </a:endParaRPr>
          </a:p>
        </p:txBody>
      </p:sp>
      <p:pic>
        <p:nvPicPr>
          <p:cNvPr id="7" name="Content Placeholder 3" descr="image"/>
          <p:cNvPicPr>
            <a:picLocks/>
          </p:cNvPicPr>
          <p:nvPr/>
        </p:nvPicPr>
        <p:blipFill>
          <a:blip r:embed="rId3" cstate="print">
            <a:extLst>
              <a:ext uri="{28A0092B-C50C-407E-A947-70E740481C1C}">
                <a14:useLocalDpi xmlns:a14="http://schemas.microsoft.com/office/drawing/2010/main" val="0"/>
              </a:ext>
            </a:extLst>
          </a:blip>
          <a:stretch>
            <a:fillRect/>
          </a:stretch>
        </p:blipFill>
        <p:spPr bwMode="auto">
          <a:xfrm>
            <a:off x="6558509" y="643464"/>
            <a:ext cx="3746546" cy="5571072"/>
          </a:xfrm>
          <a:prstGeom prst="rect">
            <a:avLst/>
          </a:prstGeom>
          <a:noFill/>
        </p:spPr>
      </p:pic>
    </p:spTree>
    <p:extLst>
      <p:ext uri="{BB962C8B-B14F-4D97-AF65-F5344CB8AC3E}">
        <p14:creationId xmlns:p14="http://schemas.microsoft.com/office/powerpoint/2010/main" val="607087651"/>
      </p:ext>
    </p:extLst>
  </p:cSld>
  <p:clrMapOvr>
    <a:overrideClrMapping bg1="lt1" tx1="dk1" bg2="lt2" tx2="dk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8">
            <a:extLst>
              <a:ext uri="{FF2B5EF4-FFF2-40B4-BE49-F238E27FC236}">
                <a16:creationId xmlns:a16="http://schemas.microsoft.com/office/drawing/2014/main" id="{05325879-C4B2-475E-B853-DC8F21A633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1"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icrosoft YaHei"/>
              <a:cs typeface="+mn-cs"/>
            </a:endParaRPr>
          </a:p>
        </p:txBody>
      </p:sp>
      <p:sp>
        <p:nvSpPr>
          <p:cNvPr id="11" name="Rectangle 10">
            <a:extLst>
              <a:ext uri="{FF2B5EF4-FFF2-40B4-BE49-F238E27FC236}">
                <a16:creationId xmlns:a16="http://schemas.microsoft.com/office/drawing/2014/main" id="{012C085F-3B19-420D-902A-B55695F503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18105" cy="6858000"/>
          </a:xfrm>
          <a:prstGeom prst="rect">
            <a:avLst/>
          </a:prstGeom>
          <a:blipFill>
            <a:blip r:embed="rId2"/>
            <a:stretch>
              <a:fillRect r="-164004"/>
            </a:stretch>
          </a:blipFill>
          <a:ln>
            <a:noFill/>
          </a:ln>
          <a:effectLst>
            <a:outerShdw blurRad="139700" dist="508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icrosoft YaHei"/>
              <a:cs typeface="+mn-cs"/>
            </a:endParaRPr>
          </a:p>
        </p:txBody>
      </p:sp>
      <p:sp>
        <p:nvSpPr>
          <p:cNvPr id="2" name="Title 1"/>
          <p:cNvSpPr>
            <a:spLocks noGrp="1"/>
          </p:cNvSpPr>
          <p:nvPr>
            <p:ph type="title"/>
          </p:nvPr>
        </p:nvSpPr>
        <p:spPr>
          <a:xfrm>
            <a:off x="838201" y="365125"/>
            <a:ext cx="3435625" cy="1325563"/>
          </a:xfrm>
        </p:spPr>
        <p:txBody>
          <a:bodyPr>
            <a:normAutofit/>
          </a:bodyPr>
          <a:lstStyle/>
          <a:p>
            <a:r>
              <a:rPr lang="en-US" altLang="zh-CN" sz="4000">
                <a:gradFill flip="none" rotWithShape="1">
                  <a:gsLst>
                    <a:gs pos="28000">
                      <a:srgbClr val="EDEDED"/>
                    </a:gs>
                    <a:gs pos="0">
                      <a:srgbClr val="BFBFBF"/>
                    </a:gs>
                    <a:gs pos="100000">
                      <a:srgbClr val="FFFFFF"/>
                    </a:gs>
                  </a:gsLst>
                  <a:lin ang="4800000" scaled="0"/>
                  <a:tileRect/>
                </a:gradFill>
              </a:rPr>
              <a:t>Word </a:t>
            </a:r>
            <a:r>
              <a:rPr lang="zh-CN" altLang="en-US" sz="4000">
                <a:gradFill flip="none" rotWithShape="1">
                  <a:gsLst>
                    <a:gs pos="28000">
                      <a:srgbClr val="EDEDED"/>
                    </a:gs>
                    <a:gs pos="0">
                      <a:srgbClr val="BFBFBF"/>
                    </a:gs>
                    <a:gs pos="100000">
                      <a:srgbClr val="FFFFFF"/>
                    </a:gs>
                  </a:gsLst>
                  <a:lin ang="4800000" scaled="0"/>
                  <a:tileRect/>
                </a:gradFill>
              </a:rPr>
              <a:t>字体选择</a:t>
            </a:r>
            <a:endParaRPr lang="en-US" sz="4000">
              <a:gradFill flip="none" rotWithShape="1">
                <a:gsLst>
                  <a:gs pos="28000">
                    <a:srgbClr val="EDEDED"/>
                  </a:gs>
                  <a:gs pos="0">
                    <a:srgbClr val="BFBFBF"/>
                  </a:gs>
                  <a:gs pos="100000">
                    <a:srgbClr val="FFFFFF"/>
                  </a:gs>
                </a:gsLst>
                <a:lin ang="4800000" scaled="0"/>
                <a:tileRect/>
              </a:gradFill>
            </a:endParaRPr>
          </a:p>
        </p:txBody>
      </p:sp>
      <p:sp>
        <p:nvSpPr>
          <p:cNvPr id="3" name="Content Placeholder 2"/>
          <p:cNvSpPr>
            <a:spLocks noGrp="1"/>
          </p:cNvSpPr>
          <p:nvPr>
            <p:ph idx="1"/>
          </p:nvPr>
        </p:nvSpPr>
        <p:spPr>
          <a:xfrm>
            <a:off x="666974" y="1825625"/>
            <a:ext cx="3606853" cy="4351338"/>
          </a:xfrm>
        </p:spPr>
        <p:txBody>
          <a:bodyPr>
            <a:normAutofit/>
          </a:bodyPr>
          <a:lstStyle/>
          <a:p>
            <a:r>
              <a:rPr lang="en-US" sz="2000" dirty="0">
                <a:gradFill>
                  <a:gsLst>
                    <a:gs pos="34000">
                      <a:srgbClr val="EDEDED"/>
                    </a:gs>
                    <a:gs pos="0">
                      <a:srgbClr val="BFBFBF"/>
                    </a:gs>
                    <a:gs pos="100000">
                      <a:srgbClr val="FFFFFF"/>
                    </a:gs>
                  </a:gsLst>
                  <a:lin ang="4800000" scaled="0"/>
                </a:gradFill>
              </a:rPr>
              <a:t>Microsoft Office Word</a:t>
            </a:r>
            <a:r>
              <a:rPr lang="zh-CN" altLang="en-US" sz="2000" dirty="0">
                <a:gradFill>
                  <a:gsLst>
                    <a:gs pos="34000">
                      <a:srgbClr val="EDEDED"/>
                    </a:gs>
                    <a:gs pos="0">
                      <a:srgbClr val="BFBFBF"/>
                    </a:gs>
                    <a:gs pos="100000">
                      <a:srgbClr val="FFFFFF"/>
                    </a:gs>
                  </a:gsLst>
                  <a:lin ang="4800000" scaled="0"/>
                </a:gradFill>
              </a:rPr>
              <a:t>就有一个更好的设计，它把字体划分为三个档次，由上而下地显示出来：</a:t>
            </a:r>
            <a:endParaRPr lang="en-US" sz="2000" dirty="0">
              <a:gradFill>
                <a:gsLst>
                  <a:gs pos="34000">
                    <a:srgbClr val="EDEDED"/>
                  </a:gs>
                  <a:gs pos="0">
                    <a:srgbClr val="BFBFBF"/>
                  </a:gs>
                  <a:gs pos="100000">
                    <a:srgbClr val="FFFFFF"/>
                  </a:gs>
                </a:gsLst>
                <a:lin ang="4800000" scaled="0"/>
              </a:gradFill>
            </a:endParaRPr>
          </a:p>
          <a:p>
            <a:pPr lvl="1" fontAlgn="base"/>
            <a:r>
              <a:rPr lang="zh-CN" altLang="en-US" sz="2000" dirty="0">
                <a:gradFill>
                  <a:gsLst>
                    <a:gs pos="34000">
                      <a:srgbClr val="EDEDED"/>
                    </a:gs>
                    <a:gs pos="0">
                      <a:srgbClr val="BFBFBF"/>
                    </a:gs>
                    <a:gs pos="100000">
                      <a:srgbClr val="FFFFFF"/>
                    </a:gs>
                  </a:gsLst>
                  <a:lin ang="4800000" scaled="0"/>
                </a:gradFill>
              </a:rPr>
              <a:t>当前模板的主题字体；</a:t>
            </a:r>
            <a:endParaRPr lang="en-US" sz="2000" dirty="0">
              <a:gradFill>
                <a:gsLst>
                  <a:gs pos="34000">
                    <a:srgbClr val="EDEDED"/>
                  </a:gs>
                  <a:gs pos="0">
                    <a:srgbClr val="BFBFBF"/>
                  </a:gs>
                  <a:gs pos="100000">
                    <a:srgbClr val="FFFFFF"/>
                  </a:gs>
                </a:gsLst>
                <a:lin ang="4800000" scaled="0"/>
              </a:gradFill>
            </a:endParaRPr>
          </a:p>
          <a:p>
            <a:pPr lvl="1" fontAlgn="base"/>
            <a:r>
              <a:rPr lang="zh-CN" altLang="en-US" sz="2000" dirty="0">
                <a:gradFill>
                  <a:gsLst>
                    <a:gs pos="34000">
                      <a:srgbClr val="EDEDED"/>
                    </a:gs>
                    <a:gs pos="0">
                      <a:srgbClr val="BFBFBF"/>
                    </a:gs>
                    <a:gs pos="100000">
                      <a:srgbClr val="FFFFFF"/>
                    </a:gs>
                  </a:gsLst>
                  <a:lin ang="4800000" scaled="0"/>
                </a:gradFill>
              </a:rPr>
              <a:t>最近使用的字体；</a:t>
            </a:r>
            <a:endParaRPr lang="en-US" sz="2000" dirty="0">
              <a:gradFill>
                <a:gsLst>
                  <a:gs pos="34000">
                    <a:srgbClr val="EDEDED"/>
                  </a:gs>
                  <a:gs pos="0">
                    <a:srgbClr val="BFBFBF"/>
                  </a:gs>
                  <a:gs pos="100000">
                    <a:srgbClr val="FFFFFF"/>
                  </a:gs>
                </a:gsLst>
                <a:lin ang="4800000" scaled="0"/>
              </a:gradFill>
            </a:endParaRPr>
          </a:p>
          <a:p>
            <a:pPr lvl="1" fontAlgn="base"/>
            <a:r>
              <a:rPr lang="zh-CN" altLang="en-US" sz="2000" dirty="0">
                <a:gradFill>
                  <a:gsLst>
                    <a:gs pos="34000">
                      <a:srgbClr val="EDEDED"/>
                    </a:gs>
                    <a:gs pos="0">
                      <a:srgbClr val="BFBFBF"/>
                    </a:gs>
                    <a:gs pos="100000">
                      <a:srgbClr val="FFFFFF"/>
                    </a:gs>
                  </a:gsLst>
                  <a:lin ang="4800000" scaled="0"/>
                </a:gradFill>
              </a:rPr>
              <a:t>所有字体。</a:t>
            </a:r>
            <a:endParaRPr lang="en-US" sz="2000" dirty="0">
              <a:gradFill>
                <a:gsLst>
                  <a:gs pos="34000">
                    <a:srgbClr val="EDEDED"/>
                  </a:gs>
                  <a:gs pos="0">
                    <a:srgbClr val="BFBFBF"/>
                  </a:gs>
                  <a:gs pos="100000">
                    <a:srgbClr val="FFFFFF"/>
                  </a:gs>
                </a:gsLst>
                <a:lin ang="4800000" scaled="0"/>
              </a:gradFill>
            </a:endParaRPr>
          </a:p>
          <a:p>
            <a:endParaRPr lang="en-US" sz="2000" dirty="0">
              <a:gradFill>
                <a:gsLst>
                  <a:gs pos="34000">
                    <a:srgbClr val="EDEDED"/>
                  </a:gs>
                  <a:gs pos="0">
                    <a:srgbClr val="BFBFBF"/>
                  </a:gs>
                  <a:gs pos="100000">
                    <a:srgbClr val="FFFFFF"/>
                  </a:gs>
                </a:gsLst>
                <a:lin ang="4800000" scaled="0"/>
              </a:gradFill>
            </a:endParaRPr>
          </a:p>
        </p:txBody>
      </p:sp>
      <p:pic>
        <p:nvPicPr>
          <p:cNvPr id="4" name="Picture 3" descr="image"/>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153609" y="643464"/>
            <a:ext cx="2556346" cy="5571072"/>
          </a:xfrm>
          <a:prstGeom prst="rect">
            <a:avLst/>
          </a:prstGeom>
          <a:noFill/>
        </p:spPr>
      </p:pic>
    </p:spTree>
    <p:extLst>
      <p:ext uri="{BB962C8B-B14F-4D97-AF65-F5344CB8AC3E}">
        <p14:creationId xmlns:p14="http://schemas.microsoft.com/office/powerpoint/2010/main" val="2279393299"/>
      </p:ext>
    </p:extLst>
  </p:cSld>
  <p:clrMapOvr>
    <a:overrideClrMapping bg1="lt1" tx1="dk1" bg2="lt2" tx2="dk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短期</a:t>
            </a:r>
            <a:r>
              <a:rPr lang="en-US" altLang="zh-CN" dirty="0"/>
              <a:t>/</a:t>
            </a:r>
            <a:r>
              <a:rPr lang="zh-CN" altLang="en-US" dirty="0"/>
              <a:t>长期</a:t>
            </a:r>
            <a:endParaRPr lang="en-US" dirty="0"/>
          </a:p>
        </p:txBody>
      </p:sp>
      <p:sp>
        <p:nvSpPr>
          <p:cNvPr id="3" name="Content Placeholder 2"/>
          <p:cNvSpPr>
            <a:spLocks noGrp="1"/>
          </p:cNvSpPr>
          <p:nvPr>
            <p:ph idx="1"/>
          </p:nvPr>
        </p:nvSpPr>
        <p:spPr/>
        <p:txBody>
          <a:bodyPr/>
          <a:lstStyle/>
          <a:p>
            <a:r>
              <a:rPr lang="zh-CN" altLang="en-US" dirty="0"/>
              <a:t>如果你要在电脑前工作两分钟，你希望用什么控制电脑</a:t>
            </a:r>
            <a:endParaRPr lang="en-US" dirty="0"/>
          </a:p>
          <a:p>
            <a:pPr lvl="1" fontAlgn="base"/>
            <a:r>
              <a:rPr lang="zh-CN" altLang="en-US" dirty="0"/>
              <a:t>鼠标键盘。</a:t>
            </a:r>
            <a:endParaRPr lang="en-US" dirty="0"/>
          </a:p>
          <a:p>
            <a:pPr lvl="1" fontAlgn="base"/>
            <a:r>
              <a:rPr lang="zh-CN" altLang="en-US" dirty="0"/>
              <a:t>用手指在屏幕上操作。</a:t>
            </a:r>
            <a:endParaRPr lang="en-US" dirty="0"/>
          </a:p>
          <a:p>
            <a:pPr lvl="1" fontAlgn="base"/>
            <a:r>
              <a:rPr lang="zh-CN" altLang="en-US" dirty="0"/>
              <a:t>带上专用手套，启动摄像头，用手势操作。</a:t>
            </a:r>
            <a:endParaRPr lang="en-US" dirty="0"/>
          </a:p>
          <a:p>
            <a:pPr lvl="1" fontAlgn="base"/>
            <a:r>
              <a:rPr lang="zh-CN" altLang="en-US" dirty="0"/>
              <a:t>语音。</a:t>
            </a:r>
            <a:endParaRPr lang="en-US" dirty="0"/>
          </a:p>
          <a:p>
            <a:r>
              <a:rPr lang="zh-CN" altLang="en-US" dirty="0"/>
              <a:t>如果你要在电脑前工作</a:t>
            </a:r>
            <a:r>
              <a:rPr lang="en-US" altLang="zh-CN" dirty="0"/>
              <a:t>30 </a:t>
            </a:r>
            <a:r>
              <a:rPr lang="zh-CN" altLang="en-US" dirty="0"/>
              <a:t>分钟呢？</a:t>
            </a:r>
            <a:endParaRPr lang="en-US" altLang="zh-CN" dirty="0"/>
          </a:p>
          <a:p>
            <a:r>
              <a:rPr lang="en-US" altLang="zh-CN" dirty="0"/>
              <a:t>8</a:t>
            </a:r>
            <a:r>
              <a:rPr lang="zh-CN" altLang="en-US" dirty="0"/>
              <a:t>小时呢？</a:t>
            </a:r>
            <a:endParaRPr lang="en-US" dirty="0"/>
          </a:p>
          <a:p>
            <a:endParaRPr lang="en-US" dirty="0"/>
          </a:p>
        </p:txBody>
      </p:sp>
    </p:spTree>
    <p:extLst>
      <p:ext uri="{BB962C8B-B14F-4D97-AF65-F5344CB8AC3E}">
        <p14:creationId xmlns:p14="http://schemas.microsoft.com/office/powerpoint/2010/main" val="32557297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短期</a:t>
            </a:r>
            <a:r>
              <a:rPr lang="en-US" altLang="zh-CN" dirty="0"/>
              <a:t>/</a:t>
            </a:r>
            <a:r>
              <a:rPr lang="zh-CN" altLang="en-US" dirty="0"/>
              <a:t>长期</a:t>
            </a:r>
            <a:endParaRPr lang="en-US" dirty="0"/>
          </a:p>
        </p:txBody>
      </p:sp>
      <p:pic>
        <p:nvPicPr>
          <p:cNvPr id="4" name="Content Placeholder 3" descr="image"/>
          <p:cNvPicPr>
            <a:picLocks noGrp="1"/>
          </p:cNvPicPr>
          <p:nvPr>
            <p:ph idx="1"/>
          </p:nvPr>
        </p:nvPicPr>
        <p:blipFill>
          <a:blip r:embed="rId2" cstate="print">
            <a:extLst>
              <a:ext uri="{28A0092B-C50C-407E-A947-70E740481C1C}">
                <a14:useLocalDpi xmlns:a14="http://schemas.microsoft.com/office/drawing/2010/main" val="0"/>
              </a:ext>
            </a:extLst>
          </a:blip>
          <a:stretch>
            <a:fillRect/>
          </a:stretch>
        </p:blipFill>
        <p:spPr bwMode="auto">
          <a:xfrm>
            <a:off x="3169809" y="2067449"/>
            <a:ext cx="6134956" cy="3867690"/>
          </a:xfrm>
          <a:prstGeom prst="rect">
            <a:avLst/>
          </a:prstGeom>
          <a:noFill/>
          <a:ln>
            <a:noFill/>
          </a:ln>
        </p:spPr>
      </p:pic>
    </p:spTree>
    <p:extLst>
      <p:ext uri="{BB962C8B-B14F-4D97-AF65-F5344CB8AC3E}">
        <p14:creationId xmlns:p14="http://schemas.microsoft.com/office/powerpoint/2010/main" val="20294072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F529BC-1F6B-491F-87DF-BE97410CC66F}"/>
              </a:ext>
            </a:extLst>
          </p:cNvPr>
          <p:cNvSpPr>
            <a:spLocks noGrp="1"/>
          </p:cNvSpPr>
          <p:nvPr>
            <p:ph type="title"/>
          </p:nvPr>
        </p:nvSpPr>
        <p:spPr/>
        <p:txBody>
          <a:bodyPr/>
          <a:lstStyle/>
          <a:p>
            <a:r>
              <a:rPr lang="zh-CN" altLang="en-US" dirty="0"/>
              <a:t>时间安排</a:t>
            </a:r>
          </a:p>
        </p:txBody>
      </p:sp>
      <p:sp>
        <p:nvSpPr>
          <p:cNvPr id="3" name="内容占位符 2">
            <a:extLst>
              <a:ext uri="{FF2B5EF4-FFF2-40B4-BE49-F238E27FC236}">
                <a16:creationId xmlns:a16="http://schemas.microsoft.com/office/drawing/2014/main" id="{2E732D6A-1E68-420E-B0E1-8D208B9DD003}"/>
              </a:ext>
            </a:extLst>
          </p:cNvPr>
          <p:cNvSpPr>
            <a:spLocks noGrp="1"/>
          </p:cNvSpPr>
          <p:nvPr>
            <p:ph idx="1"/>
          </p:nvPr>
        </p:nvSpPr>
        <p:spPr/>
        <p:txBody>
          <a:bodyPr/>
          <a:lstStyle/>
          <a:p>
            <a:pPr marL="514350" indent="-514350">
              <a:buFont typeface="+mj-lt"/>
              <a:buAutoNum type="arabicPeriod"/>
            </a:pPr>
            <a:r>
              <a:rPr lang="zh-CN" altLang="en-US" dirty="0"/>
              <a:t>梅森质数判定</a:t>
            </a:r>
            <a:endParaRPr lang="en-US" altLang="zh-CN" dirty="0"/>
          </a:p>
          <a:p>
            <a:pPr marL="514350" indent="-514350">
              <a:buFont typeface="+mj-lt"/>
              <a:buAutoNum type="arabicPeriod"/>
            </a:pPr>
            <a:r>
              <a:rPr lang="en-US" altLang="zh-CN" dirty="0"/>
              <a:t>N</a:t>
            </a:r>
            <a:r>
              <a:rPr lang="zh-CN" altLang="en-US" dirty="0"/>
              <a:t>皇后问题的求解</a:t>
            </a:r>
            <a:r>
              <a:rPr lang="en-US" altLang="zh-CN" dirty="0"/>
              <a:t>【4</a:t>
            </a:r>
            <a:r>
              <a:rPr lang="zh-CN" altLang="en-US" dirty="0"/>
              <a:t>月</a:t>
            </a:r>
            <a:r>
              <a:rPr lang="en-US" altLang="zh-CN" dirty="0"/>
              <a:t>11</a:t>
            </a:r>
            <a:r>
              <a:rPr lang="zh-CN" altLang="en-US" dirty="0"/>
              <a:t>日</a:t>
            </a:r>
            <a:r>
              <a:rPr lang="en-US" altLang="zh-CN" dirty="0"/>
              <a:t>】</a:t>
            </a:r>
          </a:p>
          <a:p>
            <a:pPr marL="514350" indent="-514350">
              <a:buFont typeface="+mj-lt"/>
              <a:buAutoNum type="arabicPeriod"/>
            </a:pPr>
            <a:r>
              <a:rPr lang="en-US" altLang="zh-CN" dirty="0"/>
              <a:t>24</a:t>
            </a:r>
            <a:r>
              <a:rPr lang="zh-CN" altLang="en-US" dirty="0"/>
              <a:t>点计算问题</a:t>
            </a:r>
            <a:r>
              <a:rPr lang="en-US" altLang="zh-CN" dirty="0"/>
              <a:t>【4</a:t>
            </a:r>
            <a:r>
              <a:rPr lang="zh-CN" altLang="en-US" dirty="0"/>
              <a:t>月</a:t>
            </a:r>
            <a:r>
              <a:rPr lang="en-US" altLang="zh-CN" dirty="0"/>
              <a:t>25</a:t>
            </a:r>
            <a:r>
              <a:rPr lang="zh-CN" altLang="en-US" dirty="0"/>
              <a:t>日</a:t>
            </a:r>
            <a:r>
              <a:rPr lang="en-US" altLang="zh-CN" dirty="0"/>
              <a:t>】</a:t>
            </a:r>
          </a:p>
          <a:p>
            <a:pPr marL="514350" indent="-514350">
              <a:buFont typeface="+mj-lt"/>
              <a:buAutoNum type="arabicPeriod"/>
            </a:pPr>
            <a:r>
              <a:rPr lang="zh-CN" altLang="en-US" dirty="0"/>
              <a:t>随机分组程序（双人编程）</a:t>
            </a:r>
            <a:r>
              <a:rPr lang="en-US" altLang="zh-CN" dirty="0"/>
              <a:t>【</a:t>
            </a:r>
            <a:r>
              <a:rPr lang="en-US" altLang="zh-CN" strike="dblStrike" dirty="0"/>
              <a:t>5</a:t>
            </a:r>
            <a:r>
              <a:rPr lang="zh-CN" altLang="en-US" strike="dblStrike" dirty="0"/>
              <a:t>月</a:t>
            </a:r>
            <a:r>
              <a:rPr lang="en-US" altLang="zh-CN" strike="dblStrike" dirty="0"/>
              <a:t>16</a:t>
            </a:r>
            <a:r>
              <a:rPr lang="zh-CN" altLang="en-US" strike="dblStrike" dirty="0"/>
              <a:t>日</a:t>
            </a:r>
            <a:r>
              <a:rPr lang="en-US" altLang="zh-CN" dirty="0"/>
              <a:t> 5</a:t>
            </a:r>
            <a:r>
              <a:rPr lang="zh-CN" altLang="en-US" dirty="0"/>
              <a:t>月</a:t>
            </a:r>
            <a:r>
              <a:rPr lang="en-US" altLang="zh-CN" dirty="0"/>
              <a:t>23</a:t>
            </a:r>
            <a:r>
              <a:rPr lang="zh-CN" altLang="en-US" dirty="0"/>
              <a:t>日</a:t>
            </a:r>
            <a:r>
              <a:rPr lang="en-US" altLang="zh-CN" dirty="0"/>
              <a:t>】</a:t>
            </a:r>
          </a:p>
          <a:p>
            <a:pPr marL="514350" indent="-514350">
              <a:buFont typeface="+mj-lt"/>
              <a:buAutoNum type="arabicPeriod"/>
            </a:pPr>
            <a:endParaRPr lang="en-US" altLang="zh-CN" dirty="0"/>
          </a:p>
          <a:p>
            <a:pPr marL="0" indent="0">
              <a:buNone/>
            </a:pPr>
            <a:r>
              <a:rPr lang="zh-CN" altLang="en-US" dirty="0"/>
              <a:t>大作业：</a:t>
            </a:r>
            <a:r>
              <a:rPr lang="en-US" altLang="zh-CN" dirty="0"/>
              <a:t>5-6</a:t>
            </a:r>
            <a:r>
              <a:rPr lang="zh-CN" altLang="en-US" dirty="0"/>
              <a:t>人</a:t>
            </a:r>
            <a:r>
              <a:rPr lang="en-US" altLang="zh-CN" dirty="0"/>
              <a:t>【</a:t>
            </a:r>
            <a:r>
              <a:rPr lang="zh-CN" altLang="en-US" dirty="0"/>
              <a:t>分组</a:t>
            </a:r>
            <a:r>
              <a:rPr lang="en-US" altLang="zh-CN" dirty="0"/>
              <a:t>: 4</a:t>
            </a:r>
            <a:r>
              <a:rPr lang="zh-CN" altLang="en-US" dirty="0"/>
              <a:t>月</a:t>
            </a:r>
            <a:r>
              <a:rPr lang="en-US" altLang="zh-CN" dirty="0"/>
              <a:t>11</a:t>
            </a:r>
            <a:r>
              <a:rPr lang="zh-CN" altLang="en-US" dirty="0"/>
              <a:t>日</a:t>
            </a:r>
            <a:r>
              <a:rPr lang="en-US" altLang="zh-CN" dirty="0"/>
              <a:t>】【</a:t>
            </a:r>
            <a:r>
              <a:rPr lang="en-US" altLang="zh-CN" strike="dblStrike" dirty="0"/>
              <a:t>6</a:t>
            </a:r>
            <a:r>
              <a:rPr lang="zh-CN" altLang="en-US" strike="dblStrike" dirty="0"/>
              <a:t>月中下旬</a:t>
            </a:r>
            <a:r>
              <a:rPr lang="en-US" altLang="zh-CN" dirty="0"/>
              <a:t> 6</a:t>
            </a:r>
            <a:r>
              <a:rPr lang="zh-CN" altLang="en-US" dirty="0"/>
              <a:t>月</a:t>
            </a:r>
            <a:r>
              <a:rPr lang="en-US" altLang="zh-CN" dirty="0"/>
              <a:t>25</a:t>
            </a:r>
            <a:r>
              <a:rPr lang="zh-CN" altLang="en-US" dirty="0"/>
              <a:t>日</a:t>
            </a:r>
            <a:r>
              <a:rPr lang="en-US" altLang="zh-CN" dirty="0"/>
              <a:t>】</a:t>
            </a:r>
          </a:p>
          <a:p>
            <a:pPr marL="514350" indent="-514350">
              <a:buFont typeface="+mj-lt"/>
              <a:buAutoNum type="arabicPeriod"/>
            </a:pPr>
            <a:endParaRPr lang="en-US" altLang="zh-CN" dirty="0"/>
          </a:p>
          <a:p>
            <a:pPr marL="0" indent="0">
              <a:buNone/>
            </a:pPr>
            <a:r>
              <a:rPr lang="zh-CN" altLang="en-US" dirty="0"/>
              <a:t>机房测试：</a:t>
            </a:r>
            <a:r>
              <a:rPr lang="en-US" altLang="zh-CN" dirty="0"/>
              <a:t>5</a:t>
            </a:r>
            <a:r>
              <a:rPr lang="zh-CN" altLang="en-US" dirty="0"/>
              <a:t>月</a:t>
            </a:r>
            <a:r>
              <a:rPr lang="en-US" altLang="zh-CN" dirty="0"/>
              <a:t>30</a:t>
            </a:r>
            <a:r>
              <a:rPr lang="zh-CN" altLang="en-US" dirty="0"/>
              <a:t>日（</a:t>
            </a:r>
            <a:r>
              <a:rPr lang="en-US" altLang="zh-CN" dirty="0"/>
              <a:t>16:00</a:t>
            </a:r>
            <a:r>
              <a:rPr lang="zh-CN" altLang="en-US" dirty="0"/>
              <a:t> </a:t>
            </a:r>
            <a:r>
              <a:rPr lang="en-US" altLang="zh-CN" dirty="0"/>
              <a:t>— 18:00</a:t>
            </a:r>
            <a:r>
              <a:rPr lang="zh-CN" altLang="en-US" dirty="0"/>
              <a:t>）</a:t>
            </a:r>
            <a:endParaRPr lang="en-US" altLang="zh-CN" dirty="0"/>
          </a:p>
          <a:p>
            <a:pPr marL="514350" indent="-514350">
              <a:buFont typeface="+mj-lt"/>
              <a:buAutoNum type="arabicPeriod"/>
            </a:pPr>
            <a:endParaRPr lang="en-US" altLang="zh-CN" dirty="0"/>
          </a:p>
          <a:p>
            <a:pPr marL="514350" indent="-514350">
              <a:buFont typeface="+mj-lt"/>
              <a:buAutoNum type="arabicPeriod"/>
            </a:pPr>
            <a:endParaRPr lang="zh-CN" altLang="en-US" dirty="0"/>
          </a:p>
        </p:txBody>
      </p:sp>
      <p:sp>
        <p:nvSpPr>
          <p:cNvPr id="4" name="灯片编号占位符 3">
            <a:extLst>
              <a:ext uri="{FF2B5EF4-FFF2-40B4-BE49-F238E27FC236}">
                <a16:creationId xmlns:a16="http://schemas.microsoft.com/office/drawing/2014/main" id="{2803388C-0EFC-406D-BE27-DA68E184ACE6}"/>
              </a:ext>
            </a:extLst>
          </p:cNvPr>
          <p:cNvSpPr>
            <a:spLocks noGrp="1"/>
          </p:cNvSpPr>
          <p:nvPr>
            <p:ph type="sldNum" sz="quarter" idx="12"/>
          </p:nvPr>
        </p:nvSpPr>
        <p:spPr/>
        <p:txBody>
          <a:bodyPr/>
          <a:lstStyle/>
          <a:p>
            <a:fld id="{27C45CD9-0508-4D1E-923D-4DFDAA610D19}" type="slidenum">
              <a:rPr lang="zh-CN" altLang="en-US" smtClean="0"/>
              <a:t>2</a:t>
            </a:fld>
            <a:endParaRPr lang="zh-CN" altLang="en-US"/>
          </a:p>
        </p:txBody>
      </p:sp>
    </p:spTree>
    <p:extLst>
      <p:ext uri="{BB962C8B-B14F-4D97-AF65-F5344CB8AC3E}">
        <p14:creationId xmlns:p14="http://schemas.microsoft.com/office/powerpoint/2010/main" val="39235905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短期</a:t>
            </a:r>
            <a:r>
              <a:rPr lang="en-US" altLang="zh-CN" dirty="0"/>
              <a:t>/</a:t>
            </a:r>
            <a:r>
              <a:rPr lang="zh-CN" altLang="en-US" dirty="0"/>
              <a:t>长期使用</a:t>
            </a:r>
            <a:endParaRPr lang="en-US" dirty="0"/>
          </a:p>
        </p:txBody>
      </p:sp>
      <p:sp>
        <p:nvSpPr>
          <p:cNvPr id="3" name="Content Placeholder 2"/>
          <p:cNvSpPr>
            <a:spLocks noGrp="1"/>
          </p:cNvSpPr>
          <p:nvPr>
            <p:ph idx="1"/>
          </p:nvPr>
        </p:nvSpPr>
        <p:spPr/>
        <p:txBody>
          <a:bodyPr>
            <a:normAutofit/>
          </a:bodyPr>
          <a:lstStyle/>
          <a:p>
            <a:r>
              <a:rPr lang="zh-CN" altLang="en-US" dirty="0"/>
              <a:t>在别的行业也有类似的情况。很久以前百事可乐和可口可乐在市场上竞争很激烈，一次百事宣布他们的新型饮料在用户试验中大获好评，测试用户“尝了都说好”，可口可乐公司立马买了对方的饮料，在自己的实验室也做用户实验。</a:t>
            </a:r>
            <a:endParaRPr lang="en-US" altLang="zh-CN" dirty="0"/>
          </a:p>
          <a:p>
            <a:r>
              <a:rPr lang="zh-CN" altLang="en-US" dirty="0"/>
              <a:t>不料结果真的像竞争对手说的那样，大部分用户都很喜欢百事公司的新饮料。这下可口可乐公司里的一些人士开始着急了，纷纷寻找对策。</a:t>
            </a:r>
            <a:endParaRPr lang="en-US" altLang="zh-CN" dirty="0"/>
          </a:p>
          <a:p>
            <a:r>
              <a:rPr lang="en-US" dirty="0"/>
              <a:t>?</a:t>
            </a:r>
          </a:p>
        </p:txBody>
      </p:sp>
    </p:spTree>
    <p:extLst>
      <p:ext uri="{BB962C8B-B14F-4D97-AF65-F5344CB8AC3E}">
        <p14:creationId xmlns:p14="http://schemas.microsoft.com/office/powerpoint/2010/main" val="4005795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不让用户犯错误</a:t>
            </a:r>
            <a:endParaRPr lang="en-US" dirty="0"/>
          </a:p>
        </p:txBody>
      </p:sp>
      <p:pic>
        <p:nvPicPr>
          <p:cNvPr id="4" name="Content Placeholder 3" descr="WP_000191"/>
          <p:cNvPicPr>
            <a:picLocks noGrp="1"/>
          </p:cNvPicPr>
          <p:nvPr>
            <p:ph idx="1"/>
          </p:nvPr>
        </p:nvPicPr>
        <p:blipFill>
          <a:blip r:embed="rId3" cstate="print">
            <a:extLst>
              <a:ext uri="{28A0092B-C50C-407E-A947-70E740481C1C}">
                <a14:useLocalDpi xmlns:a14="http://schemas.microsoft.com/office/drawing/2010/main" val="0"/>
              </a:ext>
            </a:extLst>
          </a:blip>
          <a:srcRect/>
          <a:stretch>
            <a:fillRect/>
          </a:stretch>
        </p:blipFill>
        <p:spPr bwMode="auto">
          <a:xfrm>
            <a:off x="2133601" y="1676401"/>
            <a:ext cx="2545397" cy="3411985"/>
          </a:xfrm>
          <a:prstGeom prst="rect">
            <a:avLst/>
          </a:prstGeom>
          <a:noFill/>
          <a:ln>
            <a:noFill/>
          </a:ln>
        </p:spPr>
      </p:pic>
      <p:sp>
        <p:nvSpPr>
          <p:cNvPr id="6" name="TextBox 5"/>
          <p:cNvSpPr txBox="1"/>
          <p:nvPr/>
        </p:nvSpPr>
        <p:spPr>
          <a:xfrm>
            <a:off x="5943600" y="1853249"/>
            <a:ext cx="4419600" cy="2031325"/>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Arial" charset="0"/>
                <a:ea typeface="Microsoft YaHei"/>
                <a:cs typeface="+mn-cs"/>
              </a:rPr>
              <a:t>我们看一下这几个键，左上角：呼叫乘务员，右上角：取消呼叫；下方：阅读灯。可以想象，在长途飞行，照明不足的情况下，乘客很容易按错</a:t>
            </a:r>
            <a:r>
              <a:rPr kumimoji="0" lang="en-US" sz="1800" b="0" i="0" u="none" strike="noStrike" kern="1200" cap="none" spc="0" normalizeH="0" baseline="0" noProof="0" dirty="0">
                <a:ln>
                  <a:noFill/>
                </a:ln>
                <a:solidFill>
                  <a:prstClr val="white"/>
                </a:solidFill>
                <a:effectLst/>
                <a:uLnTx/>
                <a:uFillTx/>
                <a:latin typeface="Arial" charset="0"/>
                <a:ea typeface="Microsoft YaHei"/>
                <a:cs typeface="+mn-cs"/>
              </a:rPr>
              <a:t>。</a:t>
            </a:r>
            <a:r>
              <a:rPr kumimoji="0" lang="zh-CN" altLang="en-US" sz="1800" b="0" i="0" u="none" strike="noStrike" kern="1200" cap="none" spc="0" normalizeH="0" baseline="0" noProof="0" dirty="0">
                <a:ln>
                  <a:noFill/>
                </a:ln>
                <a:solidFill>
                  <a:prstClr val="white"/>
                </a:solidFill>
                <a:effectLst/>
                <a:uLnTx/>
                <a:uFillTx/>
                <a:latin typeface="Arial" charset="0"/>
                <a:ea typeface="Microsoft YaHei"/>
                <a:cs typeface="+mn-cs"/>
              </a:rPr>
              <a:t>据报道：</a:t>
            </a:r>
            <a:endParaRPr kumimoji="0" lang="en-US" sz="1800" b="0" i="0" u="none" strike="noStrike" kern="1200" cap="none" spc="0" normalizeH="0" baseline="0" noProof="0" dirty="0">
              <a:ln>
                <a:noFill/>
              </a:ln>
              <a:solidFill>
                <a:prstClr val="white"/>
              </a:solidFill>
              <a:effectLst/>
              <a:uLnTx/>
              <a:uFillTx/>
              <a:latin typeface="Arial" charset="0"/>
              <a:ea typeface="Microsoft YaHei"/>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Arial" charset="0"/>
                <a:ea typeface="Microsoft YaHei"/>
                <a:cs typeface="+mn-cs"/>
              </a:rPr>
              <a:t>很多乘客为了避免误按 </a:t>
            </a:r>
            <a:r>
              <a:rPr kumimoji="0" lang="en-US" sz="1800" b="0" i="0" u="none" strike="noStrike" kern="1200" cap="none" spc="0" normalizeH="0" baseline="0" noProof="0" dirty="0">
                <a:ln>
                  <a:noFill/>
                </a:ln>
                <a:solidFill>
                  <a:prstClr val="white"/>
                </a:solidFill>
                <a:effectLst/>
                <a:uLnTx/>
                <a:uFillTx/>
                <a:latin typeface="Arial" charset="0"/>
                <a:ea typeface="Microsoft YaHei"/>
                <a:cs typeface="+mn-cs"/>
              </a:rPr>
              <a:t>[</a:t>
            </a:r>
            <a:r>
              <a:rPr kumimoji="0" lang="zh-CN" altLang="en-US" sz="1800" b="0" i="0" u="none" strike="noStrike" kern="1200" cap="none" spc="0" normalizeH="0" baseline="0" noProof="0" dirty="0">
                <a:ln>
                  <a:noFill/>
                </a:ln>
                <a:solidFill>
                  <a:prstClr val="white"/>
                </a:solidFill>
                <a:effectLst/>
                <a:uLnTx/>
                <a:uFillTx/>
                <a:latin typeface="Arial" charset="0"/>
                <a:ea typeface="Microsoft YaHei"/>
                <a:cs typeface="+mn-cs"/>
              </a:rPr>
              <a:t>呼叫</a:t>
            </a:r>
            <a:r>
              <a:rPr kumimoji="0" lang="en-US" sz="1800" b="0" i="0" u="none" strike="noStrike" kern="1200" cap="none" spc="0" normalizeH="0" baseline="0" noProof="0" dirty="0">
                <a:ln>
                  <a:noFill/>
                </a:ln>
                <a:solidFill>
                  <a:prstClr val="white"/>
                </a:solidFill>
                <a:effectLst/>
                <a:uLnTx/>
                <a:uFillTx/>
                <a:latin typeface="Arial" charset="0"/>
                <a:ea typeface="Microsoft YaHei"/>
                <a:cs typeface="+mn-cs"/>
              </a:rPr>
              <a:t>] </a:t>
            </a:r>
            <a:r>
              <a:rPr kumimoji="0" lang="zh-CN" altLang="en-US" sz="1800" b="0" i="0" u="none" strike="noStrike" kern="1200" cap="none" spc="0" normalizeH="0" baseline="0" noProof="0" dirty="0">
                <a:ln>
                  <a:noFill/>
                </a:ln>
                <a:solidFill>
                  <a:prstClr val="white"/>
                </a:solidFill>
                <a:effectLst/>
                <a:uLnTx/>
                <a:uFillTx/>
                <a:latin typeface="Arial" charset="0"/>
                <a:ea typeface="Microsoft YaHei"/>
                <a:cs typeface="+mn-cs"/>
              </a:rPr>
              <a:t>按钮，干脆连阅读灯也不想开了</a:t>
            </a:r>
            <a:r>
              <a:rPr kumimoji="0" lang="en-US" sz="1800" b="0" i="0" u="none" strike="noStrike" kern="1200" cap="none" spc="0" normalizeH="0" baseline="0" noProof="0" dirty="0">
                <a:ln>
                  <a:noFill/>
                </a:ln>
                <a:solidFill>
                  <a:prstClr val="white"/>
                </a:solidFill>
                <a:effectLst/>
                <a:uLnTx/>
                <a:uFillTx/>
                <a:latin typeface="Arial" charset="0"/>
                <a:ea typeface="Microsoft YaHei"/>
                <a:cs typeface="+mn-cs"/>
              </a:rPr>
              <a:t>。</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charset="0"/>
              <a:ea typeface="Microsoft YaHei"/>
              <a:cs typeface="+mn-cs"/>
            </a:endParaRPr>
          </a:p>
        </p:txBody>
      </p:sp>
    </p:spTree>
    <p:extLst>
      <p:ext uri="{BB962C8B-B14F-4D97-AF65-F5344CB8AC3E}">
        <p14:creationId xmlns:p14="http://schemas.microsoft.com/office/powerpoint/2010/main" val="29700382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细节</a:t>
            </a:r>
            <a:endParaRPr lang="en-US" dirty="0"/>
          </a:p>
        </p:txBody>
      </p:sp>
      <p:pic>
        <p:nvPicPr>
          <p:cNvPr id="4" name="Content Placeholder 3" descr="WP_000189"/>
          <p:cNvPicPr>
            <a:picLocks noGrp="1"/>
          </p:cNvPicPr>
          <p:nvPr>
            <p:ph idx="1"/>
          </p:nvPr>
        </p:nvPicPr>
        <p:blipFill>
          <a:blip r:embed="rId2" cstate="print">
            <a:extLst>
              <a:ext uri="{28A0092B-C50C-407E-A947-70E740481C1C}">
                <a14:useLocalDpi xmlns:a14="http://schemas.microsoft.com/office/drawing/2010/main" val="0"/>
              </a:ext>
            </a:extLst>
          </a:blip>
          <a:stretch>
            <a:fillRect/>
          </a:stretch>
        </p:blipFill>
        <p:spPr bwMode="auto">
          <a:xfrm>
            <a:off x="4601041" y="1825625"/>
            <a:ext cx="3272493" cy="4351338"/>
          </a:xfrm>
          <a:prstGeom prst="rect">
            <a:avLst/>
          </a:prstGeom>
          <a:noFill/>
          <a:ln>
            <a:noFill/>
          </a:ln>
        </p:spPr>
      </p:pic>
      <p:pic>
        <p:nvPicPr>
          <p:cNvPr id="5" name="Picture 4" descr="image"/>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05000" y="1864538"/>
            <a:ext cx="4724400" cy="3850463"/>
          </a:xfrm>
          <a:prstGeom prst="rect">
            <a:avLst/>
          </a:prstGeom>
          <a:noFill/>
          <a:ln>
            <a:noFill/>
          </a:ln>
        </p:spPr>
      </p:pic>
    </p:spTree>
    <p:extLst>
      <p:ext uri="{BB962C8B-B14F-4D97-AF65-F5344CB8AC3E}">
        <p14:creationId xmlns:p14="http://schemas.microsoft.com/office/powerpoint/2010/main" val="34887939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解决办法</a:t>
            </a:r>
            <a:endParaRPr lang="en-US" dirty="0"/>
          </a:p>
        </p:txBody>
      </p:sp>
      <p:sp>
        <p:nvSpPr>
          <p:cNvPr id="3" name="Content Placeholder 2"/>
          <p:cNvSpPr>
            <a:spLocks noGrp="1"/>
          </p:cNvSpPr>
          <p:nvPr>
            <p:ph idx="1"/>
          </p:nvPr>
        </p:nvSpPr>
        <p:spPr/>
        <p:txBody>
          <a:bodyPr>
            <a:normAutofit lnSpcReduction="10000"/>
          </a:bodyPr>
          <a:lstStyle/>
          <a:p>
            <a:r>
              <a:rPr lang="zh-CN" altLang="en-US" dirty="0"/>
              <a:t>请花</a:t>
            </a:r>
            <a:r>
              <a:rPr lang="en-US" altLang="zh-CN" dirty="0"/>
              <a:t>5</a:t>
            </a:r>
            <a:r>
              <a:rPr lang="zh-CN" altLang="en-US" dirty="0"/>
              <a:t>分钟考虑</a:t>
            </a:r>
            <a:endParaRPr lang="en-US" altLang="zh-CN" dirty="0"/>
          </a:p>
          <a:p>
            <a:endParaRPr lang="en-US" dirty="0"/>
          </a:p>
          <a:p>
            <a:endParaRPr lang="en-US" dirty="0"/>
          </a:p>
          <a:p>
            <a:endParaRPr lang="en-US" dirty="0"/>
          </a:p>
          <a:p>
            <a:endParaRPr lang="en-US" dirty="0"/>
          </a:p>
          <a:p>
            <a:endParaRPr lang="en-US" dirty="0"/>
          </a:p>
          <a:p>
            <a:endParaRPr lang="en-US" dirty="0"/>
          </a:p>
          <a:p>
            <a:endParaRPr lang="en-US" dirty="0"/>
          </a:p>
          <a:p>
            <a:r>
              <a:rPr lang="zh-CN" altLang="en-US" dirty="0"/>
              <a:t>提出你的方案</a:t>
            </a:r>
            <a:endParaRPr lang="en-US" dirty="0"/>
          </a:p>
        </p:txBody>
      </p:sp>
    </p:spTree>
    <p:extLst>
      <p:ext uri="{BB962C8B-B14F-4D97-AF65-F5344CB8AC3E}">
        <p14:creationId xmlns:p14="http://schemas.microsoft.com/office/powerpoint/2010/main" val="42464994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以前同学的建议</a:t>
            </a:r>
            <a:endParaRPr lang="en-US" dirty="0"/>
          </a:p>
        </p:txBody>
      </p:sp>
      <p:sp>
        <p:nvSpPr>
          <p:cNvPr id="3" name="Content Placeholder 2"/>
          <p:cNvSpPr>
            <a:spLocks noGrp="1"/>
          </p:cNvSpPr>
          <p:nvPr>
            <p:ph idx="1"/>
          </p:nvPr>
        </p:nvSpPr>
        <p:spPr/>
        <p:txBody>
          <a:bodyPr>
            <a:normAutofit lnSpcReduction="10000"/>
          </a:bodyPr>
          <a:lstStyle/>
          <a:p>
            <a:pPr lvl="0" fontAlgn="base"/>
            <a:r>
              <a:rPr lang="zh-CN" altLang="en-US" dirty="0"/>
              <a:t>用不同的颜色来表示。</a:t>
            </a:r>
            <a:endParaRPr lang="en-US" altLang="zh-CN" dirty="0"/>
          </a:p>
          <a:p>
            <a:pPr lvl="1" fontAlgn="base"/>
            <a:r>
              <a:rPr lang="zh-CN" altLang="en-US" dirty="0"/>
              <a:t>好处 </a:t>
            </a:r>
            <a:r>
              <a:rPr lang="en-US" altLang="zh-CN" dirty="0"/>
              <a:t>/ </a:t>
            </a:r>
            <a:r>
              <a:rPr lang="zh-CN" altLang="en-US" dirty="0"/>
              <a:t>坏处？</a:t>
            </a:r>
            <a:endParaRPr lang="en-US" dirty="0"/>
          </a:p>
          <a:p>
            <a:pPr lvl="0" fontAlgn="base"/>
            <a:r>
              <a:rPr lang="zh-CN" altLang="en-US" dirty="0"/>
              <a:t>用不同的声音做反馈。</a:t>
            </a:r>
            <a:endParaRPr lang="en-US" altLang="zh-CN" dirty="0"/>
          </a:p>
          <a:p>
            <a:pPr lvl="1" fontAlgn="base"/>
            <a:r>
              <a:rPr lang="zh-CN" altLang="en-US" dirty="0"/>
              <a:t>好处 </a:t>
            </a:r>
            <a:r>
              <a:rPr lang="en-US" altLang="zh-CN" dirty="0"/>
              <a:t>/ </a:t>
            </a:r>
            <a:r>
              <a:rPr lang="zh-CN" altLang="en-US" dirty="0"/>
              <a:t>坏处？</a:t>
            </a:r>
            <a:endParaRPr lang="en-US" dirty="0"/>
          </a:p>
          <a:p>
            <a:pPr lvl="0" fontAlgn="base"/>
            <a:r>
              <a:rPr lang="zh-CN" altLang="en-US" dirty="0"/>
              <a:t>提供多国文字的说明。</a:t>
            </a:r>
            <a:endParaRPr lang="en-US" altLang="zh-CN" dirty="0"/>
          </a:p>
          <a:p>
            <a:pPr lvl="1" fontAlgn="base"/>
            <a:r>
              <a:rPr lang="zh-CN" altLang="en-US" dirty="0"/>
              <a:t>好处 </a:t>
            </a:r>
            <a:r>
              <a:rPr lang="en-US" altLang="zh-CN" dirty="0"/>
              <a:t>/ </a:t>
            </a:r>
            <a:r>
              <a:rPr lang="zh-CN" altLang="en-US" dirty="0"/>
              <a:t>坏处？</a:t>
            </a:r>
            <a:endParaRPr lang="en-US" dirty="0"/>
          </a:p>
          <a:p>
            <a:pPr lvl="0" fontAlgn="base"/>
            <a:r>
              <a:rPr lang="zh-CN" altLang="en-US" dirty="0"/>
              <a:t>在按钮里面装灯。</a:t>
            </a:r>
            <a:endParaRPr lang="en-US" altLang="zh-CN" dirty="0"/>
          </a:p>
          <a:p>
            <a:pPr lvl="1" fontAlgn="base"/>
            <a:r>
              <a:rPr lang="zh-CN" altLang="en-US" dirty="0"/>
              <a:t>好处 </a:t>
            </a:r>
            <a:r>
              <a:rPr lang="en-US" altLang="zh-CN" dirty="0"/>
              <a:t>/ </a:t>
            </a:r>
            <a:r>
              <a:rPr lang="zh-CN" altLang="en-US" dirty="0"/>
              <a:t>坏处？</a:t>
            </a:r>
            <a:endParaRPr lang="en-US" dirty="0"/>
          </a:p>
          <a:p>
            <a:pPr lvl="0" fontAlgn="base"/>
            <a:r>
              <a:rPr lang="zh-CN" altLang="en-US" dirty="0"/>
              <a:t>要用户再确认一次。</a:t>
            </a:r>
            <a:endParaRPr lang="en-US" altLang="zh-CN" dirty="0"/>
          </a:p>
          <a:p>
            <a:pPr lvl="1" fontAlgn="base"/>
            <a:r>
              <a:rPr lang="zh-CN" altLang="en-US" dirty="0"/>
              <a:t>好处 </a:t>
            </a:r>
            <a:r>
              <a:rPr lang="en-US" altLang="zh-CN" dirty="0"/>
              <a:t>/ </a:t>
            </a:r>
            <a:r>
              <a:rPr lang="zh-CN" altLang="en-US" dirty="0"/>
              <a:t>坏处？</a:t>
            </a:r>
            <a:endParaRPr lang="en-US" dirty="0"/>
          </a:p>
          <a:p>
            <a:endParaRPr lang="en-US" dirty="0"/>
          </a:p>
        </p:txBody>
      </p:sp>
    </p:spTree>
    <p:extLst>
      <p:ext uri="{BB962C8B-B14F-4D97-AF65-F5344CB8AC3E}">
        <p14:creationId xmlns:p14="http://schemas.microsoft.com/office/powerpoint/2010/main" val="1787544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把两个按钮分开，明显区分</a:t>
            </a:r>
            <a:endParaRPr lang="en-US" dirty="0"/>
          </a:p>
        </p:txBody>
      </p:sp>
      <p:pic>
        <p:nvPicPr>
          <p:cNvPr id="4" name="Content Placeholder 3" descr="image"/>
          <p:cNvPicPr>
            <a:picLocks noGrp="1"/>
          </p:cNvPicPr>
          <p:nvPr>
            <p:ph idx="1"/>
          </p:nvPr>
        </p:nvPicPr>
        <p:blipFill>
          <a:blip r:embed="rId2" cstate="print">
            <a:extLst>
              <a:ext uri="{28A0092B-C50C-407E-A947-70E740481C1C}">
                <a14:useLocalDpi xmlns:a14="http://schemas.microsoft.com/office/drawing/2010/main" val="0"/>
              </a:ext>
            </a:extLst>
          </a:blip>
          <a:srcRect l="934" t="1634" r="1675" b="2501"/>
          <a:stretch>
            <a:fillRect/>
          </a:stretch>
        </p:blipFill>
        <p:spPr bwMode="auto">
          <a:xfrm>
            <a:off x="2604287" y="1981201"/>
            <a:ext cx="5864227" cy="3837339"/>
          </a:xfrm>
          <a:prstGeom prst="rect">
            <a:avLst/>
          </a:prstGeom>
          <a:noFill/>
          <a:ln>
            <a:noFill/>
          </a:ln>
        </p:spPr>
      </p:pic>
    </p:spTree>
    <p:extLst>
      <p:ext uri="{BB962C8B-B14F-4D97-AF65-F5344CB8AC3E}">
        <p14:creationId xmlns:p14="http://schemas.microsoft.com/office/powerpoint/2010/main" val="5914448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2400" dirty="0"/>
              <a:t>[</a:t>
            </a:r>
            <a:r>
              <a:rPr lang="zh-CN" altLang="en-US" sz="2400" dirty="0"/>
              <a:t>喷水刷窗</a:t>
            </a:r>
            <a:r>
              <a:rPr lang="en-US" sz="2400" dirty="0"/>
              <a:t>]  [FM </a:t>
            </a:r>
            <a:r>
              <a:rPr lang="zh-CN" altLang="en-US" sz="2400" dirty="0"/>
              <a:t>电台</a:t>
            </a:r>
            <a:r>
              <a:rPr lang="en-US" sz="2400" dirty="0"/>
              <a:t>]  [</a:t>
            </a:r>
            <a:r>
              <a:rPr lang="zh-CN" altLang="en-US" sz="2400" dirty="0"/>
              <a:t>弹射座椅</a:t>
            </a:r>
            <a:r>
              <a:rPr lang="en-US" sz="2400" dirty="0"/>
              <a:t>]  [</a:t>
            </a:r>
            <a:r>
              <a:rPr lang="zh-CN" altLang="en-US" sz="2400" dirty="0"/>
              <a:t>机舱灯</a:t>
            </a:r>
            <a:r>
              <a:rPr lang="en-US" sz="2400" dirty="0"/>
              <a:t>]</a:t>
            </a:r>
            <a:br>
              <a:rPr lang="en-US" dirty="0"/>
            </a:br>
            <a:endParaRPr lang="en-US" dirty="0"/>
          </a:p>
        </p:txBody>
      </p:sp>
      <p:pic>
        <p:nvPicPr>
          <p:cNvPr id="4" name="Content Placeholder 3" descr="image"/>
          <p:cNvPicPr>
            <a:picLocks noGrp="1"/>
          </p:cNvPicPr>
          <p:nvPr>
            <p:ph idx="1"/>
          </p:nvPr>
        </p:nvPicPr>
        <p:blipFill>
          <a:blip r:embed="rId2" cstate="print">
            <a:extLst>
              <a:ext uri="{28A0092B-C50C-407E-A947-70E740481C1C}">
                <a14:useLocalDpi xmlns:a14="http://schemas.microsoft.com/office/drawing/2010/main" val="0"/>
              </a:ext>
            </a:extLst>
          </a:blip>
          <a:stretch>
            <a:fillRect/>
          </a:stretch>
        </p:blipFill>
        <p:spPr bwMode="auto">
          <a:xfrm>
            <a:off x="2536308" y="2305607"/>
            <a:ext cx="7401958" cy="3391373"/>
          </a:xfrm>
          <a:prstGeom prst="rect">
            <a:avLst/>
          </a:prstGeom>
          <a:noFill/>
          <a:ln>
            <a:noFill/>
          </a:ln>
        </p:spPr>
      </p:pic>
    </p:spTree>
    <p:extLst>
      <p:ext uri="{BB962C8B-B14F-4D97-AF65-F5344CB8AC3E}">
        <p14:creationId xmlns:p14="http://schemas.microsoft.com/office/powerpoint/2010/main" val="38815665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认知阻力</a:t>
            </a:r>
            <a:endParaRPr lang="en-US" dirty="0"/>
          </a:p>
        </p:txBody>
      </p:sp>
      <p:graphicFrame>
        <p:nvGraphicFramePr>
          <p:cNvPr id="16" name="Content Placeholder 15"/>
          <p:cNvGraphicFramePr>
            <a:graphicFrameLocks noGrp="1"/>
          </p:cNvGraphicFramePr>
          <p:nvPr>
            <p:ph idx="1"/>
            <p:extLst/>
          </p:nvPr>
        </p:nvGraphicFramePr>
        <p:xfrm>
          <a:off x="2690773" y="1642507"/>
          <a:ext cx="6359207" cy="421482"/>
        </p:xfrm>
        <a:graphic>
          <a:graphicData uri="http://schemas.openxmlformats.org/drawingml/2006/table">
            <a:tbl>
              <a:tblPr firstRow="1" firstCol="1" bandRow="1">
                <a:tableStyleId>{5C22544A-7EE6-4342-B048-85BDC9FD1C3A}</a:tableStyleId>
              </a:tblPr>
              <a:tblGrid>
                <a:gridCol w="1146788">
                  <a:extLst>
                    <a:ext uri="{9D8B030D-6E8A-4147-A177-3AD203B41FA5}">
                      <a16:colId xmlns:a16="http://schemas.microsoft.com/office/drawing/2014/main" val="20000"/>
                    </a:ext>
                  </a:extLst>
                </a:gridCol>
                <a:gridCol w="1737473">
                  <a:extLst>
                    <a:ext uri="{9D8B030D-6E8A-4147-A177-3AD203B41FA5}">
                      <a16:colId xmlns:a16="http://schemas.microsoft.com/office/drawing/2014/main" val="20001"/>
                    </a:ext>
                  </a:extLst>
                </a:gridCol>
                <a:gridCol w="1737473">
                  <a:extLst>
                    <a:ext uri="{9D8B030D-6E8A-4147-A177-3AD203B41FA5}">
                      <a16:colId xmlns:a16="http://schemas.microsoft.com/office/drawing/2014/main" val="20002"/>
                    </a:ext>
                  </a:extLst>
                </a:gridCol>
                <a:gridCol w="1737473">
                  <a:extLst>
                    <a:ext uri="{9D8B030D-6E8A-4147-A177-3AD203B41FA5}">
                      <a16:colId xmlns:a16="http://schemas.microsoft.com/office/drawing/2014/main" val="20003"/>
                    </a:ext>
                  </a:extLst>
                </a:gridCol>
              </a:tblGrid>
              <a:tr h="421482">
                <a:tc>
                  <a:txBody>
                    <a:bodyPr/>
                    <a:lstStyle/>
                    <a:p>
                      <a:pPr marL="0" marR="36195" algn="just">
                        <a:lnSpc>
                          <a:spcPts val="1200"/>
                        </a:lnSpc>
                        <a:spcBef>
                          <a:spcPts val="200"/>
                        </a:spcBef>
                        <a:spcAft>
                          <a:spcPts val="200"/>
                        </a:spcAft>
                      </a:pPr>
                      <a:r>
                        <a:rPr lang="zh-CN" sz="1100" spc="10">
                          <a:effectLst/>
                        </a:rPr>
                        <a:t>白纸和笔</a:t>
                      </a:r>
                      <a:endParaRPr lang="en-US" sz="1100" spc="10">
                        <a:effectLst/>
                        <a:latin typeface="方正兰亭黑_GBK"/>
                        <a:ea typeface="方正兰亭中黑_GBK"/>
                        <a:cs typeface="Times New Roman" panose="02020603050405020304" pitchFamily="18" charset="0"/>
                      </a:endParaRPr>
                    </a:p>
                  </a:txBody>
                  <a:tcPr marL="68580" marR="68580" marT="0" marB="0" anchor="ctr"/>
                </a:tc>
                <a:tc>
                  <a:txBody>
                    <a:bodyPr/>
                    <a:lstStyle/>
                    <a:p>
                      <a:pPr marL="0" marR="36195" algn="just">
                        <a:lnSpc>
                          <a:spcPts val="1200"/>
                        </a:lnSpc>
                        <a:spcBef>
                          <a:spcPts val="200"/>
                        </a:spcBef>
                        <a:spcAft>
                          <a:spcPts val="200"/>
                        </a:spcAft>
                      </a:pPr>
                      <a:r>
                        <a:rPr lang="zh-CN" sz="1100" spc="10">
                          <a:effectLst/>
                        </a:rPr>
                        <a:t>早期版本的</a:t>
                      </a:r>
                      <a:r>
                        <a:rPr lang="en-US" sz="1100" spc="10">
                          <a:effectLst/>
                        </a:rPr>
                        <a:t>Word </a:t>
                      </a:r>
                      <a:r>
                        <a:rPr lang="zh-CN" sz="1100" spc="10">
                          <a:effectLst/>
                        </a:rPr>
                        <a:t>软件</a:t>
                      </a:r>
                      <a:endParaRPr lang="en-US" sz="1100" spc="10">
                        <a:effectLst/>
                        <a:latin typeface="方正兰亭黑_GBK"/>
                        <a:ea typeface="方正兰亭中黑_GBK"/>
                        <a:cs typeface="Times New Roman" panose="02020603050405020304" pitchFamily="18" charset="0"/>
                      </a:endParaRPr>
                    </a:p>
                  </a:txBody>
                  <a:tcPr marL="68580" marR="68580" marT="0" marB="0" anchor="ctr"/>
                </a:tc>
                <a:tc>
                  <a:txBody>
                    <a:bodyPr/>
                    <a:lstStyle/>
                    <a:p>
                      <a:pPr marL="0" marR="36195" algn="just">
                        <a:lnSpc>
                          <a:spcPts val="1200"/>
                        </a:lnSpc>
                        <a:spcBef>
                          <a:spcPts val="200"/>
                        </a:spcBef>
                        <a:spcAft>
                          <a:spcPts val="200"/>
                        </a:spcAft>
                      </a:pPr>
                      <a:r>
                        <a:rPr lang="en-US" sz="1100" spc="10">
                          <a:effectLst/>
                        </a:rPr>
                        <a:t>2007</a:t>
                      </a:r>
                      <a:r>
                        <a:rPr lang="zh-CN" sz="1100" spc="10">
                          <a:effectLst/>
                        </a:rPr>
                        <a:t>之后的</a:t>
                      </a:r>
                      <a:r>
                        <a:rPr lang="en-US" sz="1100" spc="10">
                          <a:effectLst/>
                        </a:rPr>
                        <a:t>Word </a:t>
                      </a:r>
                      <a:r>
                        <a:rPr lang="zh-CN" sz="1100" spc="10">
                          <a:effectLst/>
                        </a:rPr>
                        <a:t>软件</a:t>
                      </a:r>
                      <a:endParaRPr lang="en-US" sz="1100" spc="10">
                        <a:effectLst/>
                        <a:latin typeface="方正兰亭黑_GBK"/>
                        <a:ea typeface="方正兰亭中黑_GBK"/>
                        <a:cs typeface="Times New Roman" panose="02020603050405020304" pitchFamily="18" charset="0"/>
                      </a:endParaRPr>
                    </a:p>
                  </a:txBody>
                  <a:tcPr marL="68580" marR="68580" marT="0" marB="0" anchor="ctr"/>
                </a:tc>
                <a:tc>
                  <a:txBody>
                    <a:bodyPr/>
                    <a:lstStyle/>
                    <a:p>
                      <a:pPr marL="0" marR="36195" algn="just">
                        <a:lnSpc>
                          <a:spcPts val="1200"/>
                        </a:lnSpc>
                        <a:spcBef>
                          <a:spcPts val="200"/>
                        </a:spcBef>
                        <a:spcAft>
                          <a:spcPts val="200"/>
                        </a:spcAft>
                      </a:pPr>
                      <a:r>
                        <a:rPr lang="en-US" sz="1100" spc="10" dirty="0" err="1">
                          <a:effectLst/>
                        </a:rPr>
                        <a:t>LaTex</a:t>
                      </a:r>
                      <a:r>
                        <a:rPr lang="en-US" sz="1100" spc="10" dirty="0">
                          <a:effectLst/>
                        </a:rPr>
                        <a:t> </a:t>
                      </a:r>
                      <a:r>
                        <a:rPr lang="zh-CN" sz="1100" spc="10" dirty="0">
                          <a:effectLst/>
                        </a:rPr>
                        <a:t>编辑器</a:t>
                      </a:r>
                      <a:endParaRPr lang="en-US" sz="1100" spc="10" dirty="0">
                        <a:effectLst/>
                        <a:latin typeface="方正兰亭黑_GBK"/>
                        <a:ea typeface="方正兰亭中黑_GBK"/>
                        <a:cs typeface="Times New Roman" panose="02020603050405020304" pitchFamily="18" charset="0"/>
                      </a:endParaRPr>
                    </a:p>
                  </a:txBody>
                  <a:tcPr marL="68580" marR="68580" marT="0" marB="0" anchor="ctr"/>
                </a:tc>
                <a:extLst>
                  <a:ext uri="{0D108BD9-81ED-4DB2-BD59-A6C34878D82A}">
                    <a16:rowId xmlns:a16="http://schemas.microsoft.com/office/drawing/2014/main" val="10000"/>
                  </a:ext>
                </a:extLst>
              </a:tr>
            </a:tbl>
          </a:graphicData>
        </a:graphic>
      </p:graphicFrame>
      <p:graphicFrame>
        <p:nvGraphicFramePr>
          <p:cNvPr id="17" name="Table 16"/>
          <p:cNvGraphicFramePr>
            <a:graphicFrameLocks noGrp="1"/>
          </p:cNvGraphicFramePr>
          <p:nvPr>
            <p:extLst/>
          </p:nvPr>
        </p:nvGraphicFramePr>
        <p:xfrm>
          <a:off x="2667000" y="2133600"/>
          <a:ext cx="6397091" cy="4495800"/>
        </p:xfrm>
        <a:graphic>
          <a:graphicData uri="http://schemas.openxmlformats.org/drawingml/2006/table">
            <a:tbl>
              <a:tblPr firstRow="1" firstCol="1" bandRow="1">
                <a:tableStyleId>{5C22544A-7EE6-4342-B048-85BDC9FD1C3A}</a:tableStyleId>
              </a:tblPr>
              <a:tblGrid>
                <a:gridCol w="1153619">
                  <a:extLst>
                    <a:ext uri="{9D8B030D-6E8A-4147-A177-3AD203B41FA5}">
                      <a16:colId xmlns:a16="http://schemas.microsoft.com/office/drawing/2014/main" val="20000"/>
                    </a:ext>
                  </a:extLst>
                </a:gridCol>
                <a:gridCol w="1747824">
                  <a:extLst>
                    <a:ext uri="{9D8B030D-6E8A-4147-A177-3AD203B41FA5}">
                      <a16:colId xmlns:a16="http://schemas.microsoft.com/office/drawing/2014/main" val="20001"/>
                    </a:ext>
                  </a:extLst>
                </a:gridCol>
                <a:gridCol w="1747824">
                  <a:extLst>
                    <a:ext uri="{9D8B030D-6E8A-4147-A177-3AD203B41FA5}">
                      <a16:colId xmlns:a16="http://schemas.microsoft.com/office/drawing/2014/main" val="20002"/>
                    </a:ext>
                  </a:extLst>
                </a:gridCol>
                <a:gridCol w="1747824">
                  <a:extLst>
                    <a:ext uri="{9D8B030D-6E8A-4147-A177-3AD203B41FA5}">
                      <a16:colId xmlns:a16="http://schemas.microsoft.com/office/drawing/2014/main" val="20003"/>
                    </a:ext>
                  </a:extLst>
                </a:gridCol>
              </a:tblGrid>
              <a:tr h="2247900">
                <a:tc>
                  <a:txBody>
                    <a:bodyPr/>
                    <a:lstStyle/>
                    <a:p>
                      <a:pPr marL="0" marR="36195" algn="just">
                        <a:lnSpc>
                          <a:spcPct val="100000"/>
                        </a:lnSpc>
                        <a:spcBef>
                          <a:spcPts val="150"/>
                        </a:spcBef>
                        <a:spcAft>
                          <a:spcPts val="150"/>
                        </a:spcAft>
                      </a:pPr>
                      <a:r>
                        <a:rPr lang="zh-CN" sz="1200" spc="10" dirty="0">
                          <a:effectLst/>
                          <a:latin typeface="Microsoft YaHei UI" panose="020B0503020204020204" pitchFamily="34" charset="-122"/>
                          <a:ea typeface="Microsoft YaHei UI" panose="020B0503020204020204" pitchFamily="34" charset="-122"/>
                        </a:rPr>
                        <a:t>估计大致位置，然后开始写</a:t>
                      </a:r>
                      <a:endParaRPr lang="en-US" sz="1200" spc="10" dirty="0">
                        <a:effectLst/>
                        <a:latin typeface="Microsoft YaHei UI" panose="020B0503020204020204" pitchFamily="34" charset="-122"/>
                        <a:ea typeface="Microsoft YaHei UI" panose="020B0503020204020204" pitchFamily="34" charset="-122"/>
                        <a:cs typeface="Times New Roman" panose="02020603050405020304" pitchFamily="18" charset="0"/>
                      </a:endParaRPr>
                    </a:p>
                  </a:txBody>
                  <a:tcPr marL="68580" marR="68580" marT="0" marB="0" anchor="ctr"/>
                </a:tc>
                <a:tc>
                  <a:txBody>
                    <a:bodyPr/>
                    <a:lstStyle/>
                    <a:p>
                      <a:pPr marL="0" marR="36195" algn="just">
                        <a:lnSpc>
                          <a:spcPct val="100000"/>
                        </a:lnSpc>
                        <a:spcBef>
                          <a:spcPts val="150"/>
                        </a:spcBef>
                        <a:spcAft>
                          <a:spcPts val="150"/>
                        </a:spcAft>
                      </a:pPr>
                      <a:r>
                        <a:rPr lang="zh-CN" sz="1200" spc="10" dirty="0">
                          <a:effectLst/>
                          <a:latin typeface="Microsoft YaHei UI" panose="020B0503020204020204" pitchFamily="34" charset="-122"/>
                          <a:ea typeface="Microsoft YaHei UI" panose="020B0503020204020204" pitchFamily="34" charset="-122"/>
                        </a:rPr>
                        <a:t>先写文字，然后在工具栏或菜单中选择“居中对齐”的功能；也可以先选择功能，再写文字；有些用户敲好些空格，然后开始打字，这并不是最正确的做法但结果大致可以接受</a:t>
                      </a:r>
                      <a:endParaRPr lang="en-US" sz="1200" spc="10" dirty="0">
                        <a:effectLst/>
                        <a:latin typeface="Microsoft YaHei UI" panose="020B0503020204020204" pitchFamily="34" charset="-122"/>
                        <a:ea typeface="Microsoft YaHei UI" panose="020B0503020204020204" pitchFamily="34" charset="-122"/>
                        <a:cs typeface="Times New Roman" panose="02020603050405020304" pitchFamily="18" charset="0"/>
                      </a:endParaRPr>
                    </a:p>
                  </a:txBody>
                  <a:tcPr marL="68580" marR="68580" marT="0" marB="0" anchor="ctr"/>
                </a:tc>
                <a:tc>
                  <a:txBody>
                    <a:bodyPr/>
                    <a:lstStyle/>
                    <a:p>
                      <a:pPr marL="0" marR="36195" algn="just">
                        <a:lnSpc>
                          <a:spcPct val="100000"/>
                        </a:lnSpc>
                        <a:spcBef>
                          <a:spcPts val="150"/>
                        </a:spcBef>
                        <a:spcAft>
                          <a:spcPts val="150"/>
                        </a:spcAft>
                      </a:pPr>
                      <a:r>
                        <a:rPr lang="zh-CN" sz="1200" spc="10">
                          <a:effectLst/>
                          <a:latin typeface="Microsoft YaHei UI" panose="020B0503020204020204" pitchFamily="34" charset="-122"/>
                          <a:ea typeface="Microsoft YaHei UI" panose="020B0503020204020204" pitchFamily="34" charset="-122"/>
                        </a:rPr>
                        <a:t>（左边的方法同样适用，也可以在文档正中双击鼠标，再开始写文字</a:t>
                      </a:r>
                      <a:endParaRPr lang="en-US" sz="1200" spc="10">
                        <a:effectLst/>
                        <a:latin typeface="Microsoft YaHei UI" panose="020B0503020204020204" pitchFamily="34" charset="-122"/>
                        <a:ea typeface="Microsoft YaHei UI" panose="020B0503020204020204" pitchFamily="34" charset="-122"/>
                        <a:cs typeface="Times New Roman" panose="02020603050405020304" pitchFamily="18" charset="0"/>
                      </a:endParaRPr>
                    </a:p>
                  </a:txBody>
                  <a:tcPr marL="68580" marR="68580" marT="0" marB="0" anchor="ctr"/>
                </a:tc>
                <a:tc>
                  <a:txBody>
                    <a:bodyPr/>
                    <a:lstStyle/>
                    <a:p>
                      <a:pPr marL="0" marR="36195" algn="l">
                        <a:lnSpc>
                          <a:spcPct val="100000"/>
                        </a:lnSpc>
                        <a:spcBef>
                          <a:spcPts val="150"/>
                        </a:spcBef>
                        <a:spcAft>
                          <a:spcPts val="150"/>
                        </a:spcAft>
                      </a:pPr>
                      <a:r>
                        <a:rPr lang="zh-CN" sz="1200" spc="10" dirty="0">
                          <a:effectLst/>
                          <a:latin typeface="Microsoft YaHei UI" panose="020B0503020204020204" pitchFamily="34" charset="-122"/>
                          <a:ea typeface="Microsoft YaHei UI" panose="020B0503020204020204" pitchFamily="34" charset="-122"/>
                        </a:rPr>
                        <a:t>在合适的文字前后加上 </a:t>
                      </a:r>
                      <a:r>
                        <a:rPr lang="en-US" sz="1200" spc="10" dirty="0">
                          <a:effectLst/>
                          <a:latin typeface="Microsoft YaHei UI" panose="020B0503020204020204" pitchFamily="34" charset="-122"/>
                          <a:ea typeface="Microsoft YaHei UI" panose="020B0503020204020204" pitchFamily="34" charset="-122"/>
                        </a:rPr>
                        <a:t>\begin{center} </a:t>
                      </a:r>
                      <a:r>
                        <a:rPr lang="zh-CN" sz="1200" spc="10" dirty="0">
                          <a:effectLst/>
                          <a:latin typeface="Microsoft YaHei UI" panose="020B0503020204020204" pitchFamily="34" charset="-122"/>
                          <a:ea typeface="Microsoft YaHei UI" panose="020B0503020204020204" pitchFamily="34" charset="-122"/>
                        </a:rPr>
                        <a:t>和 </a:t>
                      </a:r>
                      <a:r>
                        <a:rPr lang="en-US" sz="1200" spc="10" dirty="0">
                          <a:effectLst/>
                          <a:latin typeface="Microsoft YaHei UI" panose="020B0503020204020204" pitchFamily="34" charset="-122"/>
                          <a:ea typeface="Microsoft YaHei UI" panose="020B0503020204020204" pitchFamily="34" charset="-122"/>
                        </a:rPr>
                        <a:t>\end{center} </a:t>
                      </a:r>
                      <a:r>
                        <a:rPr lang="zh-CN" sz="1200" spc="10" dirty="0">
                          <a:effectLst/>
                          <a:latin typeface="Microsoft YaHei UI" panose="020B0503020204020204" pitchFamily="34" charset="-122"/>
                          <a:ea typeface="Microsoft YaHei UI" panose="020B0503020204020204" pitchFamily="34" charset="-122"/>
                        </a:rPr>
                        <a:t>的标签</a:t>
                      </a:r>
                      <a:endParaRPr lang="en-US" sz="1200" spc="10" dirty="0">
                        <a:effectLst/>
                        <a:latin typeface="Microsoft YaHei UI" panose="020B0503020204020204" pitchFamily="34" charset="-122"/>
                        <a:ea typeface="Microsoft YaHei UI" panose="020B0503020204020204" pitchFamily="34"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0000"/>
                  </a:ext>
                </a:extLst>
              </a:tr>
              <a:tr h="2247900">
                <a:tc>
                  <a:txBody>
                    <a:bodyPr/>
                    <a:lstStyle/>
                    <a:p>
                      <a:pPr marL="0" marR="36195" algn="just">
                        <a:lnSpc>
                          <a:spcPct val="100000"/>
                        </a:lnSpc>
                        <a:spcBef>
                          <a:spcPts val="150"/>
                        </a:spcBef>
                        <a:spcAft>
                          <a:spcPts val="150"/>
                        </a:spcAft>
                      </a:pPr>
                      <a:r>
                        <a:rPr lang="zh-CN" sz="1200" spc="10" dirty="0">
                          <a:effectLst/>
                          <a:latin typeface="Microsoft YaHei UI" panose="020B0503020204020204" pitchFamily="34" charset="-122"/>
                          <a:ea typeface="Microsoft YaHei UI" panose="020B0503020204020204" pitchFamily="34" charset="-122"/>
                        </a:rPr>
                        <a:t>认知阻力：小，用户行为和结果都能非常自然</a:t>
                      </a:r>
                      <a:endParaRPr lang="en-US" altLang="zh-CN" sz="1200" spc="10" dirty="0">
                        <a:effectLst/>
                        <a:latin typeface="Microsoft YaHei UI" panose="020B0503020204020204" pitchFamily="34" charset="-122"/>
                        <a:ea typeface="Microsoft YaHei UI" panose="020B0503020204020204" pitchFamily="34" charset="-122"/>
                      </a:endParaRPr>
                    </a:p>
                    <a:p>
                      <a:pPr marL="0" marR="36195" algn="just">
                        <a:lnSpc>
                          <a:spcPct val="100000"/>
                        </a:lnSpc>
                        <a:spcBef>
                          <a:spcPts val="150"/>
                        </a:spcBef>
                        <a:spcAft>
                          <a:spcPts val="150"/>
                        </a:spcAft>
                      </a:pPr>
                      <a:r>
                        <a:rPr lang="zh-CN" sz="1200" spc="10" dirty="0">
                          <a:effectLst/>
                          <a:latin typeface="Microsoft YaHei UI" panose="020B0503020204020204" pitchFamily="34" charset="-122"/>
                          <a:ea typeface="Microsoft YaHei UI" panose="020B0503020204020204" pitchFamily="34" charset="-122"/>
                        </a:rPr>
                        <a:t>地感知</a:t>
                      </a:r>
                      <a:endParaRPr lang="en-US" sz="1200" spc="10" dirty="0">
                        <a:effectLst/>
                        <a:latin typeface="Microsoft YaHei UI" panose="020B0503020204020204" pitchFamily="34" charset="-122"/>
                        <a:ea typeface="Microsoft YaHei UI" panose="020B0503020204020204" pitchFamily="34" charset="-122"/>
                        <a:cs typeface="Times New Roman" panose="02020603050405020304" pitchFamily="18" charset="0"/>
                      </a:endParaRPr>
                    </a:p>
                  </a:txBody>
                  <a:tcPr marL="68580" marR="68580" marT="0" marB="0" anchor="ctr"/>
                </a:tc>
                <a:tc>
                  <a:txBody>
                    <a:bodyPr/>
                    <a:lstStyle/>
                    <a:p>
                      <a:pPr marL="0" marR="36195" algn="just">
                        <a:lnSpc>
                          <a:spcPct val="100000"/>
                        </a:lnSpc>
                        <a:spcBef>
                          <a:spcPts val="150"/>
                        </a:spcBef>
                        <a:spcAft>
                          <a:spcPts val="150"/>
                        </a:spcAft>
                      </a:pPr>
                      <a:r>
                        <a:rPr lang="zh-CN" sz="1200" spc="10">
                          <a:effectLst/>
                          <a:latin typeface="Microsoft YaHei UI" panose="020B0503020204020204" pitchFamily="34" charset="-122"/>
                          <a:ea typeface="Microsoft YaHei UI" panose="020B0503020204020204" pitchFamily="34" charset="-122"/>
                        </a:rPr>
                        <a:t>认知阻力：稍大；用户需要了解“居中”是一个格式的操作；先敲很多空格的做法符合用户对电脑操作的认知，在英文打字机上也是如此操作。</a:t>
                      </a:r>
                      <a:endParaRPr lang="en-US" sz="1200" spc="10">
                        <a:effectLst/>
                        <a:latin typeface="Microsoft YaHei UI" panose="020B0503020204020204" pitchFamily="34" charset="-122"/>
                        <a:ea typeface="Microsoft YaHei UI" panose="020B0503020204020204" pitchFamily="34" charset="-122"/>
                        <a:cs typeface="Times New Roman" panose="02020603050405020304" pitchFamily="18" charset="0"/>
                      </a:endParaRPr>
                    </a:p>
                  </a:txBody>
                  <a:tcPr marL="68580" marR="68580" marT="0" marB="0" anchor="ctr"/>
                </a:tc>
                <a:tc>
                  <a:txBody>
                    <a:bodyPr/>
                    <a:lstStyle/>
                    <a:p>
                      <a:pPr marL="0" marR="36195" algn="just">
                        <a:lnSpc>
                          <a:spcPct val="100000"/>
                        </a:lnSpc>
                        <a:spcBef>
                          <a:spcPts val="150"/>
                        </a:spcBef>
                        <a:spcAft>
                          <a:spcPts val="150"/>
                        </a:spcAft>
                      </a:pPr>
                      <a:r>
                        <a:rPr lang="zh-CN" sz="1200" spc="10">
                          <a:effectLst/>
                          <a:latin typeface="Microsoft YaHei UI" panose="020B0503020204020204" pitchFamily="34" charset="-122"/>
                          <a:ea typeface="Microsoft YaHei UI" panose="020B0503020204020204" pitchFamily="34" charset="-122"/>
                        </a:rPr>
                        <a:t>认知阻力：小；几乎和白纸和笔的操作一样</a:t>
                      </a:r>
                      <a:r>
                        <a:rPr lang="en-US" sz="2000" spc="10">
                          <a:effectLst/>
                          <a:latin typeface="Microsoft YaHei UI" panose="020B0503020204020204" pitchFamily="34" charset="-122"/>
                          <a:ea typeface="Microsoft YaHei UI" panose="020B0503020204020204" pitchFamily="34" charset="-122"/>
                        </a:rPr>
                        <a:t> </a:t>
                      </a:r>
                      <a:endParaRPr lang="en-US" sz="1200" spc="10">
                        <a:effectLst/>
                        <a:latin typeface="Microsoft YaHei UI" panose="020B0503020204020204" pitchFamily="34" charset="-122"/>
                        <a:ea typeface="Microsoft YaHei UI" panose="020B0503020204020204" pitchFamily="34" charset="-122"/>
                        <a:cs typeface="Times New Roman" panose="02020603050405020304" pitchFamily="18" charset="0"/>
                      </a:endParaRPr>
                    </a:p>
                  </a:txBody>
                  <a:tcPr marL="68580" marR="68580" marT="0" marB="0" anchor="ctr"/>
                </a:tc>
                <a:tc>
                  <a:txBody>
                    <a:bodyPr/>
                    <a:lstStyle/>
                    <a:p>
                      <a:pPr marL="0" marR="36195" algn="just">
                        <a:lnSpc>
                          <a:spcPct val="100000"/>
                        </a:lnSpc>
                        <a:spcBef>
                          <a:spcPts val="150"/>
                        </a:spcBef>
                        <a:spcAft>
                          <a:spcPts val="150"/>
                        </a:spcAft>
                      </a:pPr>
                      <a:r>
                        <a:rPr lang="zh-CN" sz="1200" spc="10" dirty="0">
                          <a:effectLst/>
                          <a:latin typeface="Microsoft YaHei UI" panose="020B0503020204020204" pitchFamily="34" charset="-122"/>
                          <a:ea typeface="Microsoft YaHei UI" panose="020B0503020204020204" pitchFamily="34" charset="-122"/>
                        </a:rPr>
                        <a:t>认知阻力：大；用户需要理解</a:t>
                      </a:r>
                      <a:r>
                        <a:rPr lang="en-US" sz="1200" spc="10" dirty="0" err="1">
                          <a:effectLst/>
                          <a:latin typeface="Microsoft YaHei UI" panose="020B0503020204020204" pitchFamily="34" charset="-122"/>
                          <a:ea typeface="Microsoft YaHei UI" panose="020B0503020204020204" pitchFamily="34" charset="-122"/>
                        </a:rPr>
                        <a:t>LaTex</a:t>
                      </a:r>
                      <a:r>
                        <a:rPr lang="en-US" sz="1200" spc="10" dirty="0">
                          <a:effectLst/>
                          <a:latin typeface="Microsoft YaHei UI" panose="020B0503020204020204" pitchFamily="34" charset="-122"/>
                          <a:ea typeface="Microsoft YaHei UI" panose="020B0503020204020204" pitchFamily="34" charset="-122"/>
                        </a:rPr>
                        <a:t> </a:t>
                      </a:r>
                      <a:r>
                        <a:rPr lang="zh-CN" sz="1200" spc="10" dirty="0">
                          <a:effectLst/>
                          <a:latin typeface="Microsoft YaHei UI" panose="020B0503020204020204" pitchFamily="34" charset="-122"/>
                          <a:ea typeface="Microsoft YaHei UI" panose="020B0503020204020204" pitchFamily="34" charset="-122"/>
                        </a:rPr>
                        <a:t>处理文字的各种规定和标签；用户还要了解</a:t>
                      </a:r>
                      <a:r>
                        <a:rPr lang="en-US" sz="1200" spc="10" dirty="0">
                          <a:effectLst/>
                          <a:latin typeface="Microsoft YaHei UI" panose="020B0503020204020204" pitchFamily="34" charset="-122"/>
                          <a:ea typeface="Microsoft YaHei UI" panose="020B0503020204020204" pitchFamily="34" charset="-122"/>
                        </a:rPr>
                        <a:t> - </a:t>
                      </a:r>
                      <a:r>
                        <a:rPr lang="zh-CN" sz="1200" spc="10" dirty="0">
                          <a:effectLst/>
                          <a:latin typeface="Microsoft YaHei UI" panose="020B0503020204020204" pitchFamily="34" charset="-122"/>
                          <a:ea typeface="Microsoft YaHei UI" panose="020B0503020204020204" pitchFamily="34" charset="-122"/>
                        </a:rPr>
                        <a:t>有些文字不是正文，而是格式的标记。而且结果不是所见即所得的。不经过一段时间的培训和练习，用户不能够完成这一简单的任务。</a:t>
                      </a:r>
                      <a:endParaRPr lang="en-US" sz="1200" spc="10" dirty="0">
                        <a:effectLst/>
                        <a:latin typeface="Microsoft YaHei UI" panose="020B0503020204020204" pitchFamily="34" charset="-122"/>
                        <a:ea typeface="Microsoft YaHei UI" panose="020B0503020204020204" pitchFamily="34"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2510220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5W1H</a:t>
            </a:r>
            <a:endParaRPr lang="en-US" dirty="0"/>
          </a:p>
        </p:txBody>
      </p:sp>
      <p:sp>
        <p:nvSpPr>
          <p:cNvPr id="3" name="内容占位符 2"/>
          <p:cNvSpPr>
            <a:spLocks noGrp="1"/>
          </p:cNvSpPr>
          <p:nvPr>
            <p:ph idx="1"/>
          </p:nvPr>
        </p:nvSpPr>
        <p:spPr/>
        <p:txBody>
          <a:bodyPr>
            <a:normAutofit fontScale="77500" lnSpcReduction="20000"/>
          </a:bodyPr>
          <a:lstStyle/>
          <a:p>
            <a:pPr>
              <a:lnSpc>
                <a:spcPct val="120000"/>
              </a:lnSpc>
            </a:pPr>
            <a:r>
              <a:rPr lang="en-US" altLang="zh-CN" b="1" dirty="0"/>
              <a:t>Who</a:t>
            </a:r>
            <a:r>
              <a:rPr lang="zh-CN" altLang="en-US" b="1" dirty="0"/>
              <a:t>： </a:t>
            </a:r>
            <a:r>
              <a:rPr lang="zh-CN" altLang="en-US" dirty="0"/>
              <a:t>谁是你的目标用户？</a:t>
            </a:r>
            <a:endParaRPr lang="en-US" altLang="zh-CN" dirty="0"/>
          </a:p>
          <a:p>
            <a:pPr>
              <a:lnSpc>
                <a:spcPct val="120000"/>
              </a:lnSpc>
            </a:pPr>
            <a:r>
              <a:rPr lang="en-US" altLang="zh-CN" b="1" dirty="0"/>
              <a:t>When</a:t>
            </a:r>
            <a:r>
              <a:rPr lang="zh-CN" altLang="en-US" b="1" dirty="0"/>
              <a:t>：</a:t>
            </a:r>
            <a:r>
              <a:rPr lang="zh-CN" altLang="en-US" dirty="0"/>
              <a:t> 他们会在什么时间使用你的产品？比如一个邮件应用，用户在起床时可能更偏向于快速查看，而在工作时间会发生更多的输入操作。 </a:t>
            </a:r>
            <a:endParaRPr lang="en-US" altLang="zh-CN" dirty="0"/>
          </a:p>
          <a:p>
            <a:pPr>
              <a:lnSpc>
                <a:spcPct val="120000"/>
              </a:lnSpc>
            </a:pPr>
            <a:r>
              <a:rPr lang="en-US" altLang="zh-CN" b="1" dirty="0"/>
              <a:t>Where</a:t>
            </a:r>
            <a:r>
              <a:rPr lang="zh-CN" altLang="en-US" b="1" dirty="0"/>
              <a:t>：</a:t>
            </a:r>
            <a:r>
              <a:rPr lang="zh-CN" altLang="en-US" dirty="0"/>
              <a:t> 目标用户会在哪里和你的产品交互？是晃动的公交车上或阳光耀眼的室外？还是在沙发上？ </a:t>
            </a:r>
            <a:endParaRPr lang="en-US" altLang="zh-CN" dirty="0"/>
          </a:p>
          <a:p>
            <a:pPr>
              <a:lnSpc>
                <a:spcPct val="120000"/>
              </a:lnSpc>
            </a:pPr>
            <a:r>
              <a:rPr lang="en-US" altLang="zh-CN" b="1" dirty="0"/>
              <a:t>What</a:t>
            </a:r>
            <a:r>
              <a:rPr lang="zh-CN" altLang="en-US" b="1" dirty="0"/>
              <a:t>： </a:t>
            </a:r>
            <a:r>
              <a:rPr lang="zh-CN" altLang="en-US" dirty="0"/>
              <a:t>你的产品是什么？而用户的期待是什么？ </a:t>
            </a:r>
            <a:endParaRPr lang="en-US" altLang="zh-CN" dirty="0"/>
          </a:p>
          <a:p>
            <a:pPr>
              <a:lnSpc>
                <a:spcPct val="120000"/>
              </a:lnSpc>
            </a:pPr>
            <a:r>
              <a:rPr lang="en-US" altLang="zh-CN" b="1" dirty="0"/>
              <a:t>Why</a:t>
            </a:r>
            <a:r>
              <a:rPr lang="zh-CN" altLang="en-US" b="1" dirty="0"/>
              <a:t>： </a:t>
            </a:r>
            <a:r>
              <a:rPr lang="zh-CN" altLang="en-US" dirty="0"/>
              <a:t>用户为什么要使用你的产品？他们的动机是什么？还有，在众多竞争产品中，用户为 什么会选择你的产品？ </a:t>
            </a:r>
            <a:endParaRPr lang="en-US" altLang="zh-CN" dirty="0"/>
          </a:p>
          <a:p>
            <a:pPr>
              <a:lnSpc>
                <a:spcPct val="120000"/>
              </a:lnSpc>
            </a:pPr>
            <a:r>
              <a:rPr lang="en-US" altLang="zh-CN" b="1" dirty="0"/>
              <a:t>How</a:t>
            </a:r>
            <a:r>
              <a:rPr lang="zh-CN" altLang="en-US" b="1" dirty="0"/>
              <a:t>：</a:t>
            </a:r>
            <a:r>
              <a:rPr lang="zh-CN" altLang="en-US" dirty="0"/>
              <a:t> 用户是如何与你的产品发生交互的？他们怎么用？在使用过程中出现了什么问题吗？</a:t>
            </a:r>
          </a:p>
          <a:p>
            <a:pPr>
              <a:lnSpc>
                <a:spcPct val="120000"/>
              </a:lnSpc>
            </a:pPr>
            <a:endParaRPr lang="en-US" dirty="0"/>
          </a:p>
        </p:txBody>
      </p:sp>
    </p:spTree>
    <p:extLst>
      <p:ext uri="{BB962C8B-B14F-4D97-AF65-F5344CB8AC3E}">
        <p14:creationId xmlns:p14="http://schemas.microsoft.com/office/powerpoint/2010/main" val="160690670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702628" y="365125"/>
            <a:ext cx="6651171" cy="1325563"/>
          </a:xfrm>
        </p:spPr>
        <p:txBody>
          <a:bodyPr>
            <a:normAutofit/>
          </a:bodyPr>
          <a:lstStyle/>
          <a:p>
            <a:r>
              <a:rPr lang="zh-CN" altLang="en-US" dirty="0"/>
              <a:t>设计的三个层次</a:t>
            </a:r>
            <a:endParaRPr lang="en-US" dirty="0"/>
          </a:p>
        </p:txBody>
      </p:sp>
      <p:sp>
        <p:nvSpPr>
          <p:cNvPr id="3" name="内容占位符 2"/>
          <p:cNvSpPr>
            <a:spLocks noGrp="1"/>
          </p:cNvSpPr>
          <p:nvPr>
            <p:ph idx="1"/>
          </p:nvPr>
        </p:nvSpPr>
        <p:spPr>
          <a:xfrm>
            <a:off x="4983480" y="1825625"/>
            <a:ext cx="6487886" cy="4351338"/>
          </a:xfrm>
        </p:spPr>
        <p:txBody>
          <a:bodyPr>
            <a:normAutofit/>
          </a:bodyPr>
          <a:lstStyle/>
          <a:p>
            <a:pPr marL="118872" indent="0">
              <a:buNone/>
            </a:pPr>
            <a:r>
              <a:rPr lang="zh-CN" altLang="en-US" sz="1800" dirty="0"/>
              <a:t>设计的三个层次，以及对应的产品特性：</a:t>
            </a:r>
          </a:p>
          <a:p>
            <a:pPr lvl="1"/>
            <a:r>
              <a:rPr lang="zh-CN" altLang="en-US" sz="1400" dirty="0"/>
              <a:t>本能（</a:t>
            </a:r>
            <a:r>
              <a:rPr lang="en-US" altLang="zh-CN" sz="1400" dirty="0"/>
              <a:t>Visceral</a:t>
            </a:r>
            <a:r>
              <a:rPr lang="zh-CN" altLang="en-US" sz="1400" dirty="0"/>
              <a:t>）层次的设计</a:t>
            </a:r>
            <a:r>
              <a:rPr lang="en-US" altLang="zh-CN" sz="1400" dirty="0"/>
              <a:t>—</a:t>
            </a:r>
            <a:r>
              <a:rPr lang="zh-CN" altLang="en-US" sz="1400" dirty="0"/>
              <a:t>外形 </a:t>
            </a:r>
            <a:endParaRPr lang="en-US" altLang="zh-CN" sz="1400" dirty="0"/>
          </a:p>
          <a:p>
            <a:pPr lvl="1"/>
            <a:r>
              <a:rPr lang="zh-CN" altLang="en-US" sz="1400" dirty="0"/>
              <a:t>行为（</a:t>
            </a:r>
            <a:r>
              <a:rPr lang="en-US" altLang="zh-CN" sz="1400" dirty="0"/>
              <a:t>Behavior</a:t>
            </a:r>
            <a:r>
              <a:rPr lang="zh-CN" altLang="en-US" sz="1400" dirty="0"/>
              <a:t>）层次的设计</a:t>
            </a:r>
            <a:r>
              <a:rPr lang="en-US" altLang="zh-CN" sz="1400" dirty="0"/>
              <a:t>—</a:t>
            </a:r>
            <a:r>
              <a:rPr lang="zh-CN" altLang="en-US" sz="1400" dirty="0"/>
              <a:t>使用的乐趣和效率 </a:t>
            </a:r>
          </a:p>
          <a:p>
            <a:pPr lvl="1"/>
            <a:r>
              <a:rPr lang="zh-CN" altLang="en-US" sz="1400" dirty="0"/>
              <a:t>反思（</a:t>
            </a:r>
            <a:r>
              <a:rPr lang="en-US" altLang="zh-CN" sz="1400" dirty="0"/>
              <a:t>Reflective</a:t>
            </a:r>
            <a:r>
              <a:rPr lang="zh-CN" altLang="en-US" sz="1400" dirty="0"/>
              <a:t>）层次的设计</a:t>
            </a:r>
            <a:r>
              <a:rPr lang="en-US" altLang="zh-CN" sz="1400" dirty="0"/>
              <a:t>—</a:t>
            </a:r>
            <a:r>
              <a:rPr lang="zh-CN" altLang="en-US" sz="1400" dirty="0"/>
              <a:t>自我形象、个人满足感、回忆</a:t>
            </a:r>
            <a:endParaRPr lang="en-US" altLang="zh-CN" sz="1400" dirty="0"/>
          </a:p>
          <a:p>
            <a:endParaRPr lang="en-US" sz="1800" dirty="0"/>
          </a:p>
          <a:p>
            <a:pPr marL="118872" indent="0">
              <a:buNone/>
            </a:pPr>
            <a:r>
              <a:rPr lang="zh-CN" altLang="en-US" sz="1800" dirty="0"/>
              <a:t>你家里挂有蒙娜丽莎的油画：</a:t>
            </a:r>
            <a:endParaRPr lang="en-US" altLang="zh-CN" sz="1800" dirty="0"/>
          </a:p>
          <a:p>
            <a:pPr lvl="1"/>
            <a:r>
              <a:rPr lang="en-US" altLang="zh-CN" sz="1400" dirty="0">
                <a:latin typeface="+mj-ea"/>
                <a:ea typeface="+mj-ea"/>
              </a:rPr>
              <a:t>100% </a:t>
            </a:r>
            <a:r>
              <a:rPr lang="zh-CN" altLang="en-US" sz="1400" dirty="0">
                <a:latin typeface="+mj-ea"/>
                <a:ea typeface="+mj-ea"/>
              </a:rPr>
              <a:t>完美的电子版，在平板显示器上</a:t>
            </a:r>
            <a:endParaRPr lang="en-US" altLang="zh-CN" sz="1400" dirty="0">
              <a:latin typeface="+mj-ea"/>
              <a:ea typeface="+mj-ea"/>
            </a:endParaRPr>
          </a:p>
          <a:p>
            <a:pPr lvl="1"/>
            <a:r>
              <a:rPr lang="en-US" altLang="zh-CN" sz="1400" dirty="0">
                <a:latin typeface="+mj-ea"/>
                <a:ea typeface="+mj-ea"/>
              </a:rPr>
              <a:t>100% </a:t>
            </a:r>
            <a:r>
              <a:rPr lang="zh-CN" altLang="en-US" sz="1400" dirty="0">
                <a:latin typeface="+mj-ea"/>
                <a:ea typeface="+mj-ea"/>
              </a:rPr>
              <a:t>完美的复制品，在画布上</a:t>
            </a:r>
            <a:endParaRPr lang="en-US" altLang="zh-CN" sz="1400" dirty="0">
              <a:latin typeface="+mj-ea"/>
              <a:ea typeface="+mj-ea"/>
            </a:endParaRPr>
          </a:p>
          <a:p>
            <a:pPr lvl="1"/>
            <a:r>
              <a:rPr lang="zh-CN" altLang="en-US" sz="1400" dirty="0">
                <a:latin typeface="+mj-ea"/>
                <a:ea typeface="+mj-ea"/>
              </a:rPr>
              <a:t>原作</a:t>
            </a:r>
            <a:endParaRPr lang="en-US" altLang="zh-CN" sz="1400" dirty="0">
              <a:latin typeface="+mj-ea"/>
              <a:ea typeface="+mj-ea"/>
            </a:endParaRPr>
          </a:p>
          <a:p>
            <a:endParaRPr lang="en-US" sz="1800" dirty="0"/>
          </a:p>
          <a:p>
            <a:pPr marL="118872" indent="0">
              <a:buNone/>
            </a:pPr>
            <a:r>
              <a:rPr lang="zh-CN" altLang="en-US" sz="1800" dirty="0"/>
              <a:t>这三个选择给 </a:t>
            </a:r>
            <a:r>
              <a:rPr lang="en-US" altLang="zh-CN" sz="1800" dirty="0"/>
              <a:t>[</a:t>
            </a:r>
            <a:r>
              <a:rPr lang="zh-CN" altLang="en-US" sz="1800" dirty="0"/>
              <a:t>你</a:t>
            </a:r>
            <a:r>
              <a:rPr lang="en-US" altLang="zh-CN" sz="1800" dirty="0"/>
              <a:t>] </a:t>
            </a:r>
            <a:r>
              <a:rPr lang="zh-CN" altLang="en-US" sz="1800" dirty="0"/>
              <a:t>和 </a:t>
            </a:r>
            <a:r>
              <a:rPr lang="en-US" altLang="zh-CN" sz="1800" dirty="0"/>
              <a:t>[</a:t>
            </a:r>
            <a:r>
              <a:rPr lang="zh-CN" altLang="en-US" sz="1800" dirty="0"/>
              <a:t>你家的访客</a:t>
            </a:r>
            <a:r>
              <a:rPr lang="en-US" altLang="zh-CN" sz="1800" dirty="0"/>
              <a:t>] </a:t>
            </a:r>
            <a:r>
              <a:rPr lang="zh-CN" altLang="en-US" sz="1800" dirty="0"/>
              <a:t>什么不同的感受？</a:t>
            </a:r>
            <a:endParaRPr lang="en-US" sz="1800" dirty="0"/>
          </a:p>
        </p:txBody>
      </p:sp>
      <p:pic>
        <p:nvPicPr>
          <p:cNvPr id="4" name="图片 3"/>
          <p:cNvPicPr>
            <a:picLocks noChangeAspect="1"/>
          </p:cNvPicPr>
          <p:nvPr/>
        </p:nvPicPr>
        <p:blipFill rotWithShape="1">
          <a:blip r:embed="rId3"/>
          <a:srcRect l="4963" r="13053"/>
          <a:stretch/>
        </p:blipFill>
        <p:spPr>
          <a:xfrm>
            <a:off x="20" y="10"/>
            <a:ext cx="4343380" cy="6857990"/>
          </a:xfrm>
          <a:prstGeom prst="rect">
            <a:avLst/>
          </a:prstGeom>
        </p:spPr>
      </p:pic>
    </p:spTree>
    <p:extLst>
      <p:ext uri="{BB962C8B-B14F-4D97-AF65-F5344CB8AC3E}">
        <p14:creationId xmlns:p14="http://schemas.microsoft.com/office/powerpoint/2010/main" val="42899915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标题 1">
            <a:extLst>
              <a:ext uri="{FF2B5EF4-FFF2-40B4-BE49-F238E27FC236}">
                <a16:creationId xmlns:a16="http://schemas.microsoft.com/office/drawing/2014/main" id="{F167E924-389B-498C-B430-1681AAC28EB2}"/>
              </a:ext>
            </a:extLst>
          </p:cNvPr>
          <p:cNvSpPr>
            <a:spLocks noGrp="1" noChangeArrowheads="1"/>
          </p:cNvSpPr>
          <p:nvPr>
            <p:ph type="title"/>
          </p:nvPr>
        </p:nvSpPr>
        <p:spPr/>
        <p:txBody>
          <a:bodyPr/>
          <a:lstStyle/>
          <a:p>
            <a:r>
              <a:rPr lang="en-US" altLang="zh-CN">
                <a:sym typeface="宋体" panose="02010600030101010101" pitchFamily="2" charset="-122"/>
              </a:rPr>
              <a:t>Online Judge</a:t>
            </a:r>
            <a:endParaRPr lang="zh-CN" altLang="en-US"/>
          </a:p>
        </p:txBody>
      </p:sp>
      <p:sp>
        <p:nvSpPr>
          <p:cNvPr id="3" name="内容占位符 2">
            <a:extLst>
              <a:ext uri="{FF2B5EF4-FFF2-40B4-BE49-F238E27FC236}">
                <a16:creationId xmlns:a16="http://schemas.microsoft.com/office/drawing/2014/main" id="{55B80388-C1D3-4E99-BACD-C1C2A7772305}"/>
              </a:ext>
            </a:extLst>
          </p:cNvPr>
          <p:cNvSpPr>
            <a:spLocks noGrp="1"/>
          </p:cNvSpPr>
          <p:nvPr>
            <p:ph idx="1"/>
          </p:nvPr>
        </p:nvSpPr>
        <p:spPr/>
        <p:txBody>
          <a:bodyPr/>
          <a:lstStyle/>
          <a:p>
            <a:r>
              <a:rPr lang="zh-CN" altLang="en-US" sz="3200" noProof="1">
                <a:sym typeface="+mn-ea"/>
              </a:rPr>
              <a:t>黑箱测试</a:t>
            </a:r>
          </a:p>
          <a:p>
            <a:pPr lvl="1"/>
            <a:r>
              <a:rPr lang="zh-CN" altLang="en-US" sz="2770" noProof="1"/>
              <a:t>用例输入，期望输出</a:t>
            </a:r>
          </a:p>
          <a:p>
            <a:r>
              <a:rPr lang="zh-CN" altLang="en-US" sz="3200" noProof="1">
                <a:sym typeface="+mn-ea"/>
              </a:rPr>
              <a:t>系统返回信息</a:t>
            </a:r>
            <a:endParaRPr lang="zh-CN" altLang="en-US" sz="3460" noProof="1"/>
          </a:p>
          <a:p>
            <a:pPr lvl="1"/>
            <a:r>
              <a:rPr lang="zh-CN" altLang="en-US" sz="2800" noProof="1">
                <a:sym typeface="+mn-ea"/>
              </a:rPr>
              <a:t>Accepted</a:t>
            </a:r>
          </a:p>
          <a:p>
            <a:pPr lvl="1"/>
            <a:r>
              <a:rPr lang="zh-CN" altLang="en-US" sz="2800" noProof="1">
                <a:sym typeface="+mn-ea"/>
              </a:rPr>
              <a:t>Wrong Answer</a:t>
            </a:r>
            <a:r>
              <a:rPr lang="en-US" altLang="zh-CN" sz="2800" noProof="1">
                <a:sym typeface="+mn-ea"/>
              </a:rPr>
              <a:t>, </a:t>
            </a:r>
            <a:r>
              <a:rPr lang="zh-CN" altLang="en-US" sz="2800" noProof="1">
                <a:sym typeface="+mn-ea"/>
              </a:rPr>
              <a:t>Compile Error</a:t>
            </a:r>
            <a:r>
              <a:rPr lang="en-US" altLang="zh-CN" sz="2800" noProof="1">
                <a:sym typeface="+mn-ea"/>
              </a:rPr>
              <a:t>, </a:t>
            </a:r>
            <a:r>
              <a:rPr lang="zh-CN" altLang="en-US" sz="2800" noProof="1">
                <a:sym typeface="+mn-ea"/>
              </a:rPr>
              <a:t>Time Limit Exceeded</a:t>
            </a:r>
            <a:r>
              <a:rPr lang="en-US" altLang="zh-CN" sz="2800" noProof="1">
                <a:sym typeface="+mn-ea"/>
              </a:rPr>
              <a:t>, </a:t>
            </a:r>
            <a:r>
              <a:rPr lang="zh-CN" altLang="en-US" sz="2800" noProof="1">
                <a:sym typeface="+mn-ea"/>
              </a:rPr>
              <a:t>Runtime Erro</a:t>
            </a:r>
            <a:r>
              <a:rPr lang="en-US" altLang="zh-CN" sz="2800" noProof="1">
                <a:sym typeface="+mn-ea"/>
              </a:rPr>
              <a:t>r, (</a:t>
            </a:r>
            <a:r>
              <a:rPr lang="zh-CN" altLang="en-US" sz="2800" noProof="1">
                <a:sym typeface="+mn-ea"/>
              </a:rPr>
              <a:t>Presentation Error</a:t>
            </a:r>
            <a:r>
              <a:rPr lang="en-US" altLang="zh-CN" sz="2800" noProof="1">
                <a:sym typeface="+mn-ea"/>
              </a:rPr>
              <a:t>)</a:t>
            </a:r>
            <a:endParaRPr lang="zh-CN" altLang="en-US" sz="3390" noProof="1">
              <a:sym typeface="+mn-ea"/>
            </a:endParaRPr>
          </a:p>
          <a:p>
            <a:endParaRPr lang="zh-CN" altLang="en-US" noProof="1"/>
          </a:p>
          <a:p>
            <a:r>
              <a:rPr lang="en-US" altLang="zh-CN" noProof="1"/>
              <a:t>USTCOJ</a:t>
            </a:r>
            <a:r>
              <a:rPr lang="zh-CN" altLang="en-US" noProof="1"/>
              <a:t>：https://oj.ustc.edu.cn/</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blip>
          <a:srcRect/>
          <a:stretch>
            <a:fillRect/>
          </a:stretch>
        </a:blip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F164E5A-ABC0-4A97-86CA-5F7C26615F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384" y="0"/>
            <a:ext cx="8116488" cy="6858000"/>
          </a:xfrm>
          <a:prstGeom prst="rect">
            <a:avLst/>
          </a:prstGeom>
          <a:solidFill>
            <a:schemeClr val="bg1">
              <a:alpha val="20000"/>
            </a:schemeClr>
          </a:solidFill>
          <a:ln>
            <a:noFill/>
          </a:ln>
          <a:effectLst>
            <a:innerShdw blurRad="139700" dist="50800" dir="54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icrosoft YaHei"/>
              <a:cs typeface="+mn-cs"/>
            </a:endParaRPr>
          </a:p>
        </p:txBody>
      </p:sp>
      <p:sp useBgFill="1">
        <p:nvSpPr>
          <p:cNvPr id="11" name="Rectangle 10">
            <a:extLst>
              <a:ext uri="{FF2B5EF4-FFF2-40B4-BE49-F238E27FC236}">
                <a16:creationId xmlns:a16="http://schemas.microsoft.com/office/drawing/2014/main" id="{C2393E8D-D10F-4FE1-AC21-8B44BEB500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29872" y="1"/>
            <a:ext cx="4062127" cy="6857996"/>
          </a:xfrm>
          <a:prstGeom prst="rect">
            <a:avLst/>
          </a:prstGeom>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icrosoft YaHei"/>
              <a:cs typeface="+mn-cs"/>
            </a:endParaRPr>
          </a:p>
        </p:txBody>
      </p:sp>
      <p:sp>
        <p:nvSpPr>
          <p:cNvPr id="2" name="Title 1"/>
          <p:cNvSpPr>
            <a:spLocks noGrp="1"/>
          </p:cNvSpPr>
          <p:nvPr>
            <p:ph type="title"/>
          </p:nvPr>
        </p:nvSpPr>
        <p:spPr>
          <a:xfrm>
            <a:off x="8610600" y="643468"/>
            <a:ext cx="2944152" cy="1622744"/>
          </a:xfrm>
        </p:spPr>
        <p:txBody>
          <a:bodyPr anchor="b">
            <a:normAutofit/>
          </a:bodyPr>
          <a:lstStyle/>
          <a:p>
            <a:r>
              <a:rPr lang="zh-CN" altLang="en-US" sz="3600">
                <a:solidFill>
                  <a:schemeClr val="tx1"/>
                </a:solidFill>
              </a:rPr>
              <a:t>设计步骤</a:t>
            </a:r>
            <a:endParaRPr lang="en-US" sz="3600">
              <a:solidFill>
                <a:schemeClr val="tx1"/>
              </a:solidFill>
            </a:endParaRPr>
          </a:p>
        </p:txBody>
      </p:sp>
      <p:pic>
        <p:nvPicPr>
          <p:cNvPr id="4" name="Picture 3">
            <a:extLst>
              <a:ext uri="{FF2B5EF4-FFF2-40B4-BE49-F238E27FC236}">
                <a16:creationId xmlns:a16="http://schemas.microsoft.com/office/drawing/2014/main" id="{098364D5-3043-41C4-952B-0DD5B77F8135}"/>
              </a:ext>
            </a:extLst>
          </p:cNvPr>
          <p:cNvPicPr>
            <a:picLocks noChangeAspect="1"/>
          </p:cNvPicPr>
          <p:nvPr/>
        </p:nvPicPr>
        <p:blipFill>
          <a:blip r:embed="rId3"/>
          <a:stretch>
            <a:fillRect/>
          </a:stretch>
        </p:blipFill>
        <p:spPr>
          <a:xfrm>
            <a:off x="280793" y="1752600"/>
            <a:ext cx="7581670" cy="3051622"/>
          </a:xfrm>
          <a:prstGeom prst="rect">
            <a:avLst/>
          </a:prstGeom>
        </p:spPr>
      </p:pic>
      <p:sp>
        <p:nvSpPr>
          <p:cNvPr id="3" name="Content Placeholder 2"/>
          <p:cNvSpPr>
            <a:spLocks noGrp="1"/>
          </p:cNvSpPr>
          <p:nvPr>
            <p:ph idx="1"/>
          </p:nvPr>
        </p:nvSpPr>
        <p:spPr>
          <a:xfrm>
            <a:off x="8610599" y="2402733"/>
            <a:ext cx="2944151" cy="3774230"/>
          </a:xfrm>
        </p:spPr>
        <p:txBody>
          <a:bodyPr>
            <a:normAutofit/>
          </a:bodyPr>
          <a:lstStyle/>
          <a:p>
            <a:r>
              <a:rPr lang="zh-CN" altLang="en-US" sz="1600">
                <a:gradFill>
                  <a:gsLst>
                    <a:gs pos="34000">
                      <a:schemeClr val="tx1">
                        <a:lumMod val="93000"/>
                      </a:schemeClr>
                    </a:gs>
                    <a:gs pos="0">
                      <a:schemeClr val="bg1">
                        <a:lumMod val="25000"/>
                        <a:lumOff val="75000"/>
                      </a:schemeClr>
                    </a:gs>
                    <a:gs pos="100000">
                      <a:schemeClr val="tx1"/>
                    </a:gs>
                  </a:gsLst>
                  <a:lin ang="4800000" scaled="0"/>
                </a:gradFill>
              </a:rPr>
              <a:t>概要设计</a:t>
            </a:r>
          </a:p>
          <a:p>
            <a:pPr lvl="1"/>
            <a:r>
              <a:rPr lang="en-US" sz="1600">
                <a:gradFill>
                  <a:gsLst>
                    <a:gs pos="34000">
                      <a:schemeClr val="tx1">
                        <a:lumMod val="93000"/>
                      </a:schemeClr>
                    </a:gs>
                    <a:gs pos="0">
                      <a:schemeClr val="bg1">
                        <a:lumMod val="25000"/>
                        <a:lumOff val="75000"/>
                      </a:schemeClr>
                    </a:gs>
                    <a:gs pos="100000">
                      <a:schemeClr val="tx1"/>
                    </a:gs>
                  </a:gsLst>
                  <a:lin ang="4800000" scaled="0"/>
                </a:gradFill>
              </a:rPr>
              <a:t>Conceptual Design	</a:t>
            </a:r>
          </a:p>
          <a:p>
            <a:r>
              <a:rPr lang="zh-CN" altLang="en-US" sz="1600">
                <a:gradFill>
                  <a:gsLst>
                    <a:gs pos="34000">
                      <a:schemeClr val="tx1">
                        <a:lumMod val="93000"/>
                      </a:schemeClr>
                    </a:gs>
                    <a:gs pos="0">
                      <a:schemeClr val="bg1">
                        <a:lumMod val="25000"/>
                        <a:lumOff val="75000"/>
                      </a:schemeClr>
                    </a:gs>
                    <a:gs pos="100000">
                      <a:schemeClr val="tx1"/>
                    </a:gs>
                  </a:gsLst>
                  <a:lin ang="4800000" scaled="0"/>
                </a:gradFill>
              </a:rPr>
              <a:t>行为（交互）设计</a:t>
            </a:r>
          </a:p>
          <a:p>
            <a:pPr lvl="1"/>
            <a:r>
              <a:rPr lang="en-US" sz="1600">
                <a:gradFill>
                  <a:gsLst>
                    <a:gs pos="34000">
                      <a:schemeClr val="tx1">
                        <a:lumMod val="93000"/>
                      </a:schemeClr>
                    </a:gs>
                    <a:gs pos="0">
                      <a:schemeClr val="bg1">
                        <a:lumMod val="25000"/>
                        <a:lumOff val="75000"/>
                      </a:schemeClr>
                    </a:gs>
                    <a:gs pos="100000">
                      <a:schemeClr val="tx1"/>
                    </a:gs>
                  </a:gsLst>
                  <a:lin ang="4800000" scaled="0"/>
                </a:gradFill>
              </a:rPr>
              <a:t>Behavioral Design	</a:t>
            </a:r>
          </a:p>
          <a:p>
            <a:r>
              <a:rPr lang="zh-CN" altLang="en-US" sz="1600">
                <a:gradFill>
                  <a:gsLst>
                    <a:gs pos="34000">
                      <a:schemeClr val="tx1">
                        <a:lumMod val="93000"/>
                      </a:schemeClr>
                    </a:gs>
                    <a:gs pos="0">
                      <a:schemeClr val="bg1">
                        <a:lumMod val="25000"/>
                        <a:lumOff val="75000"/>
                      </a:schemeClr>
                    </a:gs>
                    <a:gs pos="100000">
                      <a:schemeClr val="tx1"/>
                    </a:gs>
                  </a:gsLst>
                  <a:lin ang="4800000" scaled="0"/>
                </a:gradFill>
              </a:rPr>
              <a:t>界面设计</a:t>
            </a:r>
          </a:p>
          <a:p>
            <a:pPr lvl="1"/>
            <a:r>
              <a:rPr lang="en-US" sz="1600">
                <a:gradFill>
                  <a:gsLst>
                    <a:gs pos="34000">
                      <a:schemeClr val="tx1">
                        <a:lumMod val="93000"/>
                      </a:schemeClr>
                    </a:gs>
                    <a:gs pos="0">
                      <a:schemeClr val="bg1">
                        <a:lumMod val="25000"/>
                        <a:lumOff val="75000"/>
                      </a:schemeClr>
                    </a:gs>
                    <a:gs pos="100000">
                      <a:schemeClr val="tx1"/>
                    </a:gs>
                  </a:gsLst>
                  <a:lin ang="4800000" scaled="0"/>
                </a:gradFill>
              </a:rPr>
              <a:t>Interface Design</a:t>
            </a:r>
          </a:p>
          <a:p>
            <a:endParaRPr lang="en-US" sz="1600">
              <a:gradFill>
                <a:gsLst>
                  <a:gs pos="34000">
                    <a:schemeClr val="tx1">
                      <a:lumMod val="93000"/>
                    </a:schemeClr>
                  </a:gs>
                  <a:gs pos="0">
                    <a:schemeClr val="bg1">
                      <a:lumMod val="25000"/>
                      <a:lumOff val="75000"/>
                    </a:schemeClr>
                  </a:gs>
                  <a:gs pos="100000">
                    <a:schemeClr val="tx1"/>
                  </a:gs>
                </a:gsLst>
                <a:lin ang="4800000" scaled="0"/>
              </a:gradFill>
            </a:endParaRPr>
          </a:p>
        </p:txBody>
      </p:sp>
    </p:spTree>
    <p:extLst>
      <p:ext uri="{BB962C8B-B14F-4D97-AF65-F5344CB8AC3E}">
        <p14:creationId xmlns:p14="http://schemas.microsoft.com/office/powerpoint/2010/main" val="50180941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69194B-EA98-4543-B200-1374B311A9FF}"/>
              </a:ext>
            </a:extLst>
          </p:cNvPr>
          <p:cNvSpPr>
            <a:spLocks noGrp="1"/>
          </p:cNvSpPr>
          <p:nvPr>
            <p:ph type="title"/>
          </p:nvPr>
        </p:nvSpPr>
        <p:spPr/>
        <p:txBody>
          <a:bodyPr/>
          <a:lstStyle/>
          <a:p>
            <a:r>
              <a:rPr lang="zh-CN" altLang="en-US" dirty="0"/>
              <a:t>贯穿多种设备的用户体验 </a:t>
            </a:r>
            <a:endParaRPr lang="en-US" dirty="0"/>
          </a:p>
        </p:txBody>
      </p:sp>
      <p:pic>
        <p:nvPicPr>
          <p:cNvPr id="4" name="Content Placeholder 3">
            <a:extLst>
              <a:ext uri="{FF2B5EF4-FFF2-40B4-BE49-F238E27FC236}">
                <a16:creationId xmlns:a16="http://schemas.microsoft.com/office/drawing/2014/main" id="{0E5C7A83-F7F0-459A-839A-2207DDA6EA27}"/>
              </a:ext>
            </a:extLst>
          </p:cNvPr>
          <p:cNvPicPr>
            <a:picLocks noGrp="1" noChangeAspect="1"/>
          </p:cNvPicPr>
          <p:nvPr>
            <p:ph idx="1"/>
          </p:nvPr>
        </p:nvPicPr>
        <p:blipFill>
          <a:blip r:embed="rId3"/>
          <a:stretch>
            <a:fillRect/>
          </a:stretch>
        </p:blipFill>
        <p:spPr>
          <a:xfrm>
            <a:off x="1241032" y="1825625"/>
            <a:ext cx="9992510" cy="4351338"/>
          </a:xfrm>
          <a:prstGeom prst="rect">
            <a:avLst/>
          </a:prstGeom>
        </p:spPr>
      </p:pic>
    </p:spTree>
    <p:extLst>
      <p:ext uri="{BB962C8B-B14F-4D97-AF65-F5344CB8AC3E}">
        <p14:creationId xmlns:p14="http://schemas.microsoft.com/office/powerpoint/2010/main" val="20987660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FCC43F-424F-4ADB-8289-54E864547CDE}"/>
              </a:ext>
            </a:extLst>
          </p:cNvPr>
          <p:cNvSpPr>
            <a:spLocks noGrp="1"/>
          </p:cNvSpPr>
          <p:nvPr>
            <p:ph type="title"/>
          </p:nvPr>
        </p:nvSpPr>
        <p:spPr/>
        <p:txBody>
          <a:bodyPr/>
          <a:lstStyle/>
          <a:p>
            <a:r>
              <a:rPr lang="zh-CN" altLang="en-US" dirty="0"/>
              <a:t>分析 </a:t>
            </a:r>
            <a:r>
              <a:rPr lang="en-US" altLang="zh-CN" dirty="0"/>
              <a:t>- </a:t>
            </a:r>
            <a:r>
              <a:rPr lang="zh-CN" altLang="en-US" dirty="0"/>
              <a:t>怎样设计一个音量控制</a:t>
            </a:r>
            <a:r>
              <a:rPr lang="en-US" altLang="zh-CN" dirty="0"/>
              <a:t>UI</a:t>
            </a:r>
            <a:endParaRPr lang="en-US" dirty="0"/>
          </a:p>
        </p:txBody>
      </p:sp>
      <p:sp>
        <p:nvSpPr>
          <p:cNvPr id="3" name="Content Placeholder 2">
            <a:extLst>
              <a:ext uri="{FF2B5EF4-FFF2-40B4-BE49-F238E27FC236}">
                <a16:creationId xmlns:a16="http://schemas.microsoft.com/office/drawing/2014/main" id="{8E9F5580-8A58-40FB-AA6B-FE4937E3EEF3}"/>
              </a:ext>
            </a:extLst>
          </p:cNvPr>
          <p:cNvSpPr>
            <a:spLocks noGrp="1"/>
          </p:cNvSpPr>
          <p:nvPr>
            <p:ph idx="1"/>
          </p:nvPr>
        </p:nvSpPr>
        <p:spPr/>
        <p:txBody>
          <a:bodyPr/>
          <a:lstStyle/>
          <a:p>
            <a:r>
              <a:rPr lang="zh-CN" altLang="en-US" u="sng" dirty="0">
                <a:hlinkClick r:id="rId3"/>
              </a:rPr>
              <a:t>提供一个全新的体验！</a:t>
            </a:r>
            <a:endParaRPr lang="en-US" altLang="zh-CN" u="sng" dirty="0">
              <a:hlinkClick r:id="rId3"/>
            </a:endParaRPr>
          </a:p>
          <a:p>
            <a:endParaRPr lang="en-US" dirty="0">
              <a:hlinkClick r:id="" action="ppaction://noaction"/>
            </a:endParaRPr>
          </a:p>
          <a:p>
            <a:endParaRPr lang="en-US" dirty="0">
              <a:hlinkClick r:id="" action="ppaction://noaction"/>
            </a:endParaRPr>
          </a:p>
          <a:p>
            <a:r>
              <a:rPr lang="en-US" dirty="0">
                <a:hlinkClick r:id="" action="ppaction://noaction"/>
              </a:rPr>
              <a:t>https://uxdesign.cc/the-worst-volume-control-ui-in-the-world-60713dc86950</a:t>
            </a:r>
            <a:endParaRPr lang="en-US" dirty="0"/>
          </a:p>
          <a:p>
            <a:endParaRPr lang="en-US" dirty="0"/>
          </a:p>
          <a:p>
            <a:endParaRPr lang="en-US" dirty="0"/>
          </a:p>
        </p:txBody>
      </p:sp>
    </p:spTree>
    <p:extLst>
      <p:ext uri="{BB962C8B-B14F-4D97-AF65-F5344CB8AC3E}">
        <p14:creationId xmlns:p14="http://schemas.microsoft.com/office/powerpoint/2010/main" val="14015290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用户体验设计的原则</a:t>
            </a:r>
            <a:endParaRPr lang="en-US" dirty="0"/>
          </a:p>
        </p:txBody>
      </p:sp>
      <p:sp>
        <p:nvSpPr>
          <p:cNvPr id="3" name="Content Placeholder 2"/>
          <p:cNvSpPr>
            <a:spLocks noGrp="1"/>
          </p:cNvSpPr>
          <p:nvPr>
            <p:ph idx="1"/>
          </p:nvPr>
        </p:nvSpPr>
        <p:spPr/>
        <p:txBody>
          <a:bodyPr/>
          <a:lstStyle/>
          <a:p>
            <a:r>
              <a:rPr lang="en-US" b="1" dirty="0"/>
              <a:t>1</a:t>
            </a:r>
            <a:r>
              <a:rPr lang="zh-CN" altLang="en-US" b="1" dirty="0"/>
              <a:t>．尽快提供可感触的反馈</a:t>
            </a:r>
            <a:endParaRPr lang="en-US" b="1" dirty="0"/>
          </a:p>
          <a:p>
            <a:r>
              <a:rPr lang="zh-CN" altLang="en-US" dirty="0"/>
              <a:t>系统状态要有反馈，等待时间要合适。现在程序发生了什么，应该在某一个统一的地方清晰地标示出来。一个目标用户能够只靠软件的主要反馈来完成基本的操作，而不用事先学习使用手册。系统的反馈可以是视觉的、听觉的、触觉的（例如手机发生的振动）。</a:t>
            </a:r>
            <a:endParaRPr lang="en-US" dirty="0"/>
          </a:p>
          <a:p>
            <a:endParaRPr lang="en-US" dirty="0"/>
          </a:p>
        </p:txBody>
      </p:sp>
    </p:spTree>
    <p:extLst>
      <p:ext uri="{BB962C8B-B14F-4D97-AF65-F5344CB8AC3E}">
        <p14:creationId xmlns:p14="http://schemas.microsoft.com/office/powerpoint/2010/main" val="357498380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r>
              <a:rPr lang="en-US" b="1" dirty="0"/>
              <a:t>2</a:t>
            </a:r>
            <a:r>
              <a:rPr lang="zh-CN" altLang="en-US" b="1" dirty="0"/>
              <a:t>．系统界面符合用户的现实惯例（</a:t>
            </a:r>
            <a:r>
              <a:rPr lang="en-US" b="1" dirty="0"/>
              <a:t>Familiarity</a:t>
            </a:r>
            <a:r>
              <a:rPr lang="zh-CN" altLang="en-US" b="1" dirty="0"/>
              <a:t>，</a:t>
            </a:r>
            <a:r>
              <a:rPr lang="en-US" b="1" dirty="0"/>
              <a:t>Avoid surprise</a:t>
            </a:r>
            <a:r>
              <a:rPr lang="zh-CN" altLang="en-US" b="1" dirty="0"/>
              <a:t>）</a:t>
            </a:r>
            <a:endParaRPr lang="en-US" b="1" dirty="0"/>
          </a:p>
          <a:p>
            <a:r>
              <a:rPr lang="zh-CN" altLang="en-US" dirty="0"/>
              <a:t>软件系统要用用户语言，而不是开发者语言来和用户沟通，所用的概念要贴近实际生活，而不是用学术概念或开发者的概念。我们说的生活实际，最好是目标用户的实际生活体验。例如，给病人使用的网络挂号系统，就不宜使用只有医务工作者才熟悉的术语和界面。（最坏的结果是使用软件工程师才熟悉的术语和界面，而医护人员和病人对此很不熟悉）。软件的反馈要避免带给用户惊奇</a:t>
            </a:r>
            <a:r>
              <a:rPr lang="en-US" altLang="zh-CN" dirty="0"/>
              <a:t>——</a:t>
            </a:r>
            <a:r>
              <a:rPr lang="zh-CN" altLang="en-US" dirty="0"/>
              <a:t>例如，在用户没有期待对话框的时候，软件从奇怪的角度弹出对话框。或者给用户提示“找不到对象”。</a:t>
            </a:r>
            <a:endParaRPr lang="en-US" dirty="0"/>
          </a:p>
          <a:p>
            <a:endParaRPr lang="en-US" dirty="0"/>
          </a:p>
        </p:txBody>
      </p:sp>
    </p:spTree>
    <p:extLst>
      <p:ext uri="{BB962C8B-B14F-4D97-AF65-F5344CB8AC3E}">
        <p14:creationId xmlns:p14="http://schemas.microsoft.com/office/powerpoint/2010/main" val="347559095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p:nvPr/>
        </p:nvPicPr>
        <p:blipFill>
          <a:blip r:embed="rId2" cstate="print"/>
          <a:stretch>
            <a:fillRect/>
          </a:stretch>
        </p:blipFill>
        <p:spPr>
          <a:xfrm>
            <a:off x="2826056" y="2438401"/>
            <a:ext cx="5762943" cy="2765425"/>
          </a:xfrm>
          <a:prstGeom prst="rect">
            <a:avLst/>
          </a:prstGeom>
        </p:spPr>
      </p:pic>
    </p:spTree>
    <p:extLst>
      <p:ext uri="{BB962C8B-B14F-4D97-AF65-F5344CB8AC3E}">
        <p14:creationId xmlns:p14="http://schemas.microsoft.com/office/powerpoint/2010/main" val="95488703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b="1" dirty="0"/>
              <a:t>3. </a:t>
            </a:r>
            <a:r>
              <a:rPr lang="zh-CN" altLang="en-US" b="1" dirty="0"/>
              <a:t>用户有自由控制权</a:t>
            </a:r>
            <a:endParaRPr lang="en-US" b="1" dirty="0"/>
          </a:p>
          <a:p>
            <a:r>
              <a:rPr lang="zh-CN" altLang="en-US" dirty="0"/>
              <a:t>操作失误可回退，要让用户可以退出软件（很多软件都没有退出菜单，这是导致用户反感的一大来源）。用户可以定制显示信息的多少，还可以定制常用的设置。</a:t>
            </a:r>
            <a:endParaRPr lang="en-US" dirty="0"/>
          </a:p>
          <a:p>
            <a:endParaRPr lang="en-US" dirty="0"/>
          </a:p>
        </p:txBody>
      </p:sp>
    </p:spTree>
    <p:extLst>
      <p:ext uri="{BB962C8B-B14F-4D97-AF65-F5344CB8AC3E}">
        <p14:creationId xmlns:p14="http://schemas.microsoft.com/office/powerpoint/2010/main" val="418927408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b="1" dirty="0"/>
              <a:t>4. </a:t>
            </a:r>
            <a:r>
              <a:rPr lang="zh-CN" altLang="en-US" b="1" dirty="0"/>
              <a:t>一致性和标准化</a:t>
            </a:r>
            <a:endParaRPr lang="en-US" b="1" dirty="0"/>
          </a:p>
          <a:p>
            <a:r>
              <a:rPr lang="zh-CN" altLang="en-US" dirty="0"/>
              <a:t>软件中对同一事物和同类操作的表示用语，各处要保持一致。例如，某词典软件有“帮助用户收集生词并且背诵生词”的功能。这个功能要有明确一致的称呼，不能混杂着叫“单词本”、“生词本”、“</a:t>
            </a:r>
            <a:r>
              <a:rPr lang="en-US" dirty="0"/>
              <a:t>Word List</a:t>
            </a:r>
            <a:r>
              <a:rPr lang="zh-CN" altLang="en-US" dirty="0"/>
              <a:t>”、“</a:t>
            </a:r>
            <a:r>
              <a:rPr lang="en-US" dirty="0"/>
              <a:t>Word Book</a:t>
            </a:r>
            <a:r>
              <a:rPr lang="zh-CN" altLang="en-US" dirty="0"/>
              <a:t>”、“单词文件”</a:t>
            </a:r>
            <a:r>
              <a:rPr lang="en-US" altLang="zh-CN" dirty="0"/>
              <a:t>……</a:t>
            </a:r>
            <a:r>
              <a:rPr lang="zh-CN" altLang="en-US" dirty="0"/>
              <a:t>等等。</a:t>
            </a:r>
            <a:endParaRPr lang="en-US" dirty="0"/>
          </a:p>
          <a:p>
            <a:endParaRPr lang="en-US" dirty="0"/>
          </a:p>
        </p:txBody>
      </p:sp>
    </p:spTree>
    <p:extLst>
      <p:ext uri="{BB962C8B-B14F-4D97-AF65-F5344CB8AC3E}">
        <p14:creationId xmlns:p14="http://schemas.microsoft.com/office/powerpoint/2010/main" val="248315933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b="1" dirty="0"/>
              <a:t>5. </a:t>
            </a:r>
            <a:r>
              <a:rPr lang="zh-CN" altLang="en-US" b="1" dirty="0"/>
              <a:t>适合各种类型的用户</a:t>
            </a:r>
            <a:endParaRPr lang="en-US" b="1" dirty="0"/>
          </a:p>
          <a:p>
            <a:r>
              <a:rPr lang="zh-CN" altLang="en-US" dirty="0"/>
              <a:t>我们的软件要为新手和专家提供可定制化的设计。一些操作方式，快捷操作可调整。我们还应该为某些障碍的用户（色弱、色盲、盲人、听力有缺陷的用户、操作键盘鼠标不方便的用户等等）提供一定程度的便利。对于长期使用一个软件的用户，软件应该能适应用户的使用习惯，让用户越用越顺手。</a:t>
            </a:r>
            <a:endParaRPr lang="en-US" dirty="0"/>
          </a:p>
          <a:p>
            <a:endParaRPr lang="en-US" dirty="0"/>
          </a:p>
        </p:txBody>
      </p:sp>
    </p:spTree>
    <p:extLst>
      <p:ext uri="{BB962C8B-B14F-4D97-AF65-F5344CB8AC3E}">
        <p14:creationId xmlns:p14="http://schemas.microsoft.com/office/powerpoint/2010/main" val="149651954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r>
              <a:rPr lang="en-US" b="1" dirty="0"/>
              <a:t>6</a:t>
            </a:r>
            <a:r>
              <a:rPr lang="zh-CN" altLang="en-US" b="1" dirty="0"/>
              <a:t>．帮助用户识别、诊断并修复错误</a:t>
            </a:r>
            <a:endParaRPr lang="en-US" b="1" dirty="0"/>
          </a:p>
          <a:p>
            <a:r>
              <a:rPr lang="zh-CN" altLang="en-US" dirty="0"/>
              <a:t>软件的关键操作需要有确认提示，以便帮助用户及早消除误操作。要注意使用朴素的语言来表述错误信息。错误信息需要给出下一步操作提示（我现在出错了，那下一步怎么办？）。必要时提供详细的帮助信息，并协助用户方便地从错误中恢复工作。</a:t>
            </a:r>
            <a:endParaRPr lang="en-US" dirty="0"/>
          </a:p>
          <a:p>
            <a:r>
              <a:rPr lang="zh-CN" altLang="en-US" dirty="0"/>
              <a:t>让所有的用户都可以通过电子邮件或者提交表单来提交反馈意见。有些程序用一对简单的笑脸</a:t>
            </a:r>
            <a:r>
              <a:rPr lang="en-US" dirty="0"/>
              <a:t>/</a:t>
            </a:r>
            <a:r>
              <a:rPr lang="zh-CN" altLang="en-US" dirty="0"/>
              <a:t>哭脸符号来鼓励用户提交反馈，这也是很好的办法。</a:t>
            </a:r>
            <a:endParaRPr lang="en-US" dirty="0"/>
          </a:p>
          <a:p>
            <a:endParaRPr lang="en-US" dirty="0"/>
          </a:p>
        </p:txBody>
      </p:sp>
    </p:spTree>
    <p:extLst>
      <p:ext uri="{BB962C8B-B14F-4D97-AF65-F5344CB8AC3E}">
        <p14:creationId xmlns:p14="http://schemas.microsoft.com/office/powerpoint/2010/main" val="14425980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标题 1">
            <a:extLst>
              <a:ext uri="{FF2B5EF4-FFF2-40B4-BE49-F238E27FC236}">
                <a16:creationId xmlns:a16="http://schemas.microsoft.com/office/drawing/2014/main" id="{DED6D32E-3FC2-45D7-9ED6-CA8CE43504E8}"/>
              </a:ext>
            </a:extLst>
          </p:cNvPr>
          <p:cNvSpPr>
            <a:spLocks noGrp="1" noChangeArrowheads="1"/>
          </p:cNvSpPr>
          <p:nvPr>
            <p:ph type="title"/>
          </p:nvPr>
        </p:nvSpPr>
        <p:spPr/>
        <p:txBody>
          <a:bodyPr/>
          <a:lstStyle/>
          <a:p>
            <a:r>
              <a:rPr lang="en-US" altLang="zh-CN"/>
              <a:t>Online Judge</a:t>
            </a:r>
          </a:p>
        </p:txBody>
      </p:sp>
      <p:sp>
        <p:nvSpPr>
          <p:cNvPr id="6146" name="内容占位符 2">
            <a:extLst>
              <a:ext uri="{FF2B5EF4-FFF2-40B4-BE49-F238E27FC236}">
                <a16:creationId xmlns:a16="http://schemas.microsoft.com/office/drawing/2014/main" id="{94540463-A1F6-4965-A8B1-2B08CAA1F409}"/>
              </a:ext>
            </a:extLst>
          </p:cNvPr>
          <p:cNvSpPr>
            <a:spLocks noGrp="1" noChangeArrowheads="1"/>
          </p:cNvSpPr>
          <p:nvPr>
            <p:ph idx="1"/>
          </p:nvPr>
        </p:nvSpPr>
        <p:spPr/>
        <p:txBody>
          <a:bodyPr>
            <a:normAutofit lnSpcReduction="10000"/>
          </a:bodyPr>
          <a:lstStyle/>
          <a:p>
            <a:r>
              <a:rPr lang="en-US" altLang="zh-CN" dirty="0"/>
              <a:t>ACM ICPC</a:t>
            </a:r>
            <a:r>
              <a:rPr lang="zh-CN" altLang="en-US" dirty="0"/>
              <a:t>（</a:t>
            </a:r>
            <a:r>
              <a:rPr lang="zh-CN" altLang="zh-CN" dirty="0"/>
              <a:t>International Collegiate Programming Contest</a:t>
            </a:r>
            <a:r>
              <a:rPr lang="zh-CN" altLang="en-US" dirty="0"/>
              <a:t>）</a:t>
            </a:r>
            <a:r>
              <a:rPr lang="en-US" altLang="zh-CN" dirty="0"/>
              <a:t>—&gt; ICPC</a:t>
            </a:r>
          </a:p>
          <a:p>
            <a:endParaRPr lang="en-US" altLang="zh-CN" dirty="0"/>
          </a:p>
          <a:p>
            <a:endParaRPr lang="en-US" altLang="zh-CN" dirty="0"/>
          </a:p>
          <a:p>
            <a:endParaRPr lang="en-US" altLang="zh-CN" dirty="0"/>
          </a:p>
          <a:p>
            <a:r>
              <a:rPr lang="en-US" altLang="zh-CN" dirty="0"/>
              <a:t>CCPC</a:t>
            </a:r>
            <a:r>
              <a:rPr lang="zh-CN" altLang="en-US" dirty="0"/>
              <a:t>（</a:t>
            </a:r>
            <a:r>
              <a:rPr lang="en-US" altLang="zh-CN" dirty="0"/>
              <a:t>China</a:t>
            </a:r>
            <a:r>
              <a:rPr lang="zh-CN" altLang="zh-CN" dirty="0"/>
              <a:t> Collegiate Programming Contest</a:t>
            </a:r>
            <a:r>
              <a:rPr lang="zh-CN" altLang="en-US" dirty="0"/>
              <a:t>）</a:t>
            </a:r>
            <a:endParaRPr lang="en-US" altLang="zh-CN" dirty="0"/>
          </a:p>
          <a:p>
            <a:endParaRPr lang="en-US" altLang="zh-CN" dirty="0"/>
          </a:p>
          <a:p>
            <a:r>
              <a:rPr lang="en-US" altLang="zh-CN" dirty="0"/>
              <a:t>PC^2</a:t>
            </a:r>
          </a:p>
          <a:p>
            <a:pPr lvl="1"/>
            <a:r>
              <a:rPr lang="en-US" altLang="zh-CN" dirty="0"/>
              <a:t>http://pc2.ecs.csus.edu/ </a:t>
            </a:r>
          </a:p>
          <a:p>
            <a:r>
              <a:rPr lang="zh-CN" altLang="en-US" dirty="0"/>
              <a:t>开源</a:t>
            </a:r>
            <a:r>
              <a:rPr lang="en-US" altLang="zh-CN" dirty="0"/>
              <a:t>OJ</a:t>
            </a:r>
          </a:p>
          <a:p>
            <a:endParaRPr lang="zh-CN" altLang="en-US" dirty="0"/>
          </a:p>
          <a:p>
            <a:pPr lvl="2"/>
            <a:endParaRPr lang="zh-CN" altLang="en-US" dirty="0"/>
          </a:p>
        </p:txBody>
      </p:sp>
      <p:pic>
        <p:nvPicPr>
          <p:cNvPr id="6147" name="图片 3">
            <a:extLst>
              <a:ext uri="{FF2B5EF4-FFF2-40B4-BE49-F238E27FC236}">
                <a16:creationId xmlns:a16="http://schemas.microsoft.com/office/drawing/2014/main" id="{8D99782B-EAF7-48E3-AF36-EE37D83A04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62383" y="1638994"/>
            <a:ext cx="2722563" cy="172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8" name="图片 4">
            <a:extLst>
              <a:ext uri="{FF2B5EF4-FFF2-40B4-BE49-F238E27FC236}">
                <a16:creationId xmlns:a16="http://schemas.microsoft.com/office/drawing/2014/main" id="{1C9E683C-50F7-494B-9FA5-34DB63714C8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174289" y="4068562"/>
            <a:ext cx="1506517" cy="14458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需要文档么？</a:t>
            </a:r>
            <a:endParaRPr lang="en-US"/>
          </a:p>
        </p:txBody>
      </p:sp>
      <p:sp>
        <p:nvSpPr>
          <p:cNvPr id="3" name="Content Placeholder 2"/>
          <p:cNvSpPr>
            <a:spLocks noGrp="1"/>
          </p:cNvSpPr>
          <p:nvPr>
            <p:ph idx="1"/>
          </p:nvPr>
        </p:nvSpPr>
        <p:spPr/>
        <p:txBody>
          <a:bodyPr/>
          <a:lstStyle/>
          <a:p>
            <a:r>
              <a:rPr lang="zh-CN" altLang="en-US" dirty="0"/>
              <a:t>有必要的提示和帮助文档</a:t>
            </a:r>
          </a:p>
          <a:p>
            <a:r>
              <a:rPr lang="zh-CN" altLang="en-US" dirty="0"/>
              <a:t>无需文档就能流畅应用当然更好，如果必要的话，可提供一个在线帮助。如果软件和用户的工作相关（而不是简单的游戏），那么基本的提示和帮助文档还是很有必要的，而且也要提供便利的检索功能。文档要从用户的角度出发描述具体步骤，并且不要太冗长。</a:t>
            </a:r>
          </a:p>
          <a:p>
            <a:endParaRPr lang="en-US" dirty="0"/>
          </a:p>
        </p:txBody>
      </p:sp>
    </p:spTree>
    <p:extLst>
      <p:ext uri="{BB962C8B-B14F-4D97-AF65-F5344CB8AC3E}">
        <p14:creationId xmlns:p14="http://schemas.microsoft.com/office/powerpoint/2010/main" val="264408419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normAutofit/>
          </a:bodyPr>
          <a:lstStyle/>
          <a:p>
            <a:r>
              <a:rPr lang="zh-CN" altLang="en-US" dirty="0"/>
              <a:t>课堂练习</a:t>
            </a:r>
            <a:endParaRPr lang="en-US" dirty="0"/>
          </a:p>
        </p:txBody>
      </p:sp>
      <p:sp>
        <p:nvSpPr>
          <p:cNvPr id="3" name="内容占位符 2"/>
          <p:cNvSpPr>
            <a:spLocks noGrp="1"/>
          </p:cNvSpPr>
          <p:nvPr>
            <p:ph idx="1"/>
          </p:nvPr>
        </p:nvSpPr>
        <p:spPr>
          <a:xfrm>
            <a:off x="1120000" y="1825625"/>
            <a:ext cx="6358486" cy="4351338"/>
          </a:xfrm>
        </p:spPr>
        <p:txBody>
          <a:bodyPr>
            <a:normAutofit/>
          </a:bodyPr>
          <a:lstStyle/>
          <a:p>
            <a:pPr marL="118872" indent="0">
              <a:buNone/>
            </a:pPr>
            <a:r>
              <a:rPr lang="zh-CN" altLang="en-US" sz="1500" dirty="0">
                <a:gradFill>
                  <a:gsLst>
                    <a:gs pos="34000">
                      <a:schemeClr val="tx1">
                        <a:lumMod val="93000"/>
                      </a:schemeClr>
                    </a:gs>
                    <a:gs pos="0">
                      <a:schemeClr val="bg1">
                        <a:lumMod val="25000"/>
                        <a:lumOff val="75000"/>
                      </a:schemeClr>
                    </a:gs>
                    <a:gs pos="100000">
                      <a:schemeClr val="tx1"/>
                    </a:gs>
                  </a:gsLst>
                  <a:lin ang="4800000" scaled="0"/>
                </a:gradFill>
              </a:rPr>
              <a:t>产品设计的细节</a:t>
            </a:r>
            <a:r>
              <a:rPr lang="en-US" altLang="zh-CN" sz="1500" dirty="0">
                <a:gradFill>
                  <a:gsLst>
                    <a:gs pos="34000">
                      <a:schemeClr val="tx1">
                        <a:lumMod val="93000"/>
                      </a:schemeClr>
                    </a:gs>
                    <a:gs pos="0">
                      <a:schemeClr val="bg1">
                        <a:lumMod val="25000"/>
                        <a:lumOff val="75000"/>
                      </a:schemeClr>
                    </a:gs>
                    <a:gs pos="100000">
                      <a:schemeClr val="tx1"/>
                    </a:gs>
                  </a:gsLst>
                  <a:lin ang="4800000" scaled="0"/>
                </a:gradFill>
              </a:rPr>
              <a:t>:</a:t>
            </a:r>
            <a:r>
              <a:rPr lang="zh-CN" altLang="en-US" sz="1500" dirty="0">
                <a:gradFill>
                  <a:gsLst>
                    <a:gs pos="34000">
                      <a:schemeClr val="tx1">
                        <a:lumMod val="93000"/>
                      </a:schemeClr>
                    </a:gs>
                    <a:gs pos="0">
                      <a:schemeClr val="bg1">
                        <a:lumMod val="25000"/>
                        <a:lumOff val="75000"/>
                      </a:schemeClr>
                    </a:gs>
                    <a:gs pos="100000">
                      <a:schemeClr val="tx1"/>
                    </a:gs>
                  </a:gsLst>
                  <a:lin ang="4800000" scaled="0"/>
                </a:gradFill>
              </a:rPr>
              <a:t>网页、</a:t>
            </a:r>
            <a:r>
              <a:rPr lang="en-US" altLang="zh-CN" sz="1500" dirty="0">
                <a:gradFill>
                  <a:gsLst>
                    <a:gs pos="34000">
                      <a:schemeClr val="tx1">
                        <a:lumMod val="93000"/>
                      </a:schemeClr>
                    </a:gs>
                    <a:gs pos="0">
                      <a:schemeClr val="bg1">
                        <a:lumMod val="25000"/>
                        <a:lumOff val="75000"/>
                      </a:schemeClr>
                    </a:gs>
                    <a:gs pos="100000">
                      <a:schemeClr val="tx1"/>
                    </a:gs>
                  </a:gsLst>
                  <a:lin ang="4800000" scaled="0"/>
                </a:gradFill>
              </a:rPr>
              <a:t>PC</a:t>
            </a:r>
            <a:r>
              <a:rPr lang="zh-CN" altLang="en-US" sz="1500" dirty="0">
                <a:gradFill>
                  <a:gsLst>
                    <a:gs pos="34000">
                      <a:schemeClr val="tx1">
                        <a:lumMod val="93000"/>
                      </a:schemeClr>
                    </a:gs>
                    <a:gs pos="0">
                      <a:schemeClr val="bg1">
                        <a:lumMod val="25000"/>
                        <a:lumOff val="75000"/>
                      </a:schemeClr>
                    </a:gs>
                    <a:gs pos="100000">
                      <a:schemeClr val="tx1"/>
                    </a:gs>
                  </a:gsLst>
                  <a:lin ang="4800000" scaled="0"/>
                </a:gradFill>
              </a:rPr>
              <a:t>软件和手 机软件有许多地方都会出现下面的两个按钮</a:t>
            </a:r>
            <a:r>
              <a:rPr lang="en-US" altLang="zh-CN" sz="1500" dirty="0">
                <a:gradFill>
                  <a:gsLst>
                    <a:gs pos="34000">
                      <a:schemeClr val="tx1">
                        <a:lumMod val="93000"/>
                      </a:schemeClr>
                    </a:gs>
                    <a:gs pos="0">
                      <a:schemeClr val="bg1">
                        <a:lumMod val="25000"/>
                        <a:lumOff val="75000"/>
                      </a:schemeClr>
                    </a:gs>
                    <a:gs pos="100000">
                      <a:schemeClr val="tx1"/>
                    </a:gs>
                  </a:gsLst>
                  <a:lin ang="4800000" scaled="0"/>
                </a:gradFill>
              </a:rPr>
              <a:t>:</a:t>
            </a:r>
          </a:p>
          <a:p>
            <a:pPr marL="118872" indent="0">
              <a:buNone/>
            </a:pPr>
            <a:r>
              <a:rPr lang="zh-CN" altLang="en-US" sz="1500" dirty="0">
                <a:gradFill>
                  <a:gsLst>
                    <a:gs pos="34000">
                      <a:schemeClr val="tx1">
                        <a:lumMod val="93000"/>
                      </a:schemeClr>
                    </a:gs>
                    <a:gs pos="0">
                      <a:schemeClr val="bg1">
                        <a:lumMod val="25000"/>
                        <a:lumOff val="75000"/>
                      </a:schemeClr>
                    </a:gs>
                    <a:gs pos="100000">
                      <a:schemeClr val="tx1"/>
                    </a:gs>
                  </a:gsLst>
                  <a:lin ang="4800000" scaled="0"/>
                </a:gradFill>
              </a:rPr>
              <a:t> </a:t>
            </a:r>
            <a:r>
              <a:rPr lang="en-US" altLang="zh-CN" sz="1500" dirty="0">
                <a:gradFill>
                  <a:gsLst>
                    <a:gs pos="34000">
                      <a:schemeClr val="tx1">
                        <a:lumMod val="93000"/>
                      </a:schemeClr>
                    </a:gs>
                    <a:gs pos="0">
                      <a:schemeClr val="bg1">
                        <a:lumMod val="25000"/>
                        <a:lumOff val="75000"/>
                      </a:schemeClr>
                    </a:gs>
                    <a:gs pos="100000">
                      <a:schemeClr val="tx1"/>
                    </a:gs>
                  </a:gsLst>
                  <a:lin ang="4800000" scaled="0"/>
                </a:gradFill>
              </a:rPr>
              <a:t>	</a:t>
            </a:r>
            <a:r>
              <a:rPr lang="zh-CN" altLang="en-US" sz="1500" dirty="0">
                <a:gradFill>
                  <a:gsLst>
                    <a:gs pos="34000">
                      <a:schemeClr val="tx1">
                        <a:lumMod val="93000"/>
                      </a:schemeClr>
                    </a:gs>
                    <a:gs pos="0">
                      <a:schemeClr val="bg1">
                        <a:lumMod val="25000"/>
                        <a:lumOff val="75000"/>
                      </a:schemeClr>
                    </a:gs>
                    <a:gs pos="100000">
                      <a:schemeClr val="tx1"/>
                    </a:gs>
                  </a:gsLst>
                  <a:lin ang="4800000" scaled="0"/>
                </a:gradFill>
              </a:rPr>
              <a:t>确定 </a:t>
            </a:r>
            <a:r>
              <a:rPr lang="en-US" altLang="zh-CN" sz="1500" dirty="0">
                <a:gradFill>
                  <a:gsLst>
                    <a:gs pos="34000">
                      <a:schemeClr val="tx1">
                        <a:lumMod val="93000"/>
                      </a:schemeClr>
                    </a:gs>
                    <a:gs pos="0">
                      <a:schemeClr val="bg1">
                        <a:lumMod val="25000"/>
                        <a:lumOff val="75000"/>
                      </a:schemeClr>
                    </a:gs>
                    <a:gs pos="100000">
                      <a:schemeClr val="tx1"/>
                    </a:gs>
                  </a:gsLst>
                  <a:lin ang="4800000" scaled="0"/>
                </a:gradFill>
              </a:rPr>
              <a:t>|</a:t>
            </a:r>
            <a:r>
              <a:rPr lang="zh-CN" altLang="en-US" sz="1500" dirty="0">
                <a:gradFill>
                  <a:gsLst>
                    <a:gs pos="34000">
                      <a:schemeClr val="tx1">
                        <a:lumMod val="93000"/>
                      </a:schemeClr>
                    </a:gs>
                    <a:gs pos="0">
                      <a:schemeClr val="bg1">
                        <a:lumMod val="25000"/>
                        <a:lumOff val="75000"/>
                      </a:schemeClr>
                    </a:gs>
                    <a:gs pos="100000">
                      <a:schemeClr val="tx1"/>
                    </a:gs>
                  </a:gsLst>
                  <a:lin ang="4800000" scaled="0"/>
                </a:gradFill>
              </a:rPr>
              <a:t> 取消</a:t>
            </a:r>
          </a:p>
          <a:p>
            <a:pPr marL="118872" indent="0">
              <a:buNone/>
            </a:pPr>
            <a:r>
              <a:rPr lang="en-US" altLang="zh-CN" sz="1500" dirty="0">
                <a:gradFill>
                  <a:gsLst>
                    <a:gs pos="34000">
                      <a:schemeClr val="tx1">
                        <a:lumMod val="93000"/>
                      </a:schemeClr>
                    </a:gs>
                    <a:gs pos="0">
                      <a:schemeClr val="bg1">
                        <a:lumMod val="25000"/>
                        <a:lumOff val="75000"/>
                      </a:schemeClr>
                    </a:gs>
                    <a:gs pos="100000">
                      <a:schemeClr val="tx1"/>
                    </a:gs>
                  </a:gsLst>
                  <a:lin ang="4800000" scaled="0"/>
                </a:gradFill>
              </a:rPr>
              <a:t>                    Ok   |  Cancel</a:t>
            </a:r>
          </a:p>
          <a:p>
            <a:pPr marL="118872" indent="0">
              <a:buNone/>
            </a:pPr>
            <a:endParaRPr lang="en-US" altLang="zh-CN" sz="1500" dirty="0">
              <a:gradFill>
                <a:gsLst>
                  <a:gs pos="34000">
                    <a:schemeClr val="tx1">
                      <a:lumMod val="93000"/>
                    </a:schemeClr>
                  </a:gs>
                  <a:gs pos="0">
                    <a:schemeClr val="bg1">
                      <a:lumMod val="25000"/>
                      <a:lumOff val="75000"/>
                    </a:schemeClr>
                  </a:gs>
                  <a:gs pos="100000">
                    <a:schemeClr val="tx1"/>
                  </a:gs>
                </a:gsLst>
                <a:lin ang="4800000" scaled="0"/>
              </a:gradFill>
            </a:endParaRPr>
          </a:p>
          <a:p>
            <a:pPr marL="118872" indent="0">
              <a:buNone/>
            </a:pPr>
            <a:endParaRPr lang="en-US" altLang="zh-CN" sz="1500" dirty="0">
              <a:gradFill>
                <a:gsLst>
                  <a:gs pos="34000">
                    <a:schemeClr val="tx1">
                      <a:lumMod val="93000"/>
                    </a:schemeClr>
                  </a:gs>
                  <a:gs pos="0">
                    <a:schemeClr val="bg1">
                      <a:lumMod val="25000"/>
                      <a:lumOff val="75000"/>
                    </a:schemeClr>
                  </a:gs>
                  <a:gs pos="100000">
                    <a:schemeClr val="tx1"/>
                  </a:gs>
                </a:gsLst>
                <a:lin ang="4800000" scaled="0"/>
              </a:gradFill>
            </a:endParaRPr>
          </a:p>
          <a:p>
            <a:pPr marL="118872" indent="0">
              <a:buNone/>
            </a:pPr>
            <a:endParaRPr lang="en-US" altLang="zh-CN" sz="1500" dirty="0">
              <a:gradFill>
                <a:gsLst>
                  <a:gs pos="34000">
                    <a:schemeClr val="tx1">
                      <a:lumMod val="93000"/>
                    </a:schemeClr>
                  </a:gs>
                  <a:gs pos="0">
                    <a:schemeClr val="bg1">
                      <a:lumMod val="25000"/>
                      <a:lumOff val="75000"/>
                    </a:schemeClr>
                  </a:gs>
                  <a:gs pos="100000">
                    <a:schemeClr val="tx1"/>
                  </a:gs>
                </a:gsLst>
                <a:lin ang="4800000" scaled="0"/>
              </a:gradFill>
            </a:endParaRPr>
          </a:p>
          <a:p>
            <a:pPr marL="118872" indent="0">
              <a:buNone/>
            </a:pPr>
            <a:endParaRPr lang="en-US" altLang="zh-CN" sz="1500" dirty="0">
              <a:gradFill>
                <a:gsLst>
                  <a:gs pos="34000">
                    <a:schemeClr val="tx1">
                      <a:lumMod val="93000"/>
                    </a:schemeClr>
                  </a:gs>
                  <a:gs pos="0">
                    <a:schemeClr val="bg1">
                      <a:lumMod val="25000"/>
                      <a:lumOff val="75000"/>
                    </a:schemeClr>
                  </a:gs>
                  <a:gs pos="100000">
                    <a:schemeClr val="tx1"/>
                  </a:gs>
                </a:gsLst>
                <a:lin ang="4800000" scaled="0"/>
              </a:gradFill>
            </a:endParaRPr>
          </a:p>
          <a:p>
            <a:pPr marL="118872" indent="0">
              <a:buNone/>
            </a:pPr>
            <a:endParaRPr lang="en-US" altLang="zh-CN" sz="1500" dirty="0">
              <a:gradFill>
                <a:gsLst>
                  <a:gs pos="34000">
                    <a:schemeClr val="tx1">
                      <a:lumMod val="93000"/>
                    </a:schemeClr>
                  </a:gs>
                  <a:gs pos="0">
                    <a:schemeClr val="bg1">
                      <a:lumMod val="25000"/>
                      <a:lumOff val="75000"/>
                    </a:schemeClr>
                  </a:gs>
                  <a:gs pos="100000">
                    <a:schemeClr val="tx1"/>
                  </a:gs>
                </a:gsLst>
                <a:lin ang="4800000" scaled="0"/>
              </a:gradFill>
            </a:endParaRPr>
          </a:p>
          <a:p>
            <a:r>
              <a:rPr lang="zh-CN" altLang="en-US" sz="1500" dirty="0">
                <a:gradFill>
                  <a:gsLst>
                    <a:gs pos="34000">
                      <a:schemeClr val="tx1">
                        <a:lumMod val="93000"/>
                      </a:schemeClr>
                    </a:gs>
                    <a:gs pos="0">
                      <a:schemeClr val="bg1">
                        <a:lumMod val="25000"/>
                        <a:lumOff val="75000"/>
                      </a:schemeClr>
                    </a:gs>
                    <a:gs pos="100000">
                      <a:schemeClr val="tx1"/>
                    </a:gs>
                  </a:gsLst>
                  <a:lin ang="4800000" scaled="0"/>
                </a:gradFill>
              </a:rPr>
              <a:t>这两个小小的按钮也大有文章：</a:t>
            </a:r>
            <a:r>
              <a:rPr lang="en-US" altLang="zh-CN" sz="1500" dirty="0">
                <a:gradFill>
                  <a:gsLst>
                    <a:gs pos="34000">
                      <a:schemeClr val="tx1">
                        <a:lumMod val="93000"/>
                      </a:schemeClr>
                    </a:gs>
                    <a:gs pos="0">
                      <a:schemeClr val="bg1">
                        <a:lumMod val="25000"/>
                        <a:lumOff val="75000"/>
                      </a:schemeClr>
                    </a:gs>
                    <a:gs pos="100000">
                      <a:schemeClr val="tx1"/>
                    </a:gs>
                  </a:gsLst>
                  <a:lin ang="4800000" scaled="0"/>
                </a:gradFill>
              </a:rPr>
              <a:t>[ </a:t>
            </a:r>
            <a:r>
              <a:rPr lang="zh-CN" altLang="en-US" sz="1500" dirty="0">
                <a:gradFill>
                  <a:gsLst>
                    <a:gs pos="34000">
                      <a:schemeClr val="tx1">
                        <a:lumMod val="93000"/>
                      </a:schemeClr>
                    </a:gs>
                    <a:gs pos="0">
                      <a:schemeClr val="bg1">
                        <a:lumMod val="25000"/>
                        <a:lumOff val="75000"/>
                      </a:schemeClr>
                    </a:gs>
                    <a:gs pos="100000">
                      <a:schemeClr val="tx1"/>
                    </a:gs>
                  </a:gsLst>
                  <a:lin ang="4800000" scaled="0"/>
                </a:gradFill>
              </a:rPr>
              <a:t>确定</a:t>
            </a:r>
            <a:r>
              <a:rPr lang="en-US" altLang="zh-CN" sz="1500" dirty="0">
                <a:gradFill>
                  <a:gsLst>
                    <a:gs pos="34000">
                      <a:schemeClr val="tx1">
                        <a:lumMod val="93000"/>
                      </a:schemeClr>
                    </a:gs>
                    <a:gs pos="0">
                      <a:schemeClr val="bg1">
                        <a:lumMod val="25000"/>
                        <a:lumOff val="75000"/>
                      </a:schemeClr>
                    </a:gs>
                    <a:gs pos="100000">
                      <a:schemeClr val="tx1"/>
                    </a:gs>
                  </a:gsLst>
                  <a:lin ang="4800000" scaled="0"/>
                </a:gradFill>
              </a:rPr>
              <a:t>] </a:t>
            </a:r>
            <a:r>
              <a:rPr lang="zh-CN" altLang="en-US" sz="1500" dirty="0">
                <a:gradFill>
                  <a:gsLst>
                    <a:gs pos="34000">
                      <a:schemeClr val="tx1">
                        <a:lumMod val="93000"/>
                      </a:schemeClr>
                    </a:gs>
                    <a:gs pos="0">
                      <a:schemeClr val="bg1">
                        <a:lumMod val="25000"/>
                        <a:lumOff val="75000"/>
                      </a:schemeClr>
                    </a:gs>
                    <a:gs pos="100000">
                      <a:schemeClr val="tx1"/>
                    </a:gs>
                  </a:gsLst>
                  <a:lin ang="4800000" scaled="0"/>
                </a:gradFill>
              </a:rPr>
              <a:t>按钮是放 在左边还是右边？哪一个按钮是处于预先选择的状态（按回车键的时候就自动选择）？哪 一种设计更符合人类习惯？你觉得这个问题重要么？你怎么设计统一的规范？请读这篇 文章： </a:t>
            </a:r>
            <a:r>
              <a:rPr lang="en-US" altLang="zh-CN" sz="1500" dirty="0">
                <a:gradFill>
                  <a:gsLst>
                    <a:gs pos="34000">
                      <a:schemeClr val="tx1">
                        <a:lumMod val="93000"/>
                      </a:schemeClr>
                    </a:gs>
                    <a:gs pos="0">
                      <a:schemeClr val="bg1">
                        <a:lumMod val="25000"/>
                        <a:lumOff val="75000"/>
                      </a:schemeClr>
                    </a:gs>
                    <a:gs pos="100000">
                      <a:schemeClr val="tx1"/>
                    </a:gs>
                  </a:gsLst>
                  <a:lin ang="4800000" scaled="0"/>
                </a:gradFill>
                <a:hlinkClick r:id="rId3"/>
              </a:rPr>
              <a:t>http://reynold.cn/archives/1314.html</a:t>
            </a:r>
            <a:r>
              <a:rPr lang="en-US" altLang="zh-CN" sz="1500" dirty="0">
                <a:gradFill>
                  <a:gsLst>
                    <a:gs pos="34000">
                      <a:schemeClr val="tx1">
                        <a:lumMod val="93000"/>
                      </a:schemeClr>
                    </a:gs>
                    <a:gs pos="0">
                      <a:schemeClr val="bg1">
                        <a:lumMod val="25000"/>
                        <a:lumOff val="75000"/>
                      </a:schemeClr>
                    </a:gs>
                    <a:gs pos="100000">
                      <a:schemeClr val="tx1"/>
                    </a:gs>
                  </a:gsLst>
                  <a:lin ang="4800000" scaled="0"/>
                </a:gradFill>
              </a:rPr>
              <a:t> </a:t>
            </a:r>
          </a:p>
          <a:p>
            <a:r>
              <a:rPr lang="zh-CN" altLang="en-US" sz="1500" dirty="0">
                <a:gradFill>
                  <a:gsLst>
                    <a:gs pos="34000">
                      <a:schemeClr val="tx1">
                        <a:lumMod val="93000"/>
                      </a:schemeClr>
                    </a:gs>
                    <a:gs pos="0">
                      <a:schemeClr val="bg1">
                        <a:lumMod val="25000"/>
                        <a:lumOff val="75000"/>
                      </a:schemeClr>
                    </a:gs>
                    <a:gs pos="100000">
                      <a:schemeClr val="tx1"/>
                    </a:gs>
                  </a:gsLst>
                  <a:lin ang="4800000" scaled="0"/>
                </a:gradFill>
              </a:rPr>
              <a:t>你觉得是用</a:t>
            </a:r>
            <a:r>
              <a:rPr lang="en-US" altLang="zh-CN" sz="1500" dirty="0">
                <a:gradFill>
                  <a:gsLst>
                    <a:gs pos="34000">
                      <a:schemeClr val="tx1">
                        <a:lumMod val="93000"/>
                      </a:schemeClr>
                    </a:gs>
                    <a:gs pos="0">
                      <a:schemeClr val="bg1">
                        <a:lumMod val="25000"/>
                        <a:lumOff val="75000"/>
                      </a:schemeClr>
                    </a:gs>
                    <a:gs pos="100000">
                      <a:schemeClr val="tx1"/>
                    </a:gs>
                  </a:gsLst>
                  <a:lin ang="4800000" scaled="0"/>
                </a:gradFill>
              </a:rPr>
              <a:t>OK/Cancel</a:t>
            </a:r>
            <a:r>
              <a:rPr lang="zh-CN" altLang="en-US" sz="1500" dirty="0">
                <a:gradFill>
                  <a:gsLst>
                    <a:gs pos="34000">
                      <a:schemeClr val="tx1">
                        <a:lumMod val="93000"/>
                      </a:schemeClr>
                    </a:gs>
                    <a:gs pos="0">
                      <a:schemeClr val="bg1">
                        <a:lumMod val="25000"/>
                        <a:lumOff val="75000"/>
                      </a:schemeClr>
                    </a:gs>
                    <a:gs pos="100000">
                      <a:schemeClr val="tx1"/>
                    </a:gs>
                  </a:gsLst>
                  <a:lin ang="4800000" scaled="0"/>
                </a:gradFill>
              </a:rPr>
              <a:t>的按钮选择好呢？还是在按钮上标明动作如</a:t>
            </a:r>
            <a:r>
              <a:rPr lang="en-US" altLang="zh-CN" sz="1500" dirty="0">
                <a:gradFill>
                  <a:gsLst>
                    <a:gs pos="34000">
                      <a:schemeClr val="tx1">
                        <a:lumMod val="93000"/>
                      </a:schemeClr>
                    </a:gs>
                    <a:gs pos="0">
                      <a:schemeClr val="bg1">
                        <a:lumMod val="25000"/>
                        <a:lumOff val="75000"/>
                      </a:schemeClr>
                    </a:gs>
                    <a:gs pos="100000">
                      <a:schemeClr val="tx1"/>
                    </a:gs>
                  </a:gsLst>
                  <a:lin ang="4800000" scaled="0"/>
                </a:gradFill>
              </a:rPr>
              <a:t>[ </a:t>
            </a:r>
            <a:r>
              <a:rPr lang="zh-CN" altLang="en-US" sz="1500" dirty="0">
                <a:gradFill>
                  <a:gsLst>
                    <a:gs pos="34000">
                      <a:schemeClr val="tx1">
                        <a:lumMod val="93000"/>
                      </a:schemeClr>
                    </a:gs>
                    <a:gs pos="0">
                      <a:schemeClr val="bg1">
                        <a:lumMod val="25000"/>
                        <a:lumOff val="75000"/>
                      </a:schemeClr>
                    </a:gs>
                    <a:gs pos="100000">
                      <a:schemeClr val="tx1"/>
                    </a:gs>
                  </a:gsLst>
                  <a:lin ang="4800000" scaled="0"/>
                </a:gradFill>
              </a:rPr>
              <a:t>退出</a:t>
            </a:r>
            <a:r>
              <a:rPr lang="en-US" altLang="zh-CN" sz="1500" dirty="0">
                <a:gradFill>
                  <a:gsLst>
                    <a:gs pos="34000">
                      <a:schemeClr val="tx1">
                        <a:lumMod val="93000"/>
                      </a:schemeClr>
                    </a:gs>
                    <a:gs pos="0">
                      <a:schemeClr val="bg1">
                        <a:lumMod val="25000"/>
                        <a:lumOff val="75000"/>
                      </a:schemeClr>
                    </a:gs>
                    <a:gs pos="100000">
                      <a:schemeClr val="tx1"/>
                    </a:gs>
                  </a:gsLst>
                  <a:lin ang="4800000" scaled="0"/>
                </a:gradFill>
              </a:rPr>
              <a:t>]/ [</a:t>
            </a:r>
            <a:r>
              <a:rPr lang="zh-CN" altLang="en-US" sz="1500" dirty="0">
                <a:gradFill>
                  <a:gsLst>
                    <a:gs pos="34000">
                      <a:schemeClr val="tx1">
                        <a:lumMod val="93000"/>
                      </a:schemeClr>
                    </a:gs>
                    <a:gs pos="0">
                      <a:schemeClr val="bg1">
                        <a:lumMod val="25000"/>
                        <a:lumOff val="75000"/>
                      </a:schemeClr>
                    </a:gs>
                    <a:gs pos="100000">
                      <a:schemeClr val="tx1"/>
                    </a:gs>
                  </a:gsLst>
                  <a:lin ang="4800000" scaled="0"/>
                </a:gradFill>
              </a:rPr>
              <a:t>保存</a:t>
            </a:r>
            <a:r>
              <a:rPr lang="en-US" altLang="zh-CN" sz="1500" dirty="0">
                <a:gradFill>
                  <a:gsLst>
                    <a:gs pos="34000">
                      <a:schemeClr val="tx1">
                        <a:lumMod val="93000"/>
                      </a:schemeClr>
                    </a:gs>
                    <a:gs pos="0">
                      <a:schemeClr val="bg1">
                        <a:lumMod val="25000"/>
                        <a:lumOff val="75000"/>
                      </a:schemeClr>
                    </a:gs>
                    <a:gs pos="100000">
                      <a:schemeClr val="tx1"/>
                    </a:gs>
                  </a:gsLst>
                  <a:lin ang="4800000" scaled="0"/>
                </a:gradFill>
              </a:rPr>
              <a:t>] </a:t>
            </a:r>
            <a:r>
              <a:rPr lang="zh-CN" altLang="en-US" sz="1500" dirty="0">
                <a:gradFill>
                  <a:gsLst>
                    <a:gs pos="34000">
                      <a:schemeClr val="tx1">
                        <a:lumMod val="93000"/>
                      </a:schemeClr>
                    </a:gs>
                    <a:gs pos="0">
                      <a:schemeClr val="bg1">
                        <a:lumMod val="25000"/>
                        <a:lumOff val="75000"/>
                      </a:schemeClr>
                    </a:gs>
                    <a:gs pos="100000">
                      <a:schemeClr val="tx1"/>
                    </a:gs>
                  </a:gsLst>
                  <a:lin ang="4800000" scaled="0"/>
                </a:gradFill>
              </a:rPr>
              <a:t>？请 读这篇文章，并谈你的看法： </a:t>
            </a:r>
            <a:r>
              <a:rPr lang="en-US" altLang="zh-CN" sz="1500" dirty="0">
                <a:gradFill>
                  <a:gsLst>
                    <a:gs pos="34000">
                      <a:schemeClr val="tx1">
                        <a:lumMod val="93000"/>
                      </a:schemeClr>
                    </a:gs>
                    <a:gs pos="0">
                      <a:schemeClr val="bg1">
                        <a:lumMod val="25000"/>
                        <a:lumOff val="75000"/>
                      </a:schemeClr>
                    </a:gs>
                    <a:gs pos="100000">
                      <a:schemeClr val="tx1"/>
                    </a:gs>
                  </a:gsLst>
                  <a:lin ang="4800000" scaled="0"/>
                </a:gradFill>
                <a:hlinkClick r:id="rId4"/>
              </a:rPr>
              <a:t>http://dwz.cn/1HFlu9</a:t>
            </a:r>
            <a:r>
              <a:rPr lang="en-US" altLang="zh-CN" sz="1500" dirty="0">
                <a:gradFill>
                  <a:gsLst>
                    <a:gs pos="34000">
                      <a:schemeClr val="tx1">
                        <a:lumMod val="93000"/>
                      </a:schemeClr>
                    </a:gs>
                    <a:gs pos="0">
                      <a:schemeClr val="bg1">
                        <a:lumMod val="25000"/>
                        <a:lumOff val="75000"/>
                      </a:schemeClr>
                    </a:gs>
                    <a:gs pos="100000">
                      <a:schemeClr val="tx1"/>
                    </a:gs>
                  </a:gsLst>
                  <a:lin ang="4800000" scaled="0"/>
                </a:gradFill>
              </a:rPr>
              <a:t>  </a:t>
            </a:r>
            <a:endParaRPr lang="en-US" sz="1500" dirty="0">
              <a:gradFill>
                <a:gsLst>
                  <a:gs pos="34000">
                    <a:schemeClr val="tx1">
                      <a:lumMod val="93000"/>
                    </a:schemeClr>
                  </a:gs>
                  <a:gs pos="0">
                    <a:schemeClr val="bg1">
                      <a:lumMod val="25000"/>
                      <a:lumOff val="75000"/>
                    </a:schemeClr>
                  </a:gs>
                  <a:gs pos="100000">
                    <a:schemeClr val="tx1"/>
                  </a:gs>
                </a:gsLst>
                <a:lin ang="4800000" scaled="0"/>
              </a:gradFill>
            </a:endParaRPr>
          </a:p>
        </p:txBody>
      </p:sp>
      <p:pic>
        <p:nvPicPr>
          <p:cNvPr id="4" name="图片 3"/>
          <p:cNvPicPr>
            <a:picLocks noChangeAspect="1"/>
          </p:cNvPicPr>
          <p:nvPr/>
        </p:nvPicPr>
        <p:blipFill>
          <a:blip r:embed="rId5"/>
          <a:stretch>
            <a:fillRect/>
          </a:stretch>
        </p:blipFill>
        <p:spPr>
          <a:xfrm>
            <a:off x="7922922" y="1924505"/>
            <a:ext cx="3354676" cy="1936850"/>
          </a:xfrm>
          <a:prstGeom prst="rect">
            <a:avLst/>
          </a:prstGeom>
        </p:spPr>
      </p:pic>
    </p:spTree>
    <p:extLst>
      <p:ext uri="{BB962C8B-B14F-4D97-AF65-F5344CB8AC3E}">
        <p14:creationId xmlns:p14="http://schemas.microsoft.com/office/powerpoint/2010/main" val="66335765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72A2A7-AE18-46D6-829E-6B7B32A236E1}"/>
              </a:ext>
            </a:extLst>
          </p:cNvPr>
          <p:cNvSpPr>
            <a:spLocks noGrp="1"/>
          </p:cNvSpPr>
          <p:nvPr>
            <p:ph type="title"/>
          </p:nvPr>
        </p:nvSpPr>
        <p:spPr/>
        <p:txBody>
          <a:bodyPr/>
          <a:lstStyle/>
          <a:p>
            <a:r>
              <a:rPr lang="zh-CN" altLang="en-US" dirty="0"/>
              <a:t>讨论</a:t>
            </a:r>
            <a:endParaRPr lang="en-US" dirty="0"/>
          </a:p>
        </p:txBody>
      </p:sp>
      <p:sp>
        <p:nvSpPr>
          <p:cNvPr id="3" name="Content Placeholder 2">
            <a:extLst>
              <a:ext uri="{FF2B5EF4-FFF2-40B4-BE49-F238E27FC236}">
                <a16:creationId xmlns:a16="http://schemas.microsoft.com/office/drawing/2014/main" id="{D4281499-723F-42F3-9E4D-02D3CE2EC75A}"/>
              </a:ext>
            </a:extLst>
          </p:cNvPr>
          <p:cNvSpPr>
            <a:spLocks noGrp="1"/>
          </p:cNvSpPr>
          <p:nvPr>
            <p:ph idx="1"/>
          </p:nvPr>
        </p:nvSpPr>
        <p:spPr/>
        <p:txBody>
          <a:bodyPr/>
          <a:lstStyle/>
          <a:p>
            <a:r>
              <a:rPr lang="en-US" dirty="0">
                <a:hlinkClick r:id="rId2"/>
              </a:rPr>
              <a:t>http://www.cnblogs.com/xinz/p/3855296.html</a:t>
            </a:r>
            <a:r>
              <a:rPr lang="en-US" dirty="0"/>
              <a:t> </a:t>
            </a:r>
          </a:p>
        </p:txBody>
      </p:sp>
    </p:spTree>
    <p:extLst>
      <p:ext uri="{BB962C8B-B14F-4D97-AF65-F5344CB8AC3E}">
        <p14:creationId xmlns:p14="http://schemas.microsoft.com/office/powerpoint/2010/main" val="286085813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软件测试</a:t>
            </a:r>
            <a:endParaRPr lang="en-US" dirty="0"/>
          </a:p>
        </p:txBody>
      </p:sp>
      <p:sp>
        <p:nvSpPr>
          <p:cNvPr id="3" name="Subtitle 2"/>
          <p:cNvSpPr>
            <a:spLocks noGrp="1"/>
          </p:cNvSpPr>
          <p:nvPr>
            <p:ph type="body" sz="half" idx="2"/>
          </p:nvPr>
        </p:nvSpPr>
        <p:spPr/>
        <p:txBody>
          <a:bodyPr>
            <a:normAutofit/>
          </a:bodyPr>
          <a:lstStyle/>
          <a:p>
            <a:r>
              <a:rPr lang="zh-CN" altLang="en-US" dirty="0"/>
              <a:t>邹欣</a:t>
            </a:r>
            <a:endParaRPr lang="en-US" altLang="zh-CN" dirty="0"/>
          </a:p>
          <a:p>
            <a:r>
              <a:rPr lang="zh-CN" altLang="en-US" dirty="0"/>
              <a:t>构建之法 </a:t>
            </a:r>
            <a:r>
              <a:rPr lang="en-US" altLang="zh-CN" dirty="0"/>
              <a:t>– </a:t>
            </a:r>
            <a:r>
              <a:rPr lang="zh-CN" altLang="en-US" dirty="0"/>
              <a:t>现代软件工程  第</a:t>
            </a:r>
            <a:r>
              <a:rPr lang="en-US" altLang="zh-CN" dirty="0"/>
              <a:t> 13 </a:t>
            </a:r>
            <a:r>
              <a:rPr lang="zh-CN" altLang="en-US" dirty="0"/>
              <a:t>章</a:t>
            </a:r>
            <a:endParaRPr lang="en-US" dirty="0"/>
          </a:p>
          <a:p>
            <a:r>
              <a:rPr lang="en-US" dirty="0"/>
              <a:t>2019</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定义</a:t>
            </a:r>
            <a:endParaRPr lang="en-US" dirty="0"/>
          </a:p>
        </p:txBody>
      </p:sp>
      <p:sp>
        <p:nvSpPr>
          <p:cNvPr id="3" name="Content Placeholder 2"/>
          <p:cNvSpPr>
            <a:spLocks noGrp="1"/>
          </p:cNvSpPr>
          <p:nvPr>
            <p:ph idx="1"/>
          </p:nvPr>
        </p:nvSpPr>
        <p:spPr/>
        <p:txBody>
          <a:bodyPr>
            <a:normAutofit lnSpcReduction="10000"/>
          </a:bodyPr>
          <a:lstStyle/>
          <a:p>
            <a:r>
              <a:rPr lang="en-US" dirty="0"/>
              <a:t>Testing (</a:t>
            </a:r>
            <a:r>
              <a:rPr lang="zh-CN" altLang="en-US" dirty="0"/>
              <a:t>测试</a:t>
            </a:r>
            <a:r>
              <a:rPr lang="en-US" dirty="0"/>
              <a:t>) – provide input, measure output against expectation. </a:t>
            </a:r>
          </a:p>
          <a:p>
            <a:pPr lvl="1"/>
            <a:r>
              <a:rPr lang="en-US" dirty="0"/>
              <a:t>The planning happens around the same time as design</a:t>
            </a:r>
          </a:p>
          <a:p>
            <a:pPr lvl="1"/>
            <a:r>
              <a:rPr lang="en-US" dirty="0"/>
              <a:t>The action happens post-implementation.</a:t>
            </a:r>
          </a:p>
          <a:p>
            <a:pPr lvl="2"/>
            <a:r>
              <a:rPr lang="en-US" dirty="0"/>
              <a:t>Unit Testing</a:t>
            </a:r>
          </a:p>
          <a:p>
            <a:pPr lvl="2"/>
            <a:r>
              <a:rPr lang="en-US" dirty="0"/>
              <a:t>Black Box Testing</a:t>
            </a:r>
          </a:p>
          <a:p>
            <a:pPr lvl="2"/>
            <a:r>
              <a:rPr lang="en-US" dirty="0"/>
              <a:t>White Box Testing</a:t>
            </a:r>
          </a:p>
          <a:p>
            <a:r>
              <a:rPr lang="en-US" dirty="0"/>
              <a:t>Quality Assurance </a:t>
            </a:r>
            <a:r>
              <a:rPr lang="en-US" altLang="zh-CN" dirty="0"/>
              <a:t>(</a:t>
            </a:r>
            <a:r>
              <a:rPr lang="zh-CN" altLang="en-US" dirty="0"/>
              <a:t>质量保障</a:t>
            </a:r>
            <a:r>
              <a:rPr lang="en-US" altLang="zh-CN" dirty="0"/>
              <a:t>)</a:t>
            </a:r>
            <a:r>
              <a:rPr lang="en-US" dirty="0"/>
              <a:t> – all activities that increase confidence in quality</a:t>
            </a:r>
          </a:p>
          <a:p>
            <a:pPr lvl="1"/>
            <a:r>
              <a:rPr lang="en-US" dirty="0"/>
              <a:t>Testing is only one activity of Quality Assurance </a:t>
            </a:r>
            <a:r>
              <a:rPr lang="zh-CN" altLang="en-US" dirty="0"/>
              <a:t>（测试只是质量保障的一部分）</a:t>
            </a:r>
            <a:endParaRPr lang="en-US" dirty="0"/>
          </a:p>
          <a:p>
            <a:pPr lvl="1"/>
            <a:r>
              <a:rPr lang="en-US" dirty="0"/>
              <a:t>Quality Assurance encompasses all phases, including planning, and support</a:t>
            </a:r>
          </a:p>
          <a:p>
            <a:pPr lvl="1"/>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0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20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20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20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2000"/>
                                        <p:tgtEl>
                                          <p:spTgt spid="3">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20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2000"/>
                                        <p:tgtEl>
                                          <p:spTgt spid="3">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fade">
                                      <p:cBhvr>
                                        <p:cTn id="30" dur="2000"/>
                                        <p:tgtEl>
                                          <p:spTgt spid="3">
                                            <p:txEl>
                                              <p:pRg st="7" end="7"/>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fade">
                                      <p:cBhvr>
                                        <p:cTn id="33" dur="20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质量为何重要</a:t>
            </a:r>
            <a:r>
              <a:rPr lang="en-US" dirty="0"/>
              <a:t>? </a:t>
            </a:r>
            <a:r>
              <a:rPr lang="zh-CN" altLang="en-US" dirty="0"/>
              <a:t>（这还用问）</a:t>
            </a:r>
            <a:endParaRPr lang="en-US" dirty="0"/>
          </a:p>
        </p:txBody>
      </p:sp>
      <p:sp>
        <p:nvSpPr>
          <p:cNvPr id="3" name="Content Placeholder 2"/>
          <p:cNvSpPr>
            <a:spLocks noGrp="1"/>
          </p:cNvSpPr>
          <p:nvPr>
            <p:ph idx="1"/>
          </p:nvPr>
        </p:nvSpPr>
        <p:spPr/>
        <p:txBody>
          <a:bodyPr>
            <a:normAutofit/>
          </a:bodyPr>
          <a:lstStyle/>
          <a:p>
            <a:r>
              <a:rPr lang="zh-CN" altLang="en-US" dirty="0"/>
              <a:t>低质量的软件更难于维护和支持</a:t>
            </a:r>
            <a:endParaRPr lang="en-US" dirty="0"/>
          </a:p>
          <a:p>
            <a:pPr lvl="1"/>
            <a:r>
              <a:rPr lang="zh-CN" altLang="en-US" dirty="0"/>
              <a:t>用户抱怨更多，需要更多人手来做客服</a:t>
            </a:r>
            <a:endParaRPr lang="en-US" dirty="0"/>
          </a:p>
          <a:p>
            <a:pPr lvl="1"/>
            <a:r>
              <a:rPr lang="zh-CN" altLang="en-US" dirty="0"/>
              <a:t>不断给软件打补丁</a:t>
            </a:r>
            <a:endParaRPr lang="en-US" dirty="0"/>
          </a:p>
          <a:p>
            <a:pPr lvl="1"/>
            <a:r>
              <a:rPr lang="zh-CN" altLang="en-US" dirty="0"/>
              <a:t>安排额外的发布 </a:t>
            </a:r>
            <a:r>
              <a:rPr lang="en-US" dirty="0"/>
              <a:t> (Vx.1)</a:t>
            </a:r>
          </a:p>
          <a:p>
            <a:r>
              <a:rPr lang="zh-CN" altLang="en-US" dirty="0"/>
              <a:t>低质量的软件导致法律问题 </a:t>
            </a:r>
            <a:r>
              <a:rPr lang="en-US" altLang="zh-CN" dirty="0"/>
              <a:t>– </a:t>
            </a:r>
            <a:r>
              <a:rPr lang="zh-CN" altLang="en-US" dirty="0"/>
              <a:t>用户会告你</a:t>
            </a:r>
            <a:endParaRPr lang="en-US" dirty="0"/>
          </a:p>
          <a:p>
            <a:r>
              <a:rPr lang="zh-CN" altLang="en-US" dirty="0"/>
              <a:t>低质量的软件会降低公司声誉，很难挽回</a:t>
            </a:r>
            <a:endParaRPr lang="en-US" dirty="0"/>
          </a:p>
          <a:p>
            <a:r>
              <a:rPr lang="zh-CN" altLang="en-US" dirty="0"/>
              <a:t>因果关系</a:t>
            </a:r>
            <a:r>
              <a:rPr lang="en-US" dirty="0"/>
              <a:t>:</a:t>
            </a:r>
          </a:p>
          <a:p>
            <a:pPr lvl="1"/>
            <a:r>
              <a:rPr lang="zh-CN" altLang="en-US" dirty="0"/>
              <a:t>低质量的产品</a:t>
            </a:r>
            <a:r>
              <a:rPr lang="en-US" dirty="0"/>
              <a:t> </a:t>
            </a:r>
            <a:r>
              <a:rPr lang="en-US" dirty="0">
                <a:sym typeface="Wingdings" pitchFamily="2" charset="2"/>
              </a:rPr>
              <a:t></a:t>
            </a:r>
            <a:r>
              <a:rPr lang="en-US" dirty="0"/>
              <a:t> </a:t>
            </a:r>
            <a:r>
              <a:rPr lang="zh-CN" altLang="en-US" dirty="0"/>
              <a:t>公司的市场份额降低，声誉降低</a:t>
            </a:r>
            <a:r>
              <a:rPr lang="en-US" dirty="0"/>
              <a:t> </a:t>
            </a:r>
            <a:r>
              <a:rPr lang="en-US" dirty="0">
                <a:sym typeface="Wingdings" pitchFamily="2" charset="2"/>
              </a:rPr>
              <a:t> </a:t>
            </a:r>
            <a:r>
              <a:rPr lang="zh-CN" altLang="en-US" dirty="0">
                <a:sym typeface="Wingdings" pitchFamily="2" charset="2"/>
              </a:rPr>
              <a:t>股票掉价</a:t>
            </a:r>
            <a:r>
              <a:rPr lang="en-US" dirty="0"/>
              <a:t> </a:t>
            </a:r>
            <a:r>
              <a:rPr lang="en-US" dirty="0">
                <a:sym typeface="Wingdings" pitchFamily="2" charset="2"/>
              </a:rPr>
              <a:t> </a:t>
            </a:r>
            <a:r>
              <a:rPr lang="zh-CN" altLang="en-US" dirty="0">
                <a:sym typeface="Wingdings" pitchFamily="2" charset="2"/>
              </a:rPr>
              <a:t>员工薪资福利降低</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0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20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20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20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20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2000"/>
                                        <p:tgtEl>
                                          <p:spTgt spid="3">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2000"/>
                                        <p:tgtEl>
                                          <p:spTgt spid="3">
                                            <p:txEl>
                                              <p:pRg st="6" end="6"/>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fade">
                                      <p:cBhvr>
                                        <p:cTn id="34" dur="20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32244B-EB3D-4B55-92F5-3A30CF02BD3D}"/>
              </a:ext>
            </a:extLst>
          </p:cNvPr>
          <p:cNvSpPr>
            <a:spLocks noGrp="1"/>
          </p:cNvSpPr>
          <p:nvPr>
            <p:ph type="title"/>
          </p:nvPr>
        </p:nvSpPr>
        <p:spPr/>
        <p:txBody>
          <a:bodyPr/>
          <a:lstStyle/>
          <a:p>
            <a:r>
              <a:rPr lang="en-US" dirty="0"/>
              <a:t>Real world example</a:t>
            </a:r>
          </a:p>
        </p:txBody>
      </p:sp>
      <p:pic>
        <p:nvPicPr>
          <p:cNvPr id="4" name="Content Placeholder 3">
            <a:extLst>
              <a:ext uri="{FF2B5EF4-FFF2-40B4-BE49-F238E27FC236}">
                <a16:creationId xmlns:a16="http://schemas.microsoft.com/office/drawing/2014/main" id="{CFD31A9A-F5A0-4B22-9515-84163921E7CF}"/>
              </a:ext>
            </a:extLst>
          </p:cNvPr>
          <p:cNvPicPr>
            <a:picLocks noGrp="1" noChangeAspect="1"/>
          </p:cNvPicPr>
          <p:nvPr>
            <p:ph idx="1"/>
          </p:nvPr>
        </p:nvPicPr>
        <p:blipFill>
          <a:blip r:embed="rId2"/>
          <a:stretch>
            <a:fillRect/>
          </a:stretch>
        </p:blipFill>
        <p:spPr>
          <a:xfrm>
            <a:off x="762000" y="1828800"/>
            <a:ext cx="7941786" cy="4351338"/>
          </a:xfrm>
          <a:prstGeom prst="rect">
            <a:avLst/>
          </a:prstGeom>
        </p:spPr>
      </p:pic>
    </p:spTree>
    <p:extLst>
      <p:ext uri="{BB962C8B-B14F-4D97-AF65-F5344CB8AC3E}">
        <p14:creationId xmlns:p14="http://schemas.microsoft.com/office/powerpoint/2010/main" val="336900270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Quality</a:t>
            </a:r>
            <a:r>
              <a:rPr lang="en-US" altLang="zh-CN" dirty="0"/>
              <a:t>/</a:t>
            </a:r>
            <a:r>
              <a:rPr lang="zh-CN" altLang="en-US" dirty="0"/>
              <a:t>质量是啥？</a:t>
            </a:r>
            <a:endParaRPr lang="en-US" dirty="0"/>
          </a:p>
        </p:txBody>
      </p:sp>
      <p:sp>
        <p:nvSpPr>
          <p:cNvPr id="3" name="Content Placeholder 2"/>
          <p:cNvSpPr>
            <a:spLocks noGrp="1"/>
          </p:cNvSpPr>
          <p:nvPr>
            <p:ph idx="1"/>
          </p:nvPr>
        </p:nvSpPr>
        <p:spPr/>
        <p:txBody>
          <a:bodyPr>
            <a:normAutofit/>
          </a:bodyPr>
          <a:lstStyle/>
          <a:p>
            <a:r>
              <a:rPr lang="en-US" dirty="0"/>
              <a:t>Some aspects of Quality are </a:t>
            </a:r>
            <a:r>
              <a:rPr lang="en-US" i="1" dirty="0"/>
              <a:t>objective </a:t>
            </a:r>
            <a:r>
              <a:rPr lang="en-US" altLang="zh-CN" i="1" dirty="0"/>
              <a:t>(</a:t>
            </a:r>
            <a:r>
              <a:rPr lang="zh-CN" altLang="en-US" i="1" dirty="0"/>
              <a:t>客观</a:t>
            </a:r>
            <a:r>
              <a:rPr lang="en-US" altLang="zh-CN" i="1" dirty="0"/>
              <a:t>)</a:t>
            </a:r>
            <a:endParaRPr lang="en-US" dirty="0"/>
          </a:p>
          <a:p>
            <a:pPr lvl="1"/>
            <a:r>
              <a:rPr lang="en-US" dirty="0"/>
              <a:t>Stability / bug-free</a:t>
            </a:r>
          </a:p>
          <a:p>
            <a:pPr lvl="1"/>
            <a:r>
              <a:rPr lang="en-US" dirty="0"/>
              <a:t>Complies with the specification</a:t>
            </a:r>
          </a:p>
          <a:p>
            <a:r>
              <a:rPr lang="en-US" dirty="0"/>
              <a:t>Some aspects of Quality is </a:t>
            </a:r>
            <a:r>
              <a:rPr lang="en-US" i="1" dirty="0"/>
              <a:t>subjective </a:t>
            </a:r>
            <a:r>
              <a:rPr lang="en-US" altLang="zh-CN" i="1" dirty="0"/>
              <a:t>(</a:t>
            </a:r>
            <a:r>
              <a:rPr lang="zh-CN" altLang="en-US" i="1" dirty="0"/>
              <a:t>主观</a:t>
            </a:r>
            <a:r>
              <a:rPr lang="en-US" altLang="zh-CN" i="1" dirty="0"/>
              <a:t>)</a:t>
            </a:r>
            <a:endParaRPr lang="en-US" dirty="0"/>
          </a:p>
          <a:p>
            <a:pPr lvl="1"/>
            <a:r>
              <a:rPr lang="en-US" dirty="0"/>
              <a:t>Overall value to the customer  / satisfies the customer’s needs</a:t>
            </a:r>
          </a:p>
          <a:p>
            <a:pPr lvl="1"/>
            <a:r>
              <a:rPr lang="en-US" dirty="0"/>
              <a:t>Enjoyable end-user experience</a:t>
            </a:r>
            <a:r>
              <a:rPr lang="en-US" altLang="zh-CN" dirty="0"/>
              <a:t>, emotional value</a:t>
            </a:r>
            <a:endParaRPr lang="en-US" dirty="0"/>
          </a:p>
          <a:p>
            <a:pPr lvl="1"/>
            <a:r>
              <a:rPr lang="en-US" dirty="0"/>
              <a:t>Makes the customer want more</a:t>
            </a:r>
          </a:p>
          <a:p>
            <a:r>
              <a:rPr lang="en-US" dirty="0"/>
              <a:t>So Bug-free != High Quality</a:t>
            </a:r>
          </a:p>
          <a:p>
            <a:pPr lvl="1"/>
            <a:r>
              <a:rPr lang="en-US" dirty="0"/>
              <a:t>Why is BMW better than Hyundai? </a:t>
            </a:r>
            <a:r>
              <a:rPr lang="zh-CN" altLang="en-US" dirty="0"/>
              <a:t>（宝马车和</a:t>
            </a:r>
            <a:r>
              <a:rPr lang="en-US" altLang="zh-CN" dirty="0"/>
              <a:t>QQ</a:t>
            </a:r>
            <a:r>
              <a:rPr lang="zh-CN" altLang="en-US" dirty="0"/>
              <a:t>车都通过质量标准，都能在路上跑， 谁的质量高</a:t>
            </a:r>
            <a:r>
              <a:rPr lang="en-US" altLang="zh-CN" dirty="0"/>
              <a:t>?)</a:t>
            </a:r>
            <a:endParaRPr lang="en-US" dirty="0"/>
          </a:p>
          <a:p>
            <a:pPr lvl="1"/>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0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20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20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20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2000"/>
                                        <p:tgtEl>
                                          <p:spTgt spid="3">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2000"/>
                                        <p:tgtEl>
                                          <p:spTgt spid="3">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20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2000"/>
                                        <p:tgtEl>
                                          <p:spTgt spid="3">
                                            <p:txEl>
                                              <p:pRg st="7" end="7"/>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fade">
                                      <p:cBhvr>
                                        <p:cTn id="35" dur="20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Is Testing Sufficient to ensure Quality?</a:t>
            </a:r>
          </a:p>
        </p:txBody>
      </p:sp>
      <p:sp>
        <p:nvSpPr>
          <p:cNvPr id="3" name="Content Placeholder 2"/>
          <p:cNvSpPr>
            <a:spLocks noGrp="1"/>
          </p:cNvSpPr>
          <p:nvPr>
            <p:ph idx="1"/>
          </p:nvPr>
        </p:nvSpPr>
        <p:spPr/>
        <p:txBody>
          <a:bodyPr>
            <a:normAutofit lnSpcReduction="10000"/>
          </a:bodyPr>
          <a:lstStyle/>
          <a:p>
            <a:pPr marL="411480" lvl="1" indent="-342900">
              <a:spcBef>
                <a:spcPts val="700"/>
              </a:spcBef>
              <a:buClr>
                <a:schemeClr val="tx2"/>
              </a:buClr>
              <a:buSzPct val="95000"/>
            </a:pPr>
            <a:r>
              <a:rPr lang="en-US" sz="3000" dirty="0"/>
              <a:t>Classic Test Techniques only measure objective quality, e.g. stability &amp; spec compliance</a:t>
            </a:r>
          </a:p>
          <a:p>
            <a:pPr marL="411480" lvl="1" indent="-342900">
              <a:spcBef>
                <a:spcPts val="700"/>
              </a:spcBef>
              <a:buClr>
                <a:schemeClr val="tx2"/>
              </a:buClr>
              <a:buSzPct val="95000"/>
            </a:pPr>
            <a:r>
              <a:rPr lang="en-US" sz="3000" dirty="0"/>
              <a:t>Testing is usually done long after the design is complete, so design issues are likely to be punted</a:t>
            </a:r>
          </a:p>
          <a:p>
            <a:pPr marL="411480" lvl="1" indent="-342900">
              <a:spcBef>
                <a:spcPts val="700"/>
              </a:spcBef>
              <a:buClr>
                <a:schemeClr val="tx2"/>
              </a:buClr>
              <a:buSzPct val="95000"/>
            </a:pPr>
            <a:r>
              <a:rPr lang="en-US" sz="3200" dirty="0"/>
              <a:t>Test Case generation is an Art, so coverage reliability varies greatly</a:t>
            </a:r>
          </a:p>
          <a:p>
            <a:pPr marL="411480" lvl="1" indent="-342900">
              <a:spcBef>
                <a:spcPts val="700"/>
              </a:spcBef>
              <a:buClr>
                <a:schemeClr val="tx2"/>
              </a:buClr>
              <a:buSzPct val="95000"/>
            </a:pPr>
            <a:r>
              <a:rPr lang="en-US" sz="3000" dirty="0"/>
              <a:t>Testing time is frequently ‘sacrificed’</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0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20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20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20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QA in Microsoft</a:t>
            </a:r>
          </a:p>
        </p:txBody>
      </p:sp>
      <p:sp>
        <p:nvSpPr>
          <p:cNvPr id="3" name="Content Placeholder 2"/>
          <p:cNvSpPr>
            <a:spLocks noGrp="1"/>
          </p:cNvSpPr>
          <p:nvPr>
            <p:ph idx="1"/>
          </p:nvPr>
        </p:nvSpPr>
        <p:spPr/>
        <p:txBody>
          <a:bodyPr>
            <a:normAutofit/>
          </a:bodyPr>
          <a:lstStyle/>
          <a:p>
            <a:r>
              <a:rPr lang="en-US" dirty="0"/>
              <a:t>QA roles and titles (pardon the use of the word ‘Test’)</a:t>
            </a:r>
          </a:p>
          <a:p>
            <a:pPr lvl="1"/>
            <a:r>
              <a:rPr lang="en-US" dirty="0"/>
              <a:t>Software Test Engineer / STE (retired)</a:t>
            </a:r>
          </a:p>
          <a:p>
            <a:pPr lvl="1"/>
            <a:r>
              <a:rPr lang="en-US" dirty="0"/>
              <a:t>Software Design Engineer in Test / SDE/T</a:t>
            </a:r>
          </a:p>
          <a:p>
            <a:pPr lvl="1"/>
            <a:r>
              <a:rPr lang="en-US" dirty="0"/>
              <a:t>Tech Lead</a:t>
            </a:r>
          </a:p>
          <a:p>
            <a:pPr lvl="1"/>
            <a:r>
              <a:rPr lang="en-US" dirty="0"/>
              <a:t>Test Lead</a:t>
            </a:r>
          </a:p>
          <a:p>
            <a:pPr lvl="1"/>
            <a:r>
              <a:rPr lang="en-US" dirty="0"/>
              <a:t>Test Manager</a:t>
            </a:r>
          </a:p>
          <a:p>
            <a:pPr lvl="1"/>
            <a:r>
              <a:rPr lang="en-US" dirty="0"/>
              <a:t>Group Test Manager</a:t>
            </a:r>
          </a:p>
          <a:p>
            <a:pPr lvl="1"/>
            <a:r>
              <a:rPr lang="en-US" dirty="0"/>
              <a:t>Director of Test</a:t>
            </a:r>
          </a:p>
          <a:p>
            <a:pPr lvl="1"/>
            <a:r>
              <a:rPr lang="en-US" dirty="0"/>
              <a:t>Test Architect</a:t>
            </a:r>
          </a:p>
          <a:p>
            <a:pPr lvl="1"/>
            <a:r>
              <a:rPr lang="en-US" dirty="0"/>
              <a:t>Engineering Excellence Guru</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0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20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20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20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2000"/>
                                        <p:tgtEl>
                                          <p:spTgt spid="3">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2000"/>
                                        <p:tgtEl>
                                          <p:spTgt spid="3">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2000"/>
                                        <p:tgtEl>
                                          <p:spTgt spid="3">
                                            <p:txEl>
                                              <p:pRg st="6" end="6"/>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fade">
                                      <p:cBhvr>
                                        <p:cTn id="28" dur="2000"/>
                                        <p:tgtEl>
                                          <p:spTgt spid="3">
                                            <p:txEl>
                                              <p:pRg st="7" end="7"/>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Effect transition="in" filter="fade">
                                      <p:cBhvr>
                                        <p:cTn id="31" dur="2000"/>
                                        <p:tgtEl>
                                          <p:spTgt spid="3">
                                            <p:txEl>
                                              <p:pRg st="8" end="8"/>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
                                            <p:txEl>
                                              <p:pRg st="9" end="9"/>
                                            </p:txEl>
                                          </p:spTgt>
                                        </p:tgtEl>
                                        <p:attrNameLst>
                                          <p:attrName>style.visibility</p:attrName>
                                        </p:attrNameLst>
                                      </p:cBhvr>
                                      <p:to>
                                        <p:strVal val="visible"/>
                                      </p:to>
                                    </p:set>
                                    <p:animEffect transition="in" filter="fade">
                                      <p:cBhvr>
                                        <p:cTn id="34" dur="20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BDF36E-0B62-497D-BEF0-06FFC9427517}"/>
              </a:ext>
            </a:extLst>
          </p:cNvPr>
          <p:cNvSpPr>
            <a:spLocks noGrp="1"/>
          </p:cNvSpPr>
          <p:nvPr>
            <p:ph type="title"/>
          </p:nvPr>
        </p:nvSpPr>
        <p:spPr/>
        <p:txBody>
          <a:bodyPr/>
          <a:lstStyle/>
          <a:p>
            <a:r>
              <a:rPr lang="zh-CN" altLang="en-US" dirty="0"/>
              <a:t>编程⽐赛中最常见的三种赛制：</a:t>
            </a:r>
            <a:r>
              <a:rPr lang="en-US" altLang="zh-CN" dirty="0"/>
              <a:t>ACM</a:t>
            </a:r>
            <a:r>
              <a:rPr lang="zh-CN" altLang="en-US" dirty="0"/>
              <a:t>、</a:t>
            </a:r>
            <a:r>
              <a:rPr lang="en-US" altLang="zh-CN" dirty="0"/>
              <a:t>OI</a:t>
            </a:r>
            <a:r>
              <a:rPr lang="zh-CN" altLang="en-US" dirty="0"/>
              <a:t>、</a:t>
            </a:r>
            <a:r>
              <a:rPr lang="en-US" altLang="zh-CN" dirty="0"/>
              <a:t>IOI</a:t>
            </a:r>
            <a:endParaRPr lang="zh-CN" altLang="en-US" dirty="0"/>
          </a:p>
        </p:txBody>
      </p:sp>
      <p:sp>
        <p:nvSpPr>
          <p:cNvPr id="3" name="内容占位符 2">
            <a:extLst>
              <a:ext uri="{FF2B5EF4-FFF2-40B4-BE49-F238E27FC236}">
                <a16:creationId xmlns:a16="http://schemas.microsoft.com/office/drawing/2014/main" id="{E5C898E8-2CFB-4DBD-BEBD-BE7F2D717EB1}"/>
              </a:ext>
            </a:extLst>
          </p:cNvPr>
          <p:cNvSpPr>
            <a:spLocks noGrp="1"/>
          </p:cNvSpPr>
          <p:nvPr>
            <p:ph idx="1"/>
          </p:nvPr>
        </p:nvSpPr>
        <p:spPr/>
        <p:txBody>
          <a:bodyPr/>
          <a:lstStyle/>
          <a:p>
            <a:r>
              <a:rPr lang="en-US" altLang="zh-CN" dirty="0"/>
              <a:t>ACM</a:t>
            </a:r>
            <a:r>
              <a:rPr lang="zh-CN" altLang="en-US" dirty="0"/>
              <a:t>赛制</a:t>
            </a:r>
            <a:endParaRPr lang="en-US" altLang="zh-CN" dirty="0"/>
          </a:p>
          <a:p>
            <a:pPr lvl="1"/>
            <a:r>
              <a:rPr lang="zh-CN" altLang="en-US" dirty="0"/>
              <a:t>每道题提交之后都有反馈，可以看到“通过”、“运⾏错误”、“答案错误”等结果，但看不到错误的测试样例。</a:t>
            </a:r>
            <a:endParaRPr lang="en-US" altLang="zh-CN" dirty="0"/>
          </a:p>
          <a:p>
            <a:pPr lvl="1"/>
            <a:r>
              <a:rPr lang="zh-CN" altLang="en-US" dirty="0"/>
              <a:t>每道题都有多个测试点，每道题必须通过了所有的测试点才算通过。每道题不限制提交次数，但没通过的话会有罚时，仅以最后⼀次提交为准。</a:t>
            </a:r>
            <a:endParaRPr lang="en-US" altLang="zh-CN" dirty="0"/>
          </a:p>
          <a:p>
            <a:pPr lvl="1"/>
            <a:r>
              <a:rPr lang="zh-CN" altLang="en-US" dirty="0"/>
              <a:t>比赛过程中⼀般可以看到实时排名，通过题数相同的情况下按照答题时间</a:t>
            </a:r>
            <a:r>
              <a:rPr lang="en-US" altLang="zh-CN" dirty="0"/>
              <a:t>+</a:t>
            </a:r>
            <a:r>
              <a:rPr lang="zh-CN" altLang="en-US" dirty="0"/>
              <a:t>罚时来排名。</a:t>
            </a:r>
            <a:endParaRPr lang="en-US" altLang="zh-CN" dirty="0"/>
          </a:p>
          <a:p>
            <a:r>
              <a:rPr lang="zh-CN" altLang="en-US" dirty="0"/>
              <a:t>比赛：</a:t>
            </a:r>
            <a:r>
              <a:rPr lang="en-US" altLang="zh-CN" dirty="0"/>
              <a:t>ICPC</a:t>
            </a:r>
            <a:r>
              <a:rPr lang="zh-CN" altLang="en-US" dirty="0"/>
              <a:t>、</a:t>
            </a:r>
            <a:r>
              <a:rPr lang="en-US" altLang="zh-CN" dirty="0"/>
              <a:t>CCPC</a:t>
            </a:r>
            <a:r>
              <a:rPr lang="zh-CN" altLang="en-US" dirty="0"/>
              <a:t>、</a:t>
            </a:r>
            <a:r>
              <a:rPr lang="en-US" altLang="zh-CN" dirty="0" err="1"/>
              <a:t>codeforces</a:t>
            </a:r>
            <a:r>
              <a:rPr lang="en-US" altLang="zh-CN" dirty="0"/>
              <a:t>⽐</a:t>
            </a:r>
            <a:r>
              <a:rPr lang="zh-CN" altLang="en-US" dirty="0"/>
              <a:t>赛、</a:t>
            </a:r>
            <a:r>
              <a:rPr lang="en-US" altLang="zh-CN" dirty="0" err="1"/>
              <a:t>leetcode</a:t>
            </a:r>
            <a:r>
              <a:rPr lang="zh-CN" altLang="en-US" dirty="0"/>
              <a:t>周赛及全国编程⼤赛、牛客小白赛练习赛挑战赛、传智杯。</a:t>
            </a:r>
          </a:p>
        </p:txBody>
      </p:sp>
      <p:sp>
        <p:nvSpPr>
          <p:cNvPr id="4" name="灯片编号占位符 3">
            <a:extLst>
              <a:ext uri="{FF2B5EF4-FFF2-40B4-BE49-F238E27FC236}">
                <a16:creationId xmlns:a16="http://schemas.microsoft.com/office/drawing/2014/main" id="{C2DF5509-7B83-450B-8C70-99EFD7CB26A1}"/>
              </a:ext>
            </a:extLst>
          </p:cNvPr>
          <p:cNvSpPr>
            <a:spLocks noGrp="1"/>
          </p:cNvSpPr>
          <p:nvPr>
            <p:ph type="sldNum" sz="quarter" idx="12"/>
          </p:nvPr>
        </p:nvSpPr>
        <p:spPr/>
        <p:txBody>
          <a:bodyPr/>
          <a:lstStyle/>
          <a:p>
            <a:fld id="{27C45CD9-0508-4D1E-923D-4DFDAA610D19}" type="slidenum">
              <a:rPr lang="zh-CN" altLang="en-US" smtClean="0"/>
              <a:t>5</a:t>
            </a:fld>
            <a:endParaRPr lang="zh-CN" altLang="en-US"/>
          </a:p>
        </p:txBody>
      </p:sp>
    </p:spTree>
    <p:extLst>
      <p:ext uri="{BB962C8B-B14F-4D97-AF65-F5344CB8AC3E}">
        <p14:creationId xmlns:p14="http://schemas.microsoft.com/office/powerpoint/2010/main" val="321798560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QA in Microsoft</a:t>
            </a:r>
          </a:p>
        </p:txBody>
      </p:sp>
      <p:sp>
        <p:nvSpPr>
          <p:cNvPr id="3" name="Content Placeholder 2"/>
          <p:cNvSpPr>
            <a:spLocks noGrp="1"/>
          </p:cNvSpPr>
          <p:nvPr>
            <p:ph idx="1"/>
          </p:nvPr>
        </p:nvSpPr>
        <p:spPr/>
        <p:txBody>
          <a:bodyPr>
            <a:normAutofit/>
          </a:bodyPr>
          <a:lstStyle/>
          <a:p>
            <a:r>
              <a:rPr lang="en-US" dirty="0"/>
              <a:t>Dev/Test Ratio target: 1:1</a:t>
            </a:r>
          </a:p>
          <a:p>
            <a:pPr marL="82296"/>
            <a:r>
              <a:rPr lang="en-US" dirty="0"/>
              <a:t>Scheduling</a:t>
            </a:r>
          </a:p>
          <a:p>
            <a:pPr marL="667512" lvl="2" indent="-342900">
              <a:spcBef>
                <a:spcPts val="700"/>
              </a:spcBef>
              <a:buClr>
                <a:schemeClr val="tx2"/>
              </a:buClr>
              <a:buSzPct val="95000"/>
              <a:buFont typeface="Wingdings"/>
              <a:buChar char=""/>
            </a:pPr>
            <a:r>
              <a:rPr lang="en-US" dirty="0"/>
              <a:t>1:1 ratio between implementation and stabilization.</a:t>
            </a:r>
          </a:p>
          <a:p>
            <a:pPr marL="667512" lvl="2" indent="-342900">
              <a:spcBef>
                <a:spcPts val="700"/>
              </a:spcBef>
              <a:buClr>
                <a:schemeClr val="tx2"/>
              </a:buClr>
              <a:buSzPct val="95000"/>
              <a:buFont typeface="Wingdings"/>
              <a:buChar char=""/>
            </a:pPr>
            <a:r>
              <a:rPr lang="en-US" dirty="0"/>
              <a:t>Have QC milestones </a:t>
            </a:r>
          </a:p>
          <a:p>
            <a:pPr marL="932688" lvl="3" indent="-342900">
              <a:spcBef>
                <a:spcPts val="700"/>
              </a:spcBef>
              <a:buClr>
                <a:schemeClr val="tx2"/>
              </a:buClr>
              <a:buSzPct val="95000"/>
              <a:buFont typeface="Wingdings"/>
              <a:buChar char=""/>
            </a:pPr>
            <a:r>
              <a:rPr lang="en-US" dirty="0"/>
              <a:t>Code Complete</a:t>
            </a:r>
          </a:p>
          <a:p>
            <a:pPr marL="932688" lvl="3" indent="-342900">
              <a:spcBef>
                <a:spcPts val="700"/>
              </a:spcBef>
              <a:buClr>
                <a:schemeClr val="tx2"/>
              </a:buClr>
              <a:buSzPct val="95000"/>
              <a:buFont typeface="Wingdings"/>
              <a:buChar char=""/>
            </a:pPr>
            <a:r>
              <a:rPr lang="en-US" dirty="0"/>
              <a:t>Visual Freeze</a:t>
            </a:r>
          </a:p>
          <a:p>
            <a:pPr marL="932688" lvl="3" indent="-342900">
              <a:spcBef>
                <a:spcPts val="700"/>
              </a:spcBef>
              <a:buClr>
                <a:schemeClr val="tx2"/>
              </a:buClr>
              <a:buSzPct val="95000"/>
              <a:buFont typeface="Wingdings"/>
              <a:buChar char=""/>
            </a:pPr>
            <a:r>
              <a:rPr lang="en-US" dirty="0"/>
              <a:t>Code Freeze</a:t>
            </a:r>
          </a:p>
          <a:p>
            <a:pPr marL="932688" lvl="3" indent="-342900">
              <a:spcBef>
                <a:spcPts val="700"/>
              </a:spcBef>
              <a:buClr>
                <a:schemeClr val="tx2"/>
              </a:buClr>
              <a:buSzPct val="95000"/>
              <a:buFont typeface="Wingdings"/>
              <a:buChar char=""/>
            </a:pPr>
            <a:r>
              <a:rPr lang="en-US" dirty="0"/>
              <a:t>Zero Bug Bounce / ZBB.</a:t>
            </a:r>
          </a:p>
          <a:p>
            <a:pPr marL="932688" lvl="3" indent="-342900">
              <a:spcBef>
                <a:spcPts val="700"/>
              </a:spcBef>
              <a:buClr>
                <a:schemeClr val="tx2"/>
              </a:buClr>
              <a:buSzPct val="95000"/>
              <a:buFont typeface="Wingdings"/>
              <a:buChar char=""/>
            </a:pPr>
            <a:r>
              <a:rPr lang="en-US" dirty="0"/>
              <a:t>Escrow</a:t>
            </a:r>
          </a:p>
          <a:p>
            <a:pPr marL="932688" lvl="3" indent="-342900">
              <a:spcBef>
                <a:spcPts val="700"/>
              </a:spcBef>
              <a:buClr>
                <a:schemeClr val="tx2"/>
              </a:buClr>
              <a:buSzPct val="95000"/>
              <a:buFont typeface="Wingdings"/>
              <a:buChar char=""/>
            </a:pPr>
            <a:r>
              <a:rPr lang="en-US" dirty="0"/>
              <a:t>Release Candidate 1… / RC1…</a:t>
            </a:r>
          </a:p>
          <a:p>
            <a:pPr marL="932688" lvl="3" indent="-342900">
              <a:spcBef>
                <a:spcPts val="700"/>
              </a:spcBef>
              <a:buClr>
                <a:schemeClr val="tx2"/>
              </a:buClr>
              <a:buSzPct val="95000"/>
              <a:buFont typeface="Wingdings"/>
              <a:buChar char=""/>
            </a:pPr>
            <a:r>
              <a:rPr lang="en-US" dirty="0"/>
              <a:t>Release to Manufacturing/Web / RTM/RTW</a:t>
            </a:r>
          </a:p>
          <a:p>
            <a:endParaRPr lang="en-US" dirty="0"/>
          </a:p>
          <a:p>
            <a:endParaRPr lang="en-US" dirty="0"/>
          </a:p>
          <a:p>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20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20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20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2000"/>
                                        <p:tgtEl>
                                          <p:spTgt spid="3">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2000"/>
                                        <p:tgtEl>
                                          <p:spTgt spid="3">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2000"/>
                                        <p:tgtEl>
                                          <p:spTgt spid="3">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fade">
                                      <p:cBhvr>
                                        <p:cTn id="30" dur="2000"/>
                                        <p:tgtEl>
                                          <p:spTgt spid="3">
                                            <p:txEl>
                                              <p:pRg st="7" end="7"/>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fade">
                                      <p:cBhvr>
                                        <p:cTn id="33" dur="2000"/>
                                        <p:tgtEl>
                                          <p:spTgt spid="3">
                                            <p:txEl>
                                              <p:pRg st="8" end="8"/>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
                                            <p:txEl>
                                              <p:pRg st="9" end="9"/>
                                            </p:txEl>
                                          </p:spTgt>
                                        </p:tgtEl>
                                        <p:attrNameLst>
                                          <p:attrName>style.visibility</p:attrName>
                                        </p:attrNameLst>
                                      </p:cBhvr>
                                      <p:to>
                                        <p:strVal val="visible"/>
                                      </p:to>
                                    </p:set>
                                    <p:animEffect transition="in" filter="fade">
                                      <p:cBhvr>
                                        <p:cTn id="36" dur="2000"/>
                                        <p:tgtEl>
                                          <p:spTgt spid="3">
                                            <p:txEl>
                                              <p:pRg st="9" end="9"/>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
                                            <p:txEl>
                                              <p:pRg st="10" end="10"/>
                                            </p:txEl>
                                          </p:spTgt>
                                        </p:tgtEl>
                                        <p:attrNameLst>
                                          <p:attrName>style.visibility</p:attrName>
                                        </p:attrNameLst>
                                      </p:cBhvr>
                                      <p:to>
                                        <p:strVal val="visible"/>
                                      </p:to>
                                    </p:set>
                                    <p:animEffect transition="in" filter="fade">
                                      <p:cBhvr>
                                        <p:cTn id="39" dur="20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产品周期中的质量保障</a:t>
            </a:r>
            <a:endParaRPr lang="en-US" dirty="0"/>
          </a:p>
        </p:txBody>
      </p:sp>
      <p:sp>
        <p:nvSpPr>
          <p:cNvPr id="3" name="Content Placeholder 2"/>
          <p:cNvSpPr>
            <a:spLocks noGrp="1"/>
          </p:cNvSpPr>
          <p:nvPr>
            <p:ph idx="1"/>
          </p:nvPr>
        </p:nvSpPr>
        <p:spPr/>
        <p:txBody>
          <a:bodyPr>
            <a:normAutofit/>
          </a:bodyPr>
          <a:lstStyle/>
          <a:p>
            <a:r>
              <a:rPr lang="en-US" dirty="0"/>
              <a:t>Product Cycle Model incorporates Quality Control activities</a:t>
            </a:r>
          </a:p>
          <a:p>
            <a:pPr lvl="1"/>
            <a:r>
              <a:rPr lang="zh-CN" altLang="en-US" dirty="0"/>
              <a:t>计划阶段</a:t>
            </a:r>
            <a:r>
              <a:rPr lang="en-US" dirty="0"/>
              <a:t>: </a:t>
            </a:r>
            <a:r>
              <a:rPr lang="zh-CN" altLang="en-US" dirty="0"/>
              <a:t>吸收上个版本的质量方面的教训，考虑如何找到</a:t>
            </a:r>
            <a:r>
              <a:rPr lang="en-US" altLang="zh-CN" dirty="0"/>
              <a:t>bug </a:t>
            </a:r>
            <a:r>
              <a:rPr lang="zh-CN" altLang="en-US" dirty="0"/>
              <a:t>的根源</a:t>
            </a:r>
            <a:endParaRPr lang="en-US" dirty="0"/>
          </a:p>
          <a:p>
            <a:pPr lvl="1"/>
            <a:r>
              <a:rPr lang="zh-CN" altLang="en-US" dirty="0"/>
              <a:t>设计文档：</a:t>
            </a:r>
            <a:r>
              <a:rPr lang="en-US" altLang="zh-CN" dirty="0"/>
              <a:t>spec modeling</a:t>
            </a:r>
          </a:p>
          <a:p>
            <a:pPr lvl="2"/>
            <a:r>
              <a:rPr lang="zh-CN" altLang="en-US" dirty="0"/>
              <a:t>把技术文档转化为有限状态自动机并坚持</a:t>
            </a:r>
            <a:endParaRPr lang="en-US" dirty="0"/>
          </a:p>
          <a:p>
            <a:pPr lvl="1"/>
            <a:r>
              <a:rPr lang="zh-CN" altLang="en-US" dirty="0"/>
              <a:t>实现阶段</a:t>
            </a:r>
            <a:r>
              <a:rPr lang="en-US" dirty="0"/>
              <a:t>: </a:t>
            </a:r>
            <a:r>
              <a:rPr lang="zh-CN" altLang="en-US" dirty="0"/>
              <a:t>代码复审</a:t>
            </a:r>
            <a:r>
              <a:rPr lang="en-US" dirty="0"/>
              <a:t>, </a:t>
            </a:r>
            <a:r>
              <a:rPr lang="en-US" altLang="zh-CN" dirty="0"/>
              <a:t>bug </a:t>
            </a:r>
            <a:r>
              <a:rPr lang="zh-CN" altLang="en-US" dirty="0"/>
              <a:t>诊断</a:t>
            </a:r>
            <a:r>
              <a:rPr lang="en-US" dirty="0"/>
              <a:t>, </a:t>
            </a:r>
            <a:r>
              <a:rPr lang="zh-CN" altLang="en-US" dirty="0"/>
              <a:t>签入测试 （</a:t>
            </a:r>
            <a:r>
              <a:rPr lang="en-US" dirty="0"/>
              <a:t>Check-in Tests</a:t>
            </a:r>
            <a:r>
              <a:rPr lang="zh-CN" altLang="en-US" dirty="0"/>
              <a:t>）</a:t>
            </a:r>
            <a:r>
              <a:rPr lang="en-US" dirty="0"/>
              <a:t>, BVTs</a:t>
            </a:r>
          </a:p>
          <a:p>
            <a:pPr lvl="1"/>
            <a:r>
              <a:rPr lang="zh-CN" altLang="en-US" dirty="0"/>
              <a:t>稳定阶段</a:t>
            </a:r>
            <a:r>
              <a:rPr lang="en-US" dirty="0"/>
              <a:t>: </a:t>
            </a:r>
            <a:r>
              <a:rPr lang="zh-CN" altLang="en-US" dirty="0"/>
              <a:t>集成测试</a:t>
            </a:r>
            <a:r>
              <a:rPr lang="en-US" dirty="0"/>
              <a:t>, </a:t>
            </a:r>
            <a:r>
              <a:rPr lang="zh-CN" altLang="en-US" dirty="0"/>
              <a:t>冻结模块</a:t>
            </a:r>
            <a:r>
              <a:rPr lang="en-US" dirty="0"/>
              <a:t>, </a:t>
            </a:r>
            <a:r>
              <a:rPr lang="zh-CN" altLang="en-US" dirty="0"/>
              <a:t>准备发布</a:t>
            </a:r>
            <a:endParaRPr lang="en-US" dirty="0"/>
          </a:p>
          <a:p>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0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20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20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20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2000"/>
                                        <p:tgtEl>
                                          <p:spTgt spid="3">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20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QA in Microsoft</a:t>
            </a:r>
          </a:p>
        </p:txBody>
      </p:sp>
      <p:sp>
        <p:nvSpPr>
          <p:cNvPr id="3" name="Content Placeholder 2"/>
          <p:cNvSpPr>
            <a:spLocks noGrp="1"/>
          </p:cNvSpPr>
          <p:nvPr>
            <p:ph idx="1"/>
          </p:nvPr>
        </p:nvSpPr>
        <p:spPr/>
        <p:txBody>
          <a:bodyPr/>
          <a:lstStyle/>
          <a:p>
            <a:r>
              <a:rPr lang="zh-CN" altLang="en-US" dirty="0"/>
              <a:t>关于安全性的软件开发周期</a:t>
            </a:r>
            <a:endParaRPr lang="en-US" dirty="0"/>
          </a:p>
          <a:p>
            <a:pPr lvl="1"/>
            <a:r>
              <a:rPr lang="en-US" dirty="0"/>
              <a:t>Threat Modeling </a:t>
            </a:r>
          </a:p>
          <a:p>
            <a:pPr lvl="2"/>
            <a:r>
              <a:rPr lang="zh-CN" altLang="en-US" dirty="0"/>
              <a:t>威胁建模</a:t>
            </a:r>
            <a:endParaRPr lang="en-US" dirty="0"/>
          </a:p>
          <a:p>
            <a:pPr lvl="1"/>
            <a:r>
              <a:rPr lang="en-US" dirty="0"/>
              <a:t>Security Push </a:t>
            </a:r>
            <a:r>
              <a:rPr lang="en-US" altLang="zh-CN" dirty="0"/>
              <a:t>o</a:t>
            </a:r>
            <a:r>
              <a:rPr lang="en-US" dirty="0"/>
              <a:t>f legacy code </a:t>
            </a:r>
          </a:p>
          <a:p>
            <a:pPr lvl="2"/>
            <a:r>
              <a:rPr lang="zh-CN" altLang="en-US" dirty="0"/>
              <a:t>对于旧代码，进行全面的安全性检查</a:t>
            </a:r>
            <a:endParaRPr lang="en-US" dirty="0"/>
          </a:p>
          <a:p>
            <a:pPr lvl="1"/>
            <a:r>
              <a:rPr lang="en-US" dirty="0"/>
              <a:t>Binary / Static code scans</a:t>
            </a:r>
          </a:p>
          <a:p>
            <a:pPr lvl="2"/>
            <a:r>
              <a:rPr lang="zh-CN" altLang="en-US" dirty="0"/>
              <a:t>代码分析，静态代码扫码和检查</a:t>
            </a:r>
            <a:endParaRPr lang="en-US" dirty="0"/>
          </a:p>
          <a:p>
            <a:pPr lvl="1"/>
            <a:r>
              <a:rPr lang="en-US" dirty="0"/>
              <a:t>Reviewed for compliance by Security Team</a:t>
            </a:r>
          </a:p>
          <a:p>
            <a:pPr lvl="2"/>
            <a:r>
              <a:rPr lang="zh-CN" altLang="en-US" dirty="0"/>
              <a:t>由专门的产品安全团队检查代码的安全性</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0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20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20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20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2000"/>
                                        <p:tgtEl>
                                          <p:spTgt spid="3">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2000"/>
                                        <p:tgtEl>
                                          <p:spTgt spid="3">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2000"/>
                                        <p:tgtEl>
                                          <p:spTgt spid="3">
                                            <p:txEl>
                                              <p:pRg st="6" end="6"/>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fade">
                                      <p:cBhvr>
                                        <p:cTn id="28" dur="2000"/>
                                        <p:tgtEl>
                                          <p:spTgt spid="3">
                                            <p:txEl>
                                              <p:pRg st="7" end="7"/>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Effect transition="in" filter="fade">
                                      <p:cBhvr>
                                        <p:cTn id="31" dur="20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测试工程师典型的一天</a:t>
            </a:r>
            <a:endParaRPr lang="en-US" dirty="0"/>
          </a:p>
        </p:txBody>
      </p:sp>
      <p:sp>
        <p:nvSpPr>
          <p:cNvPr id="3" name="Content Placeholder 2"/>
          <p:cNvSpPr>
            <a:spLocks noGrp="1"/>
          </p:cNvSpPr>
          <p:nvPr>
            <p:ph idx="1"/>
          </p:nvPr>
        </p:nvSpPr>
        <p:spPr/>
        <p:txBody>
          <a:bodyPr>
            <a:normAutofit fontScale="92500" lnSpcReduction="20000"/>
          </a:bodyPr>
          <a:lstStyle/>
          <a:p>
            <a:r>
              <a:rPr lang="zh-CN" altLang="en-US" dirty="0"/>
              <a:t>取决于产品处于什么阶段</a:t>
            </a:r>
            <a:endParaRPr lang="en-US" dirty="0"/>
          </a:p>
          <a:p>
            <a:pPr lvl="1"/>
            <a:r>
              <a:rPr lang="zh-CN" altLang="en-US" dirty="0"/>
              <a:t>计划阶段</a:t>
            </a:r>
            <a:r>
              <a:rPr lang="en-US" dirty="0"/>
              <a:t>: </a:t>
            </a:r>
            <a:r>
              <a:rPr lang="zh-CN" altLang="en-US" dirty="0"/>
              <a:t>复审 </a:t>
            </a:r>
            <a:r>
              <a:rPr lang="en-US" dirty="0"/>
              <a:t>Spec, </a:t>
            </a:r>
            <a:r>
              <a:rPr lang="zh-CN" altLang="en-US" dirty="0"/>
              <a:t>改进测试框架</a:t>
            </a:r>
            <a:r>
              <a:rPr lang="en-US" dirty="0"/>
              <a:t>, </a:t>
            </a:r>
            <a:r>
              <a:rPr lang="zh-CN" altLang="en-US" dirty="0"/>
              <a:t>把最优实践方法集成到工作环境中， 复审场景设计</a:t>
            </a:r>
            <a:endParaRPr lang="en-US" dirty="0"/>
          </a:p>
          <a:p>
            <a:pPr lvl="1"/>
            <a:r>
              <a:rPr lang="zh-CN" altLang="en-US" dirty="0"/>
              <a:t>实现阶段</a:t>
            </a:r>
            <a:r>
              <a:rPr lang="en-US" dirty="0"/>
              <a:t>: </a:t>
            </a:r>
            <a:r>
              <a:rPr lang="zh-CN" altLang="en-US" dirty="0"/>
              <a:t>代码复审</a:t>
            </a:r>
            <a:r>
              <a:rPr lang="en-US" dirty="0"/>
              <a:t>, </a:t>
            </a:r>
            <a:r>
              <a:rPr lang="zh-CN" altLang="en-US" dirty="0"/>
              <a:t>运行测试，收集质量数据</a:t>
            </a:r>
            <a:endParaRPr lang="en-US" dirty="0"/>
          </a:p>
          <a:p>
            <a:pPr lvl="1"/>
            <a:r>
              <a:rPr lang="zh-CN" altLang="en-US" dirty="0"/>
              <a:t>稳定阶段</a:t>
            </a:r>
            <a:r>
              <a:rPr lang="en-US" dirty="0"/>
              <a:t>: </a:t>
            </a:r>
            <a:r>
              <a:rPr lang="zh-CN" altLang="en-US" dirty="0"/>
              <a:t>集成测试</a:t>
            </a:r>
            <a:r>
              <a:rPr lang="en-US" dirty="0"/>
              <a:t>, </a:t>
            </a:r>
            <a:r>
              <a:rPr lang="en-US" altLang="zh-CN" dirty="0"/>
              <a:t>UI-</a:t>
            </a:r>
            <a:r>
              <a:rPr lang="zh-CN" altLang="en-US" dirty="0"/>
              <a:t>相关的本地化测试，安全测试</a:t>
            </a:r>
            <a:endParaRPr lang="en-US" dirty="0"/>
          </a:p>
          <a:p>
            <a:r>
              <a:rPr lang="zh-CN" altLang="en-US"/>
              <a:t>测试工程师的工作要求</a:t>
            </a:r>
            <a:endParaRPr lang="en-US" dirty="0"/>
          </a:p>
          <a:p>
            <a:pPr lvl="1"/>
            <a:r>
              <a:rPr lang="en-US" dirty="0"/>
              <a:t>Reviews of specs (requires PM skills / customer empathy)</a:t>
            </a:r>
          </a:p>
          <a:p>
            <a:pPr lvl="1"/>
            <a:r>
              <a:rPr lang="en-US" dirty="0"/>
              <a:t>Reviews of Code (requires Dev++ skills)</a:t>
            </a:r>
          </a:p>
          <a:p>
            <a:pPr lvl="1"/>
            <a:r>
              <a:rPr lang="en-US" dirty="0"/>
              <a:t>Generating Test Cases (requires Creativity, hacker mentality)</a:t>
            </a:r>
          </a:p>
          <a:p>
            <a:pPr lvl="1"/>
            <a:r>
              <a:rPr lang="en-US" dirty="0"/>
              <a:t>Writing automation / Test Case Generation (requires Engineering skills, creativity)</a:t>
            </a:r>
          </a:p>
          <a:p>
            <a:pPr lvl="1"/>
            <a:r>
              <a:rPr lang="en-US" dirty="0"/>
              <a:t>Investigating and debugging issues (requires system knowledge, persistence)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0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20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20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20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2000"/>
                                        <p:tgtEl>
                                          <p:spTgt spid="3">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2000"/>
                                        <p:tgtEl>
                                          <p:spTgt spid="3">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2000"/>
                                        <p:tgtEl>
                                          <p:spTgt spid="3">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fade">
                                      <p:cBhvr>
                                        <p:cTn id="30" dur="2000"/>
                                        <p:tgtEl>
                                          <p:spTgt spid="3">
                                            <p:txEl>
                                              <p:pRg st="7" end="7"/>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fade">
                                      <p:cBhvr>
                                        <p:cTn id="33" dur="2000"/>
                                        <p:tgtEl>
                                          <p:spTgt spid="3">
                                            <p:txEl>
                                              <p:pRg st="8" end="8"/>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
                                            <p:txEl>
                                              <p:pRg st="9" end="9"/>
                                            </p:txEl>
                                          </p:spTgt>
                                        </p:tgtEl>
                                        <p:attrNameLst>
                                          <p:attrName>style.visibility</p:attrName>
                                        </p:attrNameLst>
                                      </p:cBhvr>
                                      <p:to>
                                        <p:strVal val="visible"/>
                                      </p:to>
                                    </p:set>
                                    <p:animEffect transition="in" filter="fade">
                                      <p:cBhvr>
                                        <p:cTn id="36" dur="20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4CD14DB-BB81-479F-A1FC-1C75640E9F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10" name="Rectangle 9">
            <a:extLst>
              <a:ext uri="{FF2B5EF4-FFF2-40B4-BE49-F238E27FC236}">
                <a16:creationId xmlns:a16="http://schemas.microsoft.com/office/drawing/2014/main" id="{C943A91B-7CA7-4592-A975-73B1BF8C4C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Freeform 7">
            <a:extLst>
              <a:ext uri="{FF2B5EF4-FFF2-40B4-BE49-F238E27FC236}">
                <a16:creationId xmlns:a16="http://schemas.microsoft.com/office/drawing/2014/main" id="{EC471314-E46A-414B-8D91-74880E84F1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entury Gothic" panose="020B0502020202020204"/>
              <a:ea typeface="+mn-ea"/>
              <a:cs typeface="+mn-cs"/>
            </a:endParaRPr>
          </a:p>
        </p:txBody>
      </p:sp>
      <p:sp useBgFill="1">
        <p:nvSpPr>
          <p:cNvPr id="14" name="Freeform: Shape 13">
            <a:extLst>
              <a:ext uri="{FF2B5EF4-FFF2-40B4-BE49-F238E27FC236}">
                <a16:creationId xmlns:a16="http://schemas.microsoft.com/office/drawing/2014/main" id="{6A681326-1C9D-44A3-A627-3871BDAE41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7" cy="5095933"/>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ln>
            <a:noFill/>
          </a:ln>
        </p:spPr>
      </p:sp>
      <p:sp>
        <p:nvSpPr>
          <p:cNvPr id="2" name="Title 1"/>
          <p:cNvSpPr>
            <a:spLocks noGrp="1"/>
          </p:cNvSpPr>
          <p:nvPr>
            <p:ph type="title"/>
          </p:nvPr>
        </p:nvSpPr>
        <p:spPr>
          <a:xfrm>
            <a:off x="1103312" y="452718"/>
            <a:ext cx="8947522" cy="1400530"/>
          </a:xfrm>
        </p:spPr>
        <p:txBody>
          <a:bodyPr anchor="ctr">
            <a:normAutofit/>
          </a:bodyPr>
          <a:lstStyle/>
          <a:p>
            <a:r>
              <a:rPr lang="zh-CN" altLang="en-US" dirty="0">
                <a:solidFill>
                  <a:srgbClr val="FFFFFF"/>
                </a:solidFill>
              </a:rPr>
              <a:t>有关测试的误解</a:t>
            </a:r>
            <a:endParaRPr lang="en-US" dirty="0">
              <a:solidFill>
                <a:srgbClr val="FFFFFF"/>
              </a:solidFill>
            </a:endParaRPr>
          </a:p>
        </p:txBody>
      </p:sp>
      <p:sp>
        <p:nvSpPr>
          <p:cNvPr id="3" name="Content Placeholder 2"/>
          <p:cNvSpPr>
            <a:spLocks noGrp="1"/>
          </p:cNvSpPr>
          <p:nvPr>
            <p:ph idx="1"/>
          </p:nvPr>
        </p:nvSpPr>
        <p:spPr>
          <a:xfrm>
            <a:off x="1103312" y="2763520"/>
            <a:ext cx="8946541" cy="3484879"/>
          </a:xfrm>
        </p:spPr>
        <p:txBody>
          <a:bodyPr>
            <a:normAutofit/>
          </a:bodyPr>
          <a:lstStyle/>
          <a:p>
            <a:pPr>
              <a:lnSpc>
                <a:spcPct val="90000"/>
              </a:lnSpc>
            </a:pPr>
            <a:r>
              <a:rPr lang="zh-CN" altLang="en-US" dirty="0"/>
              <a:t>测试在项目的最后进行就可以了。</a:t>
            </a:r>
            <a:endParaRPr lang="en-US"/>
          </a:p>
          <a:p>
            <a:pPr>
              <a:lnSpc>
                <a:spcPct val="90000"/>
              </a:lnSpc>
            </a:pPr>
            <a:r>
              <a:rPr lang="zh-CN" altLang="en-US" dirty="0"/>
              <a:t>这是远远不够的。当你在项目后期发现了问题，问题的根源往往是项目的早期的一些决定和设计，这时候，再要对进行修改就比较困难了。这要求测试人员从项目开始就要积极介入，从源头防止问题的发生。</a:t>
            </a:r>
            <a:endParaRPr lang="en-US" altLang="zh-CN"/>
          </a:p>
          <a:p>
            <a:pPr>
              <a:lnSpc>
                <a:spcPct val="90000"/>
              </a:lnSpc>
            </a:pPr>
            <a:r>
              <a:rPr lang="zh-CN" altLang="en-US" dirty="0"/>
              <a:t>有人会说</a:t>
            </a:r>
            <a:r>
              <a:rPr lang="en-US" dirty="0"/>
              <a:t>- </a:t>
            </a:r>
            <a:r>
              <a:rPr lang="zh-CN" altLang="en-US" dirty="0"/>
              <a:t>我是一个小小的测试人员，项目开始的时候我能做什么？这就是小小测试人员努力的方向。</a:t>
            </a:r>
            <a:endParaRPr lang="en-US" altLang="zh-CN"/>
          </a:p>
          <a:p>
            <a:pPr>
              <a:lnSpc>
                <a:spcPct val="90000"/>
              </a:lnSpc>
            </a:pPr>
            <a:r>
              <a:rPr lang="zh-CN" altLang="en-US" dirty="0"/>
              <a:t>一个软件项目的各个功能都可以有自己的测试计划，它们可以在不同的阶段发挥作用。但是针对整个项目的总测试计划（又叫测试总纲）要在计划阶段大致定下来，并指导所有测试工作的进行。</a:t>
            </a:r>
            <a:endParaRPr lang="en-US" altLang="zh-CN"/>
          </a:p>
          <a:p>
            <a:pPr>
              <a:lnSpc>
                <a:spcPct val="90000"/>
              </a:lnSpc>
            </a:pPr>
            <a:r>
              <a:rPr lang="en-US" altLang="zh-CN" dirty="0"/>
              <a:t>What is “good enough”</a:t>
            </a:r>
            <a:r>
              <a:rPr lang="zh-CN" altLang="en-US" dirty="0"/>
              <a:t>： 要定义这个标准</a:t>
            </a:r>
            <a:endParaRPr lang="en-US"/>
          </a:p>
        </p:txBody>
      </p:sp>
    </p:spTree>
  </p:cSld>
  <p:clrMapOvr>
    <a:overrideClrMapping bg1="lt1" tx1="dk1" bg2="lt2" tx2="dk2" accent1="accent1" accent2="accent2" accent3="accent3" accent4="accent4" accent5="accent5" accent6="accent6" hlink="hlink" folHlink="folHlink"/>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4CD14DB-BB81-479F-A1FC-1C75640E9F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10" name="Rectangle 9">
            <a:extLst>
              <a:ext uri="{FF2B5EF4-FFF2-40B4-BE49-F238E27FC236}">
                <a16:creationId xmlns:a16="http://schemas.microsoft.com/office/drawing/2014/main" id="{C943A91B-7CA7-4592-A975-73B1BF8C4C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Freeform 7">
            <a:extLst>
              <a:ext uri="{FF2B5EF4-FFF2-40B4-BE49-F238E27FC236}">
                <a16:creationId xmlns:a16="http://schemas.microsoft.com/office/drawing/2014/main" id="{EC471314-E46A-414B-8D91-74880E84F1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entury Gothic" panose="020B0502020202020204"/>
              <a:ea typeface="+mn-ea"/>
              <a:cs typeface="+mn-cs"/>
            </a:endParaRPr>
          </a:p>
        </p:txBody>
      </p:sp>
      <p:sp useBgFill="1">
        <p:nvSpPr>
          <p:cNvPr id="14" name="Freeform: Shape 13">
            <a:extLst>
              <a:ext uri="{FF2B5EF4-FFF2-40B4-BE49-F238E27FC236}">
                <a16:creationId xmlns:a16="http://schemas.microsoft.com/office/drawing/2014/main" id="{6A681326-1C9D-44A3-A627-3871BDAE41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7" cy="5095933"/>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ln>
            <a:noFill/>
          </a:ln>
        </p:spPr>
      </p:sp>
      <p:sp>
        <p:nvSpPr>
          <p:cNvPr id="2" name="Title 1"/>
          <p:cNvSpPr>
            <a:spLocks noGrp="1"/>
          </p:cNvSpPr>
          <p:nvPr>
            <p:ph type="title"/>
          </p:nvPr>
        </p:nvSpPr>
        <p:spPr>
          <a:xfrm>
            <a:off x="1103312" y="452718"/>
            <a:ext cx="8947522" cy="1400530"/>
          </a:xfrm>
        </p:spPr>
        <p:txBody>
          <a:bodyPr anchor="ctr">
            <a:normAutofit/>
          </a:bodyPr>
          <a:lstStyle/>
          <a:p>
            <a:r>
              <a:rPr lang="zh-CN" altLang="en-US">
                <a:solidFill>
                  <a:srgbClr val="FFFFFF"/>
                </a:solidFill>
              </a:rPr>
              <a:t>有关测试的误解</a:t>
            </a:r>
            <a:endParaRPr lang="en-US">
              <a:solidFill>
                <a:srgbClr val="FFFFFF"/>
              </a:solidFill>
            </a:endParaRPr>
          </a:p>
        </p:txBody>
      </p:sp>
      <p:sp>
        <p:nvSpPr>
          <p:cNvPr id="3" name="Content Placeholder 2"/>
          <p:cNvSpPr>
            <a:spLocks noGrp="1"/>
          </p:cNvSpPr>
          <p:nvPr>
            <p:ph idx="1"/>
          </p:nvPr>
        </p:nvSpPr>
        <p:spPr>
          <a:xfrm>
            <a:off x="1103312" y="2763520"/>
            <a:ext cx="8946541" cy="3484879"/>
          </a:xfrm>
        </p:spPr>
        <p:txBody>
          <a:bodyPr>
            <a:normAutofit/>
          </a:bodyPr>
          <a:lstStyle/>
          <a:p>
            <a:pPr marL="0" indent="0">
              <a:buNone/>
            </a:pPr>
            <a:r>
              <a:rPr lang="zh-CN" altLang="en-US" b="1" dirty="0"/>
              <a:t>测试就得根据规格说明书（</a:t>
            </a:r>
            <a:r>
              <a:rPr lang="en-US" b="1" dirty="0"/>
              <a:t>spec</a:t>
            </a:r>
            <a:r>
              <a:rPr lang="zh-CN" altLang="en-US" b="1" dirty="0"/>
              <a:t>）来测，所以是很机械的。</a:t>
            </a:r>
            <a:endParaRPr lang="en-US" b="1" dirty="0"/>
          </a:p>
          <a:p>
            <a:r>
              <a:rPr lang="zh-CN" altLang="en-US" dirty="0"/>
              <a:t>那不一定，即使你的软件产品功能</a:t>
            </a:r>
            <a:r>
              <a:rPr lang="en-US" dirty="0"/>
              <a:t>100% </a:t>
            </a:r>
            <a:r>
              <a:rPr lang="zh-CN" altLang="en-US" dirty="0"/>
              <a:t>符合</a:t>
            </a:r>
            <a:r>
              <a:rPr lang="en-US" dirty="0"/>
              <a:t>spec </a:t>
            </a:r>
            <a:r>
              <a:rPr lang="zh-CN" altLang="en-US" dirty="0"/>
              <a:t>的要求，但是用户也可能非常恨你的软件。这时，测试人员就没有尽到责任，因为测试人员要从用户的角度出发，测试软件。</a:t>
            </a:r>
            <a:endParaRPr lang="en-US" dirty="0"/>
          </a:p>
          <a:p>
            <a:endParaRPr lang="en-US" dirty="0"/>
          </a:p>
        </p:txBody>
      </p:sp>
    </p:spTree>
  </p:cSld>
  <p:clrMapOvr>
    <a:overrideClrMapping bg1="lt1" tx1="dk1" bg2="lt2" tx2="dk2" accent1="accent1" accent2="accent2" accent3="accent3" accent4="accent4" accent5="accent5" accent6="accent6" hlink="hlink" folHlink="folHlink"/>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4CD14DB-BB81-479F-A1FC-1C75640E9F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10" name="Rectangle 9">
            <a:extLst>
              <a:ext uri="{FF2B5EF4-FFF2-40B4-BE49-F238E27FC236}">
                <a16:creationId xmlns:a16="http://schemas.microsoft.com/office/drawing/2014/main" id="{C943A91B-7CA7-4592-A975-73B1BF8C4C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Freeform 7">
            <a:extLst>
              <a:ext uri="{FF2B5EF4-FFF2-40B4-BE49-F238E27FC236}">
                <a16:creationId xmlns:a16="http://schemas.microsoft.com/office/drawing/2014/main" id="{EC471314-E46A-414B-8D91-74880E84F1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entury Gothic" panose="020B0502020202020204"/>
              <a:ea typeface="+mn-ea"/>
              <a:cs typeface="+mn-cs"/>
            </a:endParaRPr>
          </a:p>
        </p:txBody>
      </p:sp>
      <p:sp useBgFill="1">
        <p:nvSpPr>
          <p:cNvPr id="14" name="Freeform: Shape 13">
            <a:extLst>
              <a:ext uri="{FF2B5EF4-FFF2-40B4-BE49-F238E27FC236}">
                <a16:creationId xmlns:a16="http://schemas.microsoft.com/office/drawing/2014/main" id="{6A681326-1C9D-44A3-A627-3871BDAE41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7" cy="5095933"/>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ln>
            <a:noFill/>
          </a:ln>
        </p:spPr>
      </p:sp>
      <p:sp>
        <p:nvSpPr>
          <p:cNvPr id="2" name="Title 1"/>
          <p:cNvSpPr>
            <a:spLocks noGrp="1"/>
          </p:cNvSpPr>
          <p:nvPr>
            <p:ph type="title"/>
          </p:nvPr>
        </p:nvSpPr>
        <p:spPr>
          <a:xfrm>
            <a:off x="1103312" y="452718"/>
            <a:ext cx="8947522" cy="1400530"/>
          </a:xfrm>
        </p:spPr>
        <p:txBody>
          <a:bodyPr anchor="ctr">
            <a:normAutofit/>
          </a:bodyPr>
          <a:lstStyle/>
          <a:p>
            <a:r>
              <a:rPr lang="zh-CN" altLang="en-US">
                <a:solidFill>
                  <a:srgbClr val="FFFFFF"/>
                </a:solidFill>
              </a:rPr>
              <a:t>有关测试的误解</a:t>
            </a:r>
            <a:endParaRPr lang="en-US">
              <a:solidFill>
                <a:srgbClr val="FFFFFF"/>
              </a:solidFill>
            </a:endParaRPr>
          </a:p>
        </p:txBody>
      </p:sp>
      <p:sp>
        <p:nvSpPr>
          <p:cNvPr id="3" name="Content Placeholder 2"/>
          <p:cNvSpPr>
            <a:spLocks noGrp="1"/>
          </p:cNvSpPr>
          <p:nvPr>
            <p:ph idx="1"/>
          </p:nvPr>
        </p:nvSpPr>
        <p:spPr>
          <a:xfrm>
            <a:off x="1103312" y="2763520"/>
            <a:ext cx="8946541" cy="3484879"/>
          </a:xfrm>
        </p:spPr>
        <p:txBody>
          <a:bodyPr>
            <a:normAutofit/>
          </a:bodyPr>
          <a:lstStyle/>
          <a:p>
            <a:pPr marL="0" indent="0">
              <a:buNone/>
            </a:pPr>
            <a:r>
              <a:rPr lang="zh-CN" altLang="en-US" b="1" dirty="0"/>
              <a:t>测试人员当然也写代码，但是质量不一定要很高。？</a:t>
            </a:r>
            <a:endParaRPr lang="en-US" b="1" dirty="0"/>
          </a:p>
          <a:p>
            <a:r>
              <a:rPr lang="zh-CN" altLang="en-US" dirty="0"/>
              <a:t>开发人员的代码没写好，可以依赖于测试人员来发现问题。但是如果测试人员的代码没写好，我们依赖谁来测试，改错呢？这就要求我们测试人员的代码质量特别高，因为我们是最后一道防线，如果我们的代码和测试工作有漏洞，那么</a:t>
            </a:r>
            <a:r>
              <a:rPr lang="en-US" dirty="0"/>
              <a:t>bug </a:t>
            </a:r>
            <a:r>
              <a:rPr lang="zh-CN" altLang="en-US" dirty="0"/>
              <a:t>就会跑到用户那里去。</a:t>
            </a:r>
            <a:endParaRPr lang="en-US" dirty="0"/>
          </a:p>
          <a:p>
            <a:endParaRPr lang="en-US" dirty="0"/>
          </a:p>
        </p:txBody>
      </p:sp>
    </p:spTree>
  </p:cSld>
  <p:clrMapOvr>
    <a:overrideClrMapping bg1="lt1" tx1="dk1" bg2="lt2" tx2="dk2" accent1="accent1" accent2="accent2" accent3="accent3" accent4="accent4" accent5="accent5" accent6="accent6" hlink="hlink" folHlink="folHlink"/>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4CD14DB-BB81-479F-A1FC-1C75640E9F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10" name="Rectangle 9">
            <a:extLst>
              <a:ext uri="{FF2B5EF4-FFF2-40B4-BE49-F238E27FC236}">
                <a16:creationId xmlns:a16="http://schemas.microsoft.com/office/drawing/2014/main" id="{C943A91B-7CA7-4592-A975-73B1BF8C4C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Freeform 7">
            <a:extLst>
              <a:ext uri="{FF2B5EF4-FFF2-40B4-BE49-F238E27FC236}">
                <a16:creationId xmlns:a16="http://schemas.microsoft.com/office/drawing/2014/main" id="{EC471314-E46A-414B-8D91-74880E84F1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entury Gothic" panose="020B0502020202020204"/>
              <a:ea typeface="+mn-ea"/>
              <a:cs typeface="+mn-cs"/>
            </a:endParaRPr>
          </a:p>
        </p:txBody>
      </p:sp>
      <p:sp useBgFill="1">
        <p:nvSpPr>
          <p:cNvPr id="14" name="Freeform: Shape 13">
            <a:extLst>
              <a:ext uri="{FF2B5EF4-FFF2-40B4-BE49-F238E27FC236}">
                <a16:creationId xmlns:a16="http://schemas.microsoft.com/office/drawing/2014/main" id="{6A681326-1C9D-44A3-A627-3871BDAE41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7" cy="5095933"/>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ln>
            <a:noFill/>
          </a:ln>
        </p:spPr>
      </p:sp>
      <p:sp>
        <p:nvSpPr>
          <p:cNvPr id="2" name="Title 1"/>
          <p:cNvSpPr>
            <a:spLocks noGrp="1"/>
          </p:cNvSpPr>
          <p:nvPr>
            <p:ph type="title"/>
          </p:nvPr>
        </p:nvSpPr>
        <p:spPr>
          <a:xfrm>
            <a:off x="1103312" y="452718"/>
            <a:ext cx="8947522" cy="1400530"/>
          </a:xfrm>
        </p:spPr>
        <p:txBody>
          <a:bodyPr anchor="ctr">
            <a:normAutofit/>
          </a:bodyPr>
          <a:lstStyle/>
          <a:p>
            <a:r>
              <a:rPr lang="zh-CN" altLang="en-US">
                <a:solidFill>
                  <a:srgbClr val="FFFFFF"/>
                </a:solidFill>
              </a:rPr>
              <a:t>有关测试的误解</a:t>
            </a:r>
            <a:endParaRPr lang="en-US">
              <a:solidFill>
                <a:srgbClr val="FFFFFF"/>
              </a:solidFill>
            </a:endParaRPr>
          </a:p>
        </p:txBody>
      </p:sp>
      <p:sp>
        <p:nvSpPr>
          <p:cNvPr id="3" name="Content Placeholder 2"/>
          <p:cNvSpPr>
            <a:spLocks noGrp="1"/>
          </p:cNvSpPr>
          <p:nvPr>
            <p:ph idx="1"/>
          </p:nvPr>
        </p:nvSpPr>
        <p:spPr>
          <a:xfrm>
            <a:off x="1103312" y="2763520"/>
            <a:ext cx="8946541" cy="3484879"/>
          </a:xfrm>
        </p:spPr>
        <p:txBody>
          <a:bodyPr>
            <a:normAutofit/>
          </a:bodyPr>
          <a:lstStyle/>
          <a:p>
            <a:pPr marL="0" indent="0">
              <a:buNone/>
            </a:pPr>
            <a:r>
              <a:rPr lang="zh-CN" altLang="en-US" b="1" dirty="0"/>
              <a:t>测试的时候尽量用</a:t>
            </a:r>
            <a:r>
              <a:rPr lang="en-US" b="1" dirty="0"/>
              <a:t>Debug</a:t>
            </a:r>
            <a:r>
              <a:rPr lang="zh-CN" altLang="en-US" b="1" dirty="0"/>
              <a:t>版本，便于发现 </a:t>
            </a:r>
            <a:r>
              <a:rPr lang="en-US" b="1" dirty="0"/>
              <a:t>bug</a:t>
            </a:r>
          </a:p>
          <a:p>
            <a:r>
              <a:rPr lang="zh-CN" altLang="en-US" dirty="0"/>
              <a:t>如果你的目的是尽快让问题显现，尽快找到问题，那我建议用</a:t>
            </a:r>
            <a:r>
              <a:rPr lang="en-US" dirty="0"/>
              <a:t>Debug</a:t>
            </a:r>
            <a:r>
              <a:rPr lang="zh-CN" altLang="en-US" dirty="0"/>
              <a:t>版本，“尽快发现问题”在软件开发周期的早期特别重要。</a:t>
            </a:r>
            <a:endParaRPr lang="en-US" altLang="zh-CN" dirty="0"/>
          </a:p>
          <a:p>
            <a:r>
              <a:rPr lang="zh-CN" altLang="en-US" dirty="0"/>
              <a:t>如果你的目的是尽可能测试用户所看到的软件，则用</a:t>
            </a:r>
            <a:r>
              <a:rPr lang="en-US" dirty="0"/>
              <a:t>Release</a:t>
            </a:r>
            <a:r>
              <a:rPr lang="zh-CN" altLang="en-US" dirty="0"/>
              <a:t>版本，这在软件开发的后期很有价值，特别是在运行效能 </a:t>
            </a:r>
            <a:r>
              <a:rPr lang="en-US" altLang="zh-CN" dirty="0"/>
              <a:t>(performance) </a:t>
            </a:r>
            <a:r>
              <a:rPr lang="zh-CN" altLang="en-US" dirty="0"/>
              <a:t>和压力 </a:t>
            </a:r>
            <a:r>
              <a:rPr lang="en-US" altLang="zh-CN" dirty="0"/>
              <a:t>(stress) </a:t>
            </a:r>
            <a:r>
              <a:rPr lang="zh-CN" altLang="en-US" dirty="0"/>
              <a:t>测试的时候。</a:t>
            </a:r>
            <a:endParaRPr lang="en-US" dirty="0"/>
          </a:p>
        </p:txBody>
      </p:sp>
    </p:spTree>
  </p:cSld>
  <p:clrMapOvr>
    <a:overrideClrMapping bg1="lt1" tx1="dk1" bg2="lt2" tx2="dk2" accent1="accent1" accent2="accent2" accent3="accent3" accent4="accent4" accent5="accent5" accent6="accent6" hlink="hlink" folHlink="folHlink"/>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Different kind of test</a:t>
            </a:r>
            <a:endParaRPr lang="en-US" dirty="0"/>
          </a:p>
        </p:txBody>
      </p:sp>
      <p:pic>
        <p:nvPicPr>
          <p:cNvPr id="30723" name="Picture 3" descr="十八般"/>
          <p:cNvPicPr>
            <a:picLocks noChangeAspect="1" noChangeArrowheads="1"/>
          </p:cNvPicPr>
          <p:nvPr/>
        </p:nvPicPr>
        <p:blipFill>
          <a:blip r:embed="rId2" cstate="print"/>
          <a:srcRect/>
          <a:stretch>
            <a:fillRect/>
          </a:stretch>
        </p:blipFill>
        <p:spPr bwMode="auto">
          <a:xfrm>
            <a:off x="2539286" y="1371666"/>
            <a:ext cx="7061914" cy="5333935"/>
          </a:xfrm>
          <a:prstGeom prst="rect">
            <a:avLst/>
          </a:prstGeom>
          <a:noFill/>
          <a:ln w="9525">
            <a:noFill/>
            <a:miter lim="800000"/>
            <a:headEnd/>
            <a:tailEnd/>
          </a:ln>
          <a:effectLst>
            <a:outerShdw dist="35921" dir="2700000" algn="ctr" rotWithShape="0">
              <a:srgbClr val="808080"/>
            </a:outerShdw>
          </a:effectLst>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Microsoft YaHei" pitchFamily="34" charset="-122"/>
                <a:ea typeface="Microsoft YaHei" pitchFamily="34" charset="-122"/>
              </a:rPr>
              <a:t>Bug</a:t>
            </a:r>
            <a:r>
              <a:rPr lang="zh-CN" altLang="en-US" dirty="0">
                <a:latin typeface="Microsoft YaHei" pitchFamily="34" charset="-122"/>
                <a:ea typeface="Microsoft YaHei" pitchFamily="34" charset="-122"/>
              </a:rPr>
              <a:t>：缺陷</a:t>
            </a:r>
            <a:endParaRPr lang="en-US" dirty="0"/>
          </a:p>
        </p:txBody>
      </p:sp>
      <p:sp>
        <p:nvSpPr>
          <p:cNvPr id="3" name="Content Placeholder 2"/>
          <p:cNvSpPr>
            <a:spLocks noGrp="1"/>
          </p:cNvSpPr>
          <p:nvPr>
            <p:ph idx="1"/>
          </p:nvPr>
        </p:nvSpPr>
        <p:spPr/>
        <p:txBody>
          <a:bodyPr>
            <a:normAutofit lnSpcReduction="10000"/>
          </a:bodyPr>
          <a:lstStyle/>
          <a:p>
            <a:r>
              <a:rPr lang="en-US" dirty="0">
                <a:latin typeface="Microsoft YaHei" pitchFamily="34" charset="-122"/>
                <a:ea typeface="Microsoft YaHei" pitchFamily="34" charset="-122"/>
              </a:rPr>
              <a:t>Bug  </a:t>
            </a:r>
            <a:r>
              <a:rPr lang="en-US" altLang="zh-CN" dirty="0">
                <a:latin typeface="Microsoft YaHei" pitchFamily="34" charset="-122"/>
                <a:ea typeface="Microsoft YaHei" pitchFamily="34" charset="-122"/>
              </a:rPr>
              <a:t>has 3 aspects</a:t>
            </a:r>
            <a:r>
              <a:rPr lang="zh-CN" altLang="en-US" dirty="0">
                <a:latin typeface="Microsoft YaHei" pitchFamily="34" charset="-122"/>
                <a:ea typeface="Microsoft YaHei" pitchFamily="34" charset="-122"/>
              </a:rPr>
              <a:t>：</a:t>
            </a:r>
            <a:endParaRPr lang="en-US" altLang="zh-CN" dirty="0">
              <a:latin typeface="Microsoft YaHei" pitchFamily="34" charset="-122"/>
              <a:ea typeface="Microsoft YaHei" pitchFamily="34" charset="-122"/>
            </a:endParaRPr>
          </a:p>
          <a:p>
            <a:pPr lvl="1"/>
            <a:r>
              <a:rPr lang="zh-CN" altLang="en-US" sz="1900" dirty="0">
                <a:latin typeface="Microsoft YaHei" pitchFamily="34" charset="-122"/>
                <a:ea typeface="Microsoft YaHei" pitchFamily="34" charset="-122"/>
              </a:rPr>
              <a:t>症状（</a:t>
            </a:r>
            <a:r>
              <a:rPr lang="en-US" sz="1900" dirty="0">
                <a:latin typeface="Microsoft YaHei" pitchFamily="34" charset="-122"/>
                <a:ea typeface="Microsoft YaHei" pitchFamily="34" charset="-122"/>
              </a:rPr>
              <a:t>Symptom</a:t>
            </a:r>
            <a:r>
              <a:rPr lang="zh-CN" altLang="en-US" sz="1900" dirty="0">
                <a:latin typeface="Microsoft YaHei" pitchFamily="34" charset="-122"/>
                <a:ea typeface="Microsoft YaHei" pitchFamily="34" charset="-122"/>
              </a:rPr>
              <a:t>）</a:t>
            </a:r>
            <a:endParaRPr lang="en-US" altLang="zh-CN" sz="1900" dirty="0">
              <a:latin typeface="Microsoft YaHei" pitchFamily="34" charset="-122"/>
              <a:ea typeface="Microsoft YaHei" pitchFamily="34" charset="-122"/>
            </a:endParaRPr>
          </a:p>
          <a:p>
            <a:pPr lvl="1"/>
            <a:r>
              <a:rPr lang="zh-CN" altLang="en-US" sz="1900" dirty="0">
                <a:latin typeface="Microsoft YaHei" pitchFamily="34" charset="-122"/>
                <a:ea typeface="Microsoft YaHei" pitchFamily="34" charset="-122"/>
              </a:rPr>
              <a:t>程序错误（</a:t>
            </a:r>
            <a:r>
              <a:rPr lang="en-US" sz="1900" dirty="0">
                <a:latin typeface="Microsoft YaHei" pitchFamily="34" charset="-122"/>
                <a:ea typeface="Microsoft YaHei" pitchFamily="34" charset="-122"/>
              </a:rPr>
              <a:t>Fault</a:t>
            </a:r>
            <a:r>
              <a:rPr lang="zh-CN" altLang="en-US" sz="1900" dirty="0">
                <a:latin typeface="Microsoft YaHei" pitchFamily="34" charset="-122"/>
                <a:ea typeface="Microsoft YaHei" pitchFamily="34" charset="-122"/>
              </a:rPr>
              <a:t>）</a:t>
            </a:r>
            <a:endParaRPr lang="en-US" altLang="zh-CN" sz="1900" dirty="0">
              <a:latin typeface="Microsoft YaHei" pitchFamily="34" charset="-122"/>
              <a:ea typeface="Microsoft YaHei" pitchFamily="34" charset="-122"/>
            </a:endParaRPr>
          </a:p>
          <a:p>
            <a:pPr lvl="1"/>
            <a:r>
              <a:rPr lang="zh-CN" altLang="en-US" sz="1900" dirty="0">
                <a:latin typeface="Microsoft YaHei" pitchFamily="34" charset="-122"/>
                <a:ea typeface="Microsoft YaHei" pitchFamily="34" charset="-122"/>
              </a:rPr>
              <a:t>根本原因（</a:t>
            </a:r>
            <a:r>
              <a:rPr lang="en-US" sz="1900" dirty="0">
                <a:latin typeface="Microsoft YaHei" pitchFamily="34" charset="-122"/>
                <a:ea typeface="Microsoft YaHei" pitchFamily="34" charset="-122"/>
              </a:rPr>
              <a:t>Root cause</a:t>
            </a:r>
            <a:r>
              <a:rPr lang="zh-CN" altLang="en-US" sz="1900" dirty="0">
                <a:latin typeface="Microsoft YaHei" pitchFamily="34" charset="-122"/>
                <a:ea typeface="Microsoft YaHei" pitchFamily="34" charset="-122"/>
              </a:rPr>
              <a:t>）</a:t>
            </a:r>
            <a:endParaRPr lang="en-US" sz="1900" dirty="0">
              <a:latin typeface="Microsoft YaHei" pitchFamily="34" charset="-122"/>
              <a:ea typeface="Microsoft YaHei" pitchFamily="34" charset="-122"/>
            </a:endParaRPr>
          </a:p>
          <a:p>
            <a:r>
              <a:rPr lang="en-US" dirty="0">
                <a:latin typeface="Microsoft YaHei" pitchFamily="34" charset="-122"/>
                <a:ea typeface="Microsoft YaHei" pitchFamily="34" charset="-122"/>
              </a:rPr>
              <a:t>Symptom</a:t>
            </a:r>
            <a:r>
              <a:rPr lang="zh-CN" altLang="en-US" dirty="0">
                <a:latin typeface="Microsoft YaHei" pitchFamily="34" charset="-122"/>
                <a:ea typeface="Microsoft YaHei" pitchFamily="34" charset="-122"/>
              </a:rPr>
              <a:t>：即从用户的角度看，软件出了什么问题。</a:t>
            </a:r>
            <a:endParaRPr lang="en-US" dirty="0">
              <a:latin typeface="Microsoft YaHei" pitchFamily="34" charset="-122"/>
              <a:ea typeface="Microsoft YaHei" pitchFamily="34" charset="-122"/>
            </a:endParaRPr>
          </a:p>
          <a:p>
            <a:pPr lvl="2"/>
            <a:r>
              <a:rPr lang="zh-CN" altLang="en-US" dirty="0">
                <a:latin typeface="Microsoft YaHei" pitchFamily="34" charset="-122"/>
                <a:ea typeface="Microsoft YaHei" pitchFamily="34" charset="-122"/>
              </a:rPr>
              <a:t>例如，在输入（</a:t>
            </a:r>
            <a:r>
              <a:rPr lang="en-US" dirty="0">
                <a:latin typeface="Microsoft YaHei" pitchFamily="34" charset="-122"/>
                <a:ea typeface="Microsoft YaHei" pitchFamily="34" charset="-122"/>
              </a:rPr>
              <a:t>3 2 1 1</a:t>
            </a:r>
            <a:r>
              <a:rPr lang="zh-CN" altLang="en-US" dirty="0">
                <a:latin typeface="Microsoft YaHei" pitchFamily="34" charset="-122"/>
                <a:ea typeface="Microsoft YaHei" pitchFamily="34" charset="-122"/>
              </a:rPr>
              <a:t>）的时候，程序错误退出。</a:t>
            </a:r>
            <a:endParaRPr lang="en-US" dirty="0">
              <a:latin typeface="Microsoft YaHei" pitchFamily="34" charset="-122"/>
              <a:ea typeface="Microsoft YaHei" pitchFamily="34" charset="-122"/>
            </a:endParaRPr>
          </a:p>
          <a:p>
            <a:r>
              <a:rPr lang="en-US" dirty="0">
                <a:latin typeface="Microsoft YaHei" pitchFamily="34" charset="-122"/>
                <a:ea typeface="Microsoft YaHei" pitchFamily="34" charset="-122"/>
              </a:rPr>
              <a:t>Fault</a:t>
            </a:r>
            <a:r>
              <a:rPr lang="zh-CN" altLang="en-US" dirty="0">
                <a:latin typeface="Microsoft YaHei" pitchFamily="34" charset="-122"/>
                <a:ea typeface="Microsoft YaHei" pitchFamily="34" charset="-122"/>
              </a:rPr>
              <a:t>：从代码的角度看，代码的什么错误导致了软件的问题。</a:t>
            </a:r>
            <a:endParaRPr lang="en-US" dirty="0">
              <a:latin typeface="Microsoft YaHei" pitchFamily="34" charset="-122"/>
              <a:ea typeface="Microsoft YaHei" pitchFamily="34" charset="-122"/>
            </a:endParaRPr>
          </a:p>
          <a:p>
            <a:pPr lvl="2"/>
            <a:r>
              <a:rPr lang="zh-CN" altLang="en-US" dirty="0">
                <a:latin typeface="Microsoft YaHei" pitchFamily="34" charset="-122"/>
                <a:ea typeface="Microsoft YaHei" pitchFamily="34" charset="-122"/>
              </a:rPr>
              <a:t>例如，代码在输入为（</a:t>
            </a:r>
            <a:r>
              <a:rPr lang="en-US" altLang="zh-CN" dirty="0">
                <a:latin typeface="Microsoft YaHei" pitchFamily="34" charset="-122"/>
                <a:ea typeface="Microsoft YaHei" pitchFamily="34" charset="-122"/>
              </a:rPr>
              <a:t>3</a:t>
            </a:r>
            <a:r>
              <a:rPr lang="zh-CN" altLang="en-US" dirty="0">
                <a:latin typeface="Microsoft YaHei" pitchFamily="34" charset="-122"/>
                <a:ea typeface="Microsoft YaHei" pitchFamily="34" charset="-122"/>
              </a:rPr>
              <a:t> </a:t>
            </a:r>
            <a:r>
              <a:rPr lang="en-US" altLang="zh-CN" dirty="0">
                <a:latin typeface="Microsoft YaHei" pitchFamily="34" charset="-122"/>
                <a:ea typeface="Microsoft YaHei" pitchFamily="34" charset="-122"/>
              </a:rPr>
              <a:t>2 1 1 </a:t>
            </a:r>
            <a:r>
              <a:rPr lang="zh-CN" altLang="en-US" dirty="0">
                <a:latin typeface="Microsoft YaHei" pitchFamily="34" charset="-122"/>
                <a:ea typeface="Microsoft YaHei" pitchFamily="34" charset="-122"/>
              </a:rPr>
              <a:t>）情况下访问了非法的内存地址</a:t>
            </a:r>
            <a:r>
              <a:rPr lang="en-US" altLang="zh-CN" dirty="0">
                <a:latin typeface="Microsoft YaHei" pitchFamily="34" charset="-122"/>
                <a:ea typeface="Microsoft YaHei" pitchFamily="34" charset="-122"/>
              </a:rPr>
              <a:t>——</a:t>
            </a:r>
            <a:r>
              <a:rPr lang="en-US" dirty="0">
                <a:latin typeface="Microsoft YaHei" pitchFamily="34" charset="-122"/>
                <a:ea typeface="Microsoft YaHei" pitchFamily="34" charset="-122"/>
              </a:rPr>
              <a:t>0X0000000C</a:t>
            </a:r>
            <a:r>
              <a:rPr lang="zh-CN" altLang="en-US" dirty="0">
                <a:latin typeface="Microsoft YaHei" pitchFamily="34" charset="-122"/>
                <a:ea typeface="Microsoft YaHei" pitchFamily="34" charset="-122"/>
              </a:rPr>
              <a:t>。</a:t>
            </a:r>
            <a:endParaRPr lang="en-US" dirty="0">
              <a:latin typeface="Microsoft YaHei" pitchFamily="34" charset="-122"/>
              <a:ea typeface="Microsoft YaHei" pitchFamily="34" charset="-122"/>
            </a:endParaRPr>
          </a:p>
          <a:p>
            <a:r>
              <a:rPr lang="en-US" dirty="0">
                <a:latin typeface="Microsoft YaHei" pitchFamily="34" charset="-122"/>
                <a:ea typeface="Microsoft YaHei" pitchFamily="34" charset="-122"/>
              </a:rPr>
              <a:t>Root Cause</a:t>
            </a:r>
            <a:r>
              <a:rPr lang="zh-CN" altLang="en-US" dirty="0">
                <a:latin typeface="Microsoft YaHei" pitchFamily="34" charset="-122"/>
                <a:ea typeface="Microsoft YaHei" pitchFamily="34" charset="-122"/>
              </a:rPr>
              <a:t>：错误根源，即导致代码错误的根本原因。</a:t>
            </a:r>
            <a:endParaRPr lang="en-US" dirty="0">
              <a:latin typeface="Microsoft YaHei" pitchFamily="34" charset="-122"/>
              <a:ea typeface="Microsoft YaHei" pitchFamily="34" charset="-122"/>
            </a:endParaRPr>
          </a:p>
          <a:p>
            <a:pPr lvl="2"/>
            <a:r>
              <a:rPr lang="zh-CN" altLang="en-US" dirty="0">
                <a:latin typeface="Microsoft YaHei" pitchFamily="34" charset="-122"/>
                <a:ea typeface="Microsoft YaHei" pitchFamily="34" charset="-122"/>
              </a:rPr>
              <a:t>例如，代码对于</a:t>
            </a:r>
            <a:r>
              <a:rPr lang="en-US" dirty="0">
                <a:latin typeface="Microsoft YaHei" pitchFamily="34" charset="-122"/>
                <a:ea typeface="Microsoft YaHei" pitchFamily="34" charset="-122"/>
              </a:rPr>
              <a:t>id1==id2</a:t>
            </a:r>
            <a:r>
              <a:rPr lang="zh-CN" altLang="en-US" dirty="0">
                <a:latin typeface="Microsoft YaHei" pitchFamily="34" charset="-122"/>
                <a:ea typeface="Microsoft YaHei" pitchFamily="34" charset="-122"/>
              </a:rPr>
              <a:t>的情况没有做正确判断，从而引用了未赋初值的变量，产生了以上的情况。</a:t>
            </a:r>
            <a:endParaRPr lang="en-US" dirty="0">
              <a:latin typeface="Microsoft YaHei" pitchFamily="34" charset="-122"/>
              <a:ea typeface="Microsoft YaHei" pitchFamily="34" charset="-122"/>
            </a:endParaRPr>
          </a:p>
          <a:p>
            <a:endParaRPr lang="en-US" dirty="0">
              <a:latin typeface="Microsoft YaHei" pitchFamily="34" charset="-122"/>
              <a:ea typeface="Microsoft YaHei"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0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20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20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20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2000"/>
                                        <p:tgtEl>
                                          <p:spTgt spid="3">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2000"/>
                                        <p:tgtEl>
                                          <p:spTgt spid="3">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2000"/>
                                        <p:tgtEl>
                                          <p:spTgt spid="3">
                                            <p:txEl>
                                              <p:pRg st="6" end="6"/>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2000"/>
                                        <p:tgtEl>
                                          <p:spTgt spid="3">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fade">
                                      <p:cBhvr>
                                        <p:cTn id="37" dur="2000"/>
                                        <p:tgtEl>
                                          <p:spTgt spid="3">
                                            <p:txEl>
                                              <p:pRg st="8" end="8"/>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
                                            <p:txEl>
                                              <p:pRg st="9" end="9"/>
                                            </p:txEl>
                                          </p:spTgt>
                                        </p:tgtEl>
                                        <p:attrNameLst>
                                          <p:attrName>style.visibility</p:attrName>
                                        </p:attrNameLst>
                                      </p:cBhvr>
                                      <p:to>
                                        <p:strVal val="visible"/>
                                      </p:to>
                                    </p:set>
                                    <p:animEffect transition="in" filter="fade">
                                      <p:cBhvr>
                                        <p:cTn id="40" dur="20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6EF8A-BB8C-4015-86BB-EB80413791F7}"/>
              </a:ext>
            </a:extLst>
          </p:cNvPr>
          <p:cNvSpPr>
            <a:spLocks noGrp="1"/>
          </p:cNvSpPr>
          <p:nvPr>
            <p:ph type="title"/>
          </p:nvPr>
        </p:nvSpPr>
        <p:spPr/>
        <p:txBody>
          <a:bodyPr/>
          <a:lstStyle/>
          <a:p>
            <a:r>
              <a:rPr lang="zh-CN" altLang="en-US" dirty="0"/>
              <a:t>编程⽐赛中最常见的三种赛制：</a:t>
            </a:r>
            <a:r>
              <a:rPr lang="en-US" altLang="zh-CN" dirty="0"/>
              <a:t>ACM</a:t>
            </a:r>
            <a:r>
              <a:rPr lang="zh-CN" altLang="en-US" dirty="0"/>
              <a:t>、</a:t>
            </a:r>
            <a:r>
              <a:rPr lang="en-US" altLang="zh-CN" dirty="0"/>
              <a:t>OI</a:t>
            </a:r>
            <a:r>
              <a:rPr lang="zh-CN" altLang="en-US" dirty="0"/>
              <a:t>、</a:t>
            </a:r>
            <a:r>
              <a:rPr lang="en-US" altLang="zh-CN" dirty="0"/>
              <a:t>IOI</a:t>
            </a:r>
            <a:endParaRPr lang="zh-CN" altLang="en-US" dirty="0"/>
          </a:p>
        </p:txBody>
      </p:sp>
      <p:sp>
        <p:nvSpPr>
          <p:cNvPr id="3" name="内容占位符 2">
            <a:extLst>
              <a:ext uri="{FF2B5EF4-FFF2-40B4-BE49-F238E27FC236}">
                <a16:creationId xmlns:a16="http://schemas.microsoft.com/office/drawing/2014/main" id="{FCFA1CF2-C99D-4CEB-B01B-5F31E9ACC817}"/>
              </a:ext>
            </a:extLst>
          </p:cNvPr>
          <p:cNvSpPr>
            <a:spLocks noGrp="1"/>
          </p:cNvSpPr>
          <p:nvPr>
            <p:ph idx="1"/>
          </p:nvPr>
        </p:nvSpPr>
        <p:spPr/>
        <p:txBody>
          <a:bodyPr/>
          <a:lstStyle/>
          <a:p>
            <a:r>
              <a:rPr lang="en-US" altLang="zh-CN" dirty="0"/>
              <a:t>OI</a:t>
            </a:r>
            <a:r>
              <a:rPr lang="zh-CN" altLang="en-US" dirty="0"/>
              <a:t>赛制</a:t>
            </a:r>
            <a:endParaRPr lang="en-US" altLang="zh-CN" dirty="0"/>
          </a:p>
          <a:p>
            <a:pPr lvl="1"/>
            <a:r>
              <a:rPr lang="zh-CN" altLang="en-US" dirty="0"/>
              <a:t>每道题提交之后都没有任何反馈，每道题都有多个测试点，根据每道题通过的测试点的数量获得相应的分数。</a:t>
            </a:r>
            <a:endParaRPr lang="en-US" altLang="zh-CN" dirty="0"/>
          </a:p>
          <a:p>
            <a:pPr lvl="1"/>
            <a:r>
              <a:rPr lang="zh-CN" altLang="en-US" dirty="0"/>
              <a:t>每道题不限制提交次数，如果提交错误没有任何惩罚，仅以最后⼀次提交为准。</a:t>
            </a:r>
            <a:endParaRPr lang="en-US" altLang="zh-CN" dirty="0"/>
          </a:p>
          <a:p>
            <a:pPr lvl="1"/>
            <a:r>
              <a:rPr lang="zh-CN" altLang="en-US" dirty="0"/>
              <a:t>⽐赛过程中看不到实时排名，赛后按照总得分来排名。</a:t>
            </a:r>
          </a:p>
          <a:p>
            <a:pPr marL="0" indent="0">
              <a:buNone/>
            </a:pPr>
            <a:r>
              <a:rPr lang="zh-CN" altLang="en-US" dirty="0"/>
              <a:t>比赛：</a:t>
            </a:r>
            <a:r>
              <a:rPr lang="en-US" altLang="zh-CN" dirty="0"/>
              <a:t>NOI</a:t>
            </a:r>
            <a:r>
              <a:rPr lang="zh-CN" altLang="en-US" dirty="0"/>
              <a:t>全国青少年信息学奥林匹克竞赛、</a:t>
            </a:r>
            <a:r>
              <a:rPr lang="en-US" altLang="zh-CN" dirty="0"/>
              <a:t>CCF CSP</a:t>
            </a:r>
            <a:r>
              <a:rPr lang="zh-CN" altLang="en-US" dirty="0"/>
              <a:t>、考研机试、蓝桥杯、⽜客</a:t>
            </a:r>
            <a:r>
              <a:rPr lang="en-US" altLang="zh-CN" dirty="0"/>
              <a:t>OI</a:t>
            </a:r>
            <a:r>
              <a:rPr lang="zh-CN" altLang="en-US" dirty="0"/>
              <a:t>赛、全国⾼校计算机能⼒挑战赛。</a:t>
            </a:r>
          </a:p>
        </p:txBody>
      </p:sp>
      <p:sp>
        <p:nvSpPr>
          <p:cNvPr id="4" name="灯片编号占位符 3">
            <a:extLst>
              <a:ext uri="{FF2B5EF4-FFF2-40B4-BE49-F238E27FC236}">
                <a16:creationId xmlns:a16="http://schemas.microsoft.com/office/drawing/2014/main" id="{B6017F3C-E0D3-4D18-851B-4F1C59E7C67B}"/>
              </a:ext>
            </a:extLst>
          </p:cNvPr>
          <p:cNvSpPr>
            <a:spLocks noGrp="1"/>
          </p:cNvSpPr>
          <p:nvPr>
            <p:ph type="sldNum" sz="quarter" idx="12"/>
          </p:nvPr>
        </p:nvSpPr>
        <p:spPr/>
        <p:txBody>
          <a:bodyPr/>
          <a:lstStyle/>
          <a:p>
            <a:fld id="{27C45CD9-0508-4D1E-923D-4DFDAA610D19}" type="slidenum">
              <a:rPr lang="zh-CN" altLang="en-US" smtClean="0"/>
              <a:t>6</a:t>
            </a:fld>
            <a:endParaRPr lang="zh-CN" altLang="en-US"/>
          </a:p>
        </p:txBody>
      </p:sp>
    </p:spTree>
    <p:extLst>
      <p:ext uri="{BB962C8B-B14F-4D97-AF65-F5344CB8AC3E}">
        <p14:creationId xmlns:p14="http://schemas.microsoft.com/office/powerpoint/2010/main" val="259564396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Example</a:t>
            </a:r>
            <a:endParaRPr lang="en-US" dirty="0"/>
          </a:p>
        </p:txBody>
      </p:sp>
      <p:sp>
        <p:nvSpPr>
          <p:cNvPr id="3" name="Content Placeholder 2"/>
          <p:cNvSpPr>
            <a:spLocks noGrp="1"/>
          </p:cNvSpPr>
          <p:nvPr>
            <p:ph idx="1"/>
          </p:nvPr>
        </p:nvSpPr>
        <p:spPr/>
        <p:txBody>
          <a:bodyPr>
            <a:normAutofit/>
          </a:bodyPr>
          <a:lstStyle/>
          <a:p>
            <a:r>
              <a:rPr lang="en-US" dirty="0"/>
              <a:t>Symptom</a:t>
            </a:r>
            <a:r>
              <a:rPr lang="zh-CN" altLang="en-US" dirty="0"/>
              <a:t>：用户报告，一个</a:t>
            </a:r>
            <a:r>
              <a:rPr lang="en-US" dirty="0"/>
              <a:t>Windows</a:t>
            </a:r>
            <a:r>
              <a:rPr lang="zh-CN" altLang="en-US" dirty="0"/>
              <a:t>应用程序有时在启动时报错，程序不能运行。</a:t>
            </a:r>
            <a:endParaRPr lang="en-US" dirty="0"/>
          </a:p>
          <a:p>
            <a:r>
              <a:rPr lang="en-US" dirty="0"/>
              <a:t>Fault</a:t>
            </a:r>
            <a:r>
              <a:rPr lang="zh-CN" altLang="en-US" dirty="0"/>
              <a:t>：有时候一个子窗口的</a:t>
            </a:r>
            <a:r>
              <a:rPr lang="en-US" dirty="0"/>
              <a:t>handle</a:t>
            </a:r>
            <a:r>
              <a:rPr lang="zh-CN" altLang="en-US" dirty="0"/>
              <a:t>为空，导致程序访问了非法内存地址，此为代码错误。</a:t>
            </a:r>
            <a:endParaRPr lang="en-US" dirty="0"/>
          </a:p>
          <a:p>
            <a:r>
              <a:rPr lang="en-US" dirty="0"/>
              <a:t>Root Cause：</a:t>
            </a:r>
            <a:r>
              <a:rPr lang="zh-CN" altLang="en-US" dirty="0"/>
              <a:t>代码并没有确保创建子窗口</a:t>
            </a:r>
            <a:r>
              <a:rPr lang="en-US" dirty="0"/>
              <a:t>（</a:t>
            </a:r>
            <a:r>
              <a:rPr lang="en-US" dirty="0" err="1"/>
              <a:t>在CreateSubWindow</a:t>
            </a:r>
            <a:r>
              <a:rPr lang="en-US" dirty="0"/>
              <a:t>()</a:t>
            </a:r>
            <a:r>
              <a:rPr lang="en-US" dirty="0" err="1"/>
              <a:t>内部才做）发生在调用子窗口之前（在OnDraw</a:t>
            </a:r>
            <a:r>
              <a:rPr lang="en-US" dirty="0"/>
              <a:t>()</a:t>
            </a:r>
            <a:r>
              <a:rPr lang="en-US" dirty="0" err="1"/>
              <a:t>时调用</a:t>
            </a:r>
            <a:r>
              <a:rPr lang="en-US" dirty="0"/>
              <a:t>），</a:t>
            </a:r>
            <a:r>
              <a:rPr lang="en-US" dirty="0" err="1"/>
              <a:t>因此子窗口的变量有时在访问时为空，导致上面提到的错误</a:t>
            </a:r>
            <a:r>
              <a:rPr lang="en-US" dirty="0"/>
              <a:t>。</a:t>
            </a:r>
          </a:p>
          <a:p>
            <a:pPr>
              <a:buNone/>
            </a:pPr>
            <a:endParaRPr lang="en-US" dirty="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A good bug report</a:t>
            </a:r>
            <a:endParaRPr lang="en-US" dirty="0"/>
          </a:p>
        </p:txBody>
      </p:sp>
      <p:sp>
        <p:nvSpPr>
          <p:cNvPr id="3" name="Content Placeholder 2"/>
          <p:cNvSpPr>
            <a:spLocks noGrp="1"/>
          </p:cNvSpPr>
          <p:nvPr>
            <p:ph idx="1"/>
          </p:nvPr>
        </p:nvSpPr>
        <p:spPr/>
        <p:txBody>
          <a:bodyPr>
            <a:normAutofit/>
          </a:bodyPr>
          <a:lstStyle/>
          <a:p>
            <a:pPr marL="514350" indent="-514350">
              <a:buFont typeface="+mj-lt"/>
              <a:buAutoNum type="arabicPeriod"/>
            </a:pPr>
            <a:r>
              <a:rPr lang="en-US" dirty="0"/>
              <a:t>bug</a:t>
            </a:r>
            <a:r>
              <a:rPr lang="zh-CN" altLang="en-US" dirty="0"/>
              <a:t>的标题，要简明地说明问题。</a:t>
            </a:r>
            <a:endParaRPr lang="en-US" dirty="0"/>
          </a:p>
          <a:p>
            <a:pPr marL="514350" indent="-514350">
              <a:buFont typeface="+mj-lt"/>
              <a:buAutoNum type="arabicPeriod"/>
            </a:pPr>
            <a:r>
              <a:rPr lang="en-US" dirty="0"/>
              <a:t>bug </a:t>
            </a:r>
            <a:r>
              <a:rPr lang="zh-CN" altLang="en-US" dirty="0"/>
              <a:t>的内容要写在</a:t>
            </a:r>
            <a:r>
              <a:rPr lang="en-US" dirty="0"/>
              <a:t>Description</a:t>
            </a:r>
            <a:r>
              <a:rPr lang="zh-CN" altLang="en-US" dirty="0"/>
              <a:t>中，包括：</a:t>
            </a:r>
            <a:endParaRPr lang="en-US" dirty="0"/>
          </a:p>
          <a:p>
            <a:pPr marL="788670" lvl="1" indent="-514350">
              <a:buFont typeface="+mj-lt"/>
              <a:buAutoNum type="arabicPeriod"/>
            </a:pPr>
            <a:r>
              <a:rPr lang="zh-CN" altLang="en-US" dirty="0"/>
              <a:t>测试的环境和准备工作；</a:t>
            </a:r>
            <a:endParaRPr lang="en-US" altLang="zh-CN" dirty="0"/>
          </a:p>
          <a:p>
            <a:pPr marL="788670" lvl="1" indent="-514350">
              <a:buFont typeface="+mj-lt"/>
              <a:buAutoNum type="arabicPeriod"/>
            </a:pPr>
            <a:r>
              <a:rPr lang="zh-CN" altLang="en-US" dirty="0"/>
              <a:t>测试的步骤，清楚地列出每一步做了什么；</a:t>
            </a:r>
            <a:endParaRPr lang="en-US" altLang="zh-CN" dirty="0"/>
          </a:p>
          <a:p>
            <a:pPr marL="788670" lvl="1" indent="-514350">
              <a:buFont typeface="+mj-lt"/>
              <a:buAutoNum type="arabicPeriod"/>
            </a:pPr>
            <a:r>
              <a:rPr lang="zh-CN" altLang="en-US" dirty="0"/>
              <a:t>实际发生的结果；</a:t>
            </a:r>
            <a:endParaRPr lang="en-US" altLang="zh-CN" dirty="0"/>
          </a:p>
          <a:p>
            <a:pPr marL="788670" lvl="1" indent="-514350">
              <a:buFont typeface="+mj-lt"/>
              <a:buAutoNum type="arabicPeriod"/>
            </a:pPr>
            <a:r>
              <a:rPr lang="zh-CN" altLang="en-US" dirty="0"/>
              <a:t>（根据</a:t>
            </a:r>
            <a:r>
              <a:rPr lang="en-US" dirty="0"/>
              <a:t>spec</a:t>
            </a:r>
            <a:r>
              <a:rPr lang="zh-CN" altLang="en-US" dirty="0"/>
              <a:t>和用户的期望）应该发生的结果。</a:t>
            </a:r>
            <a:endParaRPr lang="en-US" dirty="0"/>
          </a:p>
          <a:p>
            <a:pPr marL="514350" indent="-514350">
              <a:buFont typeface="+mj-lt"/>
              <a:buAutoNum type="arabicPeriod"/>
            </a:pPr>
            <a:r>
              <a:rPr lang="zh-CN" altLang="en-US" dirty="0"/>
              <a:t>如果需要其他补充材料，例如相关联的</a:t>
            </a:r>
            <a:r>
              <a:rPr lang="en-US" dirty="0"/>
              <a:t>bug</a:t>
            </a:r>
            <a:r>
              <a:rPr lang="zh-CN" altLang="en-US" dirty="0"/>
              <a:t>、输出文件、日志文件、调用堆栈的列表、截屏等，都要保存在</a:t>
            </a:r>
            <a:r>
              <a:rPr lang="en-US" dirty="0"/>
              <a:t>bug </a:t>
            </a:r>
            <a:r>
              <a:rPr lang="zh-CN" altLang="en-US" dirty="0"/>
              <a:t>相应的附件或链接中。</a:t>
            </a:r>
            <a:endParaRPr lang="en-US" dirty="0"/>
          </a:p>
          <a:p>
            <a:pPr marL="514350" indent="-514350">
              <a:buFont typeface="+mj-lt"/>
              <a:buAutoNum type="arabicPeriod"/>
            </a:pPr>
            <a:r>
              <a:rPr lang="zh-CN" altLang="en-US" dirty="0"/>
              <a:t>还可以设置</a:t>
            </a:r>
            <a:r>
              <a:rPr lang="en-US" dirty="0"/>
              <a:t>bug </a:t>
            </a:r>
            <a:r>
              <a:rPr lang="zh-CN" altLang="en-US" dirty="0"/>
              <a:t>的严重程度 （</a:t>
            </a:r>
            <a:r>
              <a:rPr lang="en-US" dirty="0"/>
              <a:t>Severity</a:t>
            </a:r>
            <a:r>
              <a:rPr lang="zh-CN" altLang="en-US" dirty="0"/>
              <a:t>）、功能区域等，这些都可在不同的字段中记录。</a:t>
            </a:r>
            <a:endParaRPr lang="en-US" dirty="0"/>
          </a:p>
          <a:p>
            <a:pPr marL="514350" indent="-514350">
              <a:buFont typeface="+mj-lt"/>
              <a:buAutoNum type="arabicPeriod"/>
            </a:pPr>
            <a:endParaRPr lang="en-US" dirty="0"/>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Severity</a:t>
            </a:r>
          </a:p>
        </p:txBody>
      </p:sp>
      <p:sp>
        <p:nvSpPr>
          <p:cNvPr id="3" name="Content Placeholder 2"/>
          <p:cNvSpPr>
            <a:spLocks noGrp="1"/>
          </p:cNvSpPr>
          <p:nvPr>
            <p:ph idx="1"/>
          </p:nvPr>
        </p:nvSpPr>
        <p:spPr/>
        <p:txBody>
          <a:bodyPr>
            <a:normAutofit fontScale="85000" lnSpcReduction="20000"/>
          </a:bodyPr>
          <a:lstStyle/>
          <a:p>
            <a:r>
              <a:rPr lang="en-US" dirty="0" err="1"/>
              <a:t>Sev</a:t>
            </a:r>
            <a:r>
              <a:rPr lang="en-US" dirty="0"/>
              <a:t> = 1</a:t>
            </a:r>
          </a:p>
          <a:p>
            <a:pPr lvl="1"/>
            <a:r>
              <a:rPr lang="en-US" dirty="0"/>
              <a:t>Data loss</a:t>
            </a:r>
          </a:p>
          <a:p>
            <a:pPr lvl="1"/>
            <a:r>
              <a:rPr lang="en-US" dirty="0"/>
              <a:t>Crash, UI hang without workaround</a:t>
            </a:r>
          </a:p>
          <a:p>
            <a:pPr lvl="1"/>
            <a:r>
              <a:rPr lang="en-US" dirty="0"/>
              <a:t>Security Issue</a:t>
            </a:r>
          </a:p>
          <a:p>
            <a:pPr lvl="1"/>
            <a:r>
              <a:rPr lang="en-US" dirty="0"/>
              <a:t>Blocking major functionality</a:t>
            </a:r>
          </a:p>
          <a:p>
            <a:r>
              <a:rPr lang="en-US" dirty="0" err="1"/>
              <a:t>Sev</a:t>
            </a:r>
            <a:r>
              <a:rPr lang="en-US" dirty="0"/>
              <a:t> =2 </a:t>
            </a:r>
          </a:p>
          <a:p>
            <a:pPr lvl="1"/>
            <a:r>
              <a:rPr lang="en-US" dirty="0"/>
              <a:t>Blocking partial functionality</a:t>
            </a:r>
          </a:p>
          <a:p>
            <a:pPr lvl="1"/>
            <a:r>
              <a:rPr lang="en-US" dirty="0"/>
              <a:t>UI is NOT WYSIWYG</a:t>
            </a:r>
          </a:p>
          <a:p>
            <a:pPr lvl="1"/>
            <a:r>
              <a:rPr lang="en-US" dirty="0"/>
              <a:t>Scalability </a:t>
            </a:r>
          </a:p>
          <a:p>
            <a:pPr lvl="1"/>
            <a:r>
              <a:rPr lang="en-US" dirty="0"/>
              <a:t>Scenario incomplete</a:t>
            </a:r>
          </a:p>
          <a:p>
            <a:r>
              <a:rPr lang="en-US" dirty="0" err="1"/>
              <a:t>Sev</a:t>
            </a:r>
            <a:r>
              <a:rPr lang="en-US" dirty="0"/>
              <a:t> = 3</a:t>
            </a:r>
          </a:p>
          <a:p>
            <a:pPr lvl="1"/>
            <a:r>
              <a:rPr lang="en-US" dirty="0"/>
              <a:t>Minor Usability issues</a:t>
            </a:r>
          </a:p>
          <a:p>
            <a:pPr lvl="1"/>
            <a:r>
              <a:rPr lang="en-US" dirty="0"/>
              <a:t>Performance,  occasional hiccup, </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What you can fix</a:t>
            </a:r>
            <a:endParaRPr lang="en-US" dirty="0"/>
          </a:p>
        </p:txBody>
      </p:sp>
      <p:sp>
        <p:nvSpPr>
          <p:cNvPr id="3" name="Content Placeholder 2"/>
          <p:cNvSpPr>
            <a:spLocks noGrp="1"/>
          </p:cNvSpPr>
          <p:nvPr>
            <p:ph idx="1"/>
          </p:nvPr>
        </p:nvSpPr>
        <p:spPr/>
        <p:txBody>
          <a:bodyPr/>
          <a:lstStyle/>
          <a:p>
            <a:r>
              <a:rPr lang="en-US" altLang="zh-CN" dirty="0"/>
              <a:t>You can fix the symptom </a:t>
            </a:r>
            <a:r>
              <a:rPr lang="zh-CN" altLang="en-US" dirty="0"/>
              <a:t>（症状）</a:t>
            </a:r>
            <a:endParaRPr lang="en-US" altLang="zh-CN" dirty="0"/>
          </a:p>
          <a:p>
            <a:pPr lvl="1"/>
            <a:r>
              <a:rPr lang="zh-CN" altLang="en-US" dirty="0"/>
              <a:t>别让程序退出，把</a:t>
            </a:r>
            <a:r>
              <a:rPr lang="en-US" altLang="zh-CN" dirty="0"/>
              <a:t>exception </a:t>
            </a:r>
            <a:r>
              <a:rPr lang="zh-CN" altLang="en-US" dirty="0"/>
              <a:t>吃掉</a:t>
            </a:r>
            <a:endParaRPr lang="en-US" altLang="zh-CN" dirty="0"/>
          </a:p>
          <a:p>
            <a:r>
              <a:rPr lang="en-US" altLang="zh-CN" dirty="0"/>
              <a:t>You can fix the Fault </a:t>
            </a:r>
            <a:r>
              <a:rPr lang="zh-CN" altLang="en-US" dirty="0"/>
              <a:t>（程序错误）</a:t>
            </a:r>
            <a:endParaRPr lang="en-US" altLang="zh-CN" dirty="0"/>
          </a:p>
          <a:p>
            <a:pPr lvl="1"/>
            <a:r>
              <a:rPr lang="zh-CN" altLang="en-US" dirty="0"/>
              <a:t>修改代码</a:t>
            </a:r>
            <a:endParaRPr lang="en-US" altLang="zh-CN" dirty="0"/>
          </a:p>
          <a:p>
            <a:r>
              <a:rPr lang="en-US" altLang="zh-CN" dirty="0"/>
              <a:t>You can fix the root-cause </a:t>
            </a:r>
            <a:r>
              <a:rPr lang="zh-CN" altLang="en-US" dirty="0"/>
              <a:t>（根本原因）</a:t>
            </a:r>
            <a:endParaRPr lang="en-US" altLang="zh-CN" dirty="0"/>
          </a:p>
          <a:p>
            <a:pPr lvl="1"/>
            <a:r>
              <a:rPr lang="zh-CN" altLang="en-US" dirty="0"/>
              <a:t>找到根本原因</a:t>
            </a:r>
            <a:endParaRPr lang="en-US" altLang="zh-CN" dirty="0"/>
          </a:p>
          <a:p>
            <a:pPr lvl="2"/>
            <a:r>
              <a:rPr lang="en-US" altLang="zh-CN" dirty="0"/>
              <a:t>Spec </a:t>
            </a:r>
            <a:r>
              <a:rPr lang="zh-CN" altLang="en-US" dirty="0"/>
              <a:t>对某种情况没有考虑</a:t>
            </a:r>
            <a:endParaRPr lang="en-US" altLang="zh-CN" dirty="0"/>
          </a:p>
          <a:p>
            <a:pPr lvl="2"/>
            <a:r>
              <a:rPr lang="zh-CN" altLang="en-US" dirty="0"/>
              <a:t>设计没有考虑支持多语言</a:t>
            </a:r>
            <a:endParaRPr lang="en-US" altLang="zh-CN" dirty="0"/>
          </a:p>
          <a:p>
            <a:pPr lvl="1"/>
            <a:r>
              <a:rPr lang="zh-CN" altLang="en-US" dirty="0"/>
              <a:t>把所有受到根本原因影响的设计都改正</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0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20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20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20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2000"/>
                                        <p:tgtEl>
                                          <p:spTgt spid="3">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2000"/>
                                        <p:tgtEl>
                                          <p:spTgt spid="3">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2000"/>
                                        <p:tgtEl>
                                          <p:spTgt spid="3">
                                            <p:txEl>
                                              <p:pRg st="6" end="6"/>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2000"/>
                                        <p:tgtEl>
                                          <p:spTgt spid="3">
                                            <p:txEl>
                                              <p:pRg st="7" end="7"/>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fade">
                                      <p:cBhvr>
                                        <p:cTn id="35" dur="20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A bug’s life cycle</a:t>
            </a:r>
            <a:endParaRPr lang="en-US" dirty="0"/>
          </a:p>
        </p:txBody>
      </p:sp>
      <p:sp>
        <p:nvSpPr>
          <p:cNvPr id="3" name="Content Placeholder 2"/>
          <p:cNvSpPr>
            <a:spLocks noGrp="1"/>
          </p:cNvSpPr>
          <p:nvPr>
            <p:ph idx="1"/>
          </p:nvPr>
        </p:nvSpPr>
        <p:spPr/>
        <p:txBody>
          <a:bodyPr>
            <a:normAutofit/>
          </a:bodyPr>
          <a:lstStyle/>
          <a:p>
            <a:r>
              <a:rPr lang="en-US" altLang="zh-CN" dirty="0"/>
              <a:t>Tester / User:  Report the Symptom</a:t>
            </a:r>
          </a:p>
          <a:p>
            <a:pPr lvl="1"/>
            <a:r>
              <a:rPr lang="en-US" altLang="zh-CN" dirty="0"/>
              <a:t>Open a bug</a:t>
            </a:r>
          </a:p>
          <a:p>
            <a:r>
              <a:rPr lang="en-US" altLang="zh-CN" dirty="0"/>
              <a:t>PM: understand the impact; decide what/when to fix</a:t>
            </a:r>
          </a:p>
          <a:p>
            <a:pPr lvl="1"/>
            <a:r>
              <a:rPr lang="en-US" altLang="zh-CN" dirty="0"/>
              <a:t>Bug is set with “priority”, “triage” field</a:t>
            </a:r>
          </a:p>
          <a:p>
            <a:r>
              <a:rPr lang="en-US" altLang="zh-CN" dirty="0"/>
              <a:t>Dev: fix it, fix the </a:t>
            </a:r>
            <a:r>
              <a:rPr lang="en-US" altLang="zh-CN" b="1" dirty="0"/>
              <a:t>root cause</a:t>
            </a:r>
            <a:r>
              <a:rPr lang="en-US" altLang="zh-CN" dirty="0"/>
              <a:t>. </a:t>
            </a:r>
          </a:p>
          <a:p>
            <a:pPr lvl="1"/>
            <a:r>
              <a:rPr lang="en-US" altLang="zh-CN" dirty="0"/>
              <a:t>Bug is in “working” state</a:t>
            </a:r>
          </a:p>
          <a:p>
            <a:r>
              <a:rPr lang="en-US" altLang="zh-CN" dirty="0"/>
              <a:t>Code-Reviewer: ensure quality</a:t>
            </a:r>
          </a:p>
          <a:p>
            <a:pPr lvl="1"/>
            <a:r>
              <a:rPr lang="en-US" altLang="zh-CN" dirty="0"/>
              <a:t>Bug fix is check-in, bug is resolved</a:t>
            </a:r>
          </a:p>
          <a:p>
            <a:r>
              <a:rPr lang="en-US" altLang="zh-CN" dirty="0"/>
              <a:t>Tester: regress-test the bug</a:t>
            </a:r>
          </a:p>
          <a:p>
            <a:pPr lvl="1"/>
            <a:r>
              <a:rPr lang="en-US" altLang="zh-CN" dirty="0"/>
              <a:t>Bug is closed</a:t>
            </a:r>
          </a:p>
          <a:p>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0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20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20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20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2000"/>
                                        <p:tgtEl>
                                          <p:spTgt spid="3">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2000"/>
                                        <p:tgtEl>
                                          <p:spTgt spid="3">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2000"/>
                                        <p:tgtEl>
                                          <p:spTgt spid="3">
                                            <p:txEl>
                                              <p:pRg st="6" end="6"/>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fade">
                                      <p:cBhvr>
                                        <p:cTn id="34" dur="2000"/>
                                        <p:tgtEl>
                                          <p:spTgt spid="3">
                                            <p:txEl>
                                              <p:pRg st="7" end="7"/>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animEffect transition="in" filter="fade">
                                      <p:cBhvr>
                                        <p:cTn id="39" dur="2000"/>
                                        <p:tgtEl>
                                          <p:spTgt spid="3">
                                            <p:txEl>
                                              <p:pRg st="8" end="8"/>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3">
                                            <p:txEl>
                                              <p:pRg st="9" end="9"/>
                                            </p:txEl>
                                          </p:spTgt>
                                        </p:tgtEl>
                                        <p:attrNameLst>
                                          <p:attrName>style.visibility</p:attrName>
                                        </p:attrNameLst>
                                      </p:cBhvr>
                                      <p:to>
                                        <p:strVal val="visible"/>
                                      </p:to>
                                    </p:set>
                                    <p:animEffect transition="in" filter="fade">
                                      <p:cBhvr>
                                        <p:cTn id="42" dur="20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dirty="0"/>
              <a:t>What does Tester do</a:t>
            </a:r>
            <a:endParaRPr lang="en-US" dirty="0"/>
          </a:p>
        </p:txBody>
      </p:sp>
      <p:sp>
        <p:nvSpPr>
          <p:cNvPr id="3" name="Content Placeholder 2"/>
          <p:cNvSpPr>
            <a:spLocks noGrp="1"/>
          </p:cNvSpPr>
          <p:nvPr>
            <p:ph idx="1"/>
          </p:nvPr>
        </p:nvSpPr>
        <p:spPr/>
        <p:txBody>
          <a:bodyPr>
            <a:normAutofit fontScale="85000" lnSpcReduction="20000"/>
          </a:bodyPr>
          <a:lstStyle/>
          <a:p>
            <a:r>
              <a:rPr lang="en-US" dirty="0"/>
              <a:t>Compliance with Spec</a:t>
            </a:r>
          </a:p>
          <a:p>
            <a:pPr lvl="1"/>
            <a:r>
              <a:rPr lang="en-US" dirty="0"/>
              <a:t>(note: most new hires usually stop here)</a:t>
            </a:r>
          </a:p>
          <a:p>
            <a:r>
              <a:rPr lang="en-US" dirty="0"/>
              <a:t>The Negative Case / Error Handling</a:t>
            </a:r>
          </a:p>
          <a:p>
            <a:pPr lvl="1"/>
            <a:r>
              <a:rPr lang="en-US" dirty="0"/>
              <a:t>Does it crash? Does it log? Does it recover? Is the error message useful?</a:t>
            </a:r>
          </a:p>
          <a:p>
            <a:pPr lvl="1"/>
            <a:r>
              <a:rPr lang="en-US" dirty="0"/>
              <a:t>Examples:</a:t>
            </a:r>
          </a:p>
          <a:p>
            <a:pPr lvl="2"/>
            <a:r>
              <a:rPr lang="en-US" dirty="0"/>
              <a:t>network goes down</a:t>
            </a:r>
          </a:p>
          <a:p>
            <a:pPr lvl="2"/>
            <a:r>
              <a:rPr lang="en-US" dirty="0"/>
              <a:t>an interface times out</a:t>
            </a:r>
          </a:p>
          <a:p>
            <a:pPr lvl="2"/>
            <a:r>
              <a:rPr lang="en-US" dirty="0"/>
              <a:t>a resource is locked</a:t>
            </a:r>
          </a:p>
          <a:p>
            <a:pPr lvl="2"/>
            <a:r>
              <a:rPr lang="en-US" dirty="0"/>
              <a:t>a reference to an object that has been destroyed / an object fails to instantiate</a:t>
            </a:r>
          </a:p>
          <a:p>
            <a:pPr lvl="2"/>
            <a:r>
              <a:rPr lang="en-US" dirty="0"/>
              <a:t>the XML is corrupt / does not comply with the schema</a:t>
            </a:r>
          </a:p>
          <a:p>
            <a:pPr lvl="2"/>
            <a:r>
              <a:rPr lang="en-US" dirty="0"/>
              <a:t>the user is NOT AN ADMIN</a:t>
            </a:r>
          </a:p>
          <a:p>
            <a:r>
              <a:rPr lang="en-US" altLang="zh-CN" dirty="0"/>
              <a:t>User Experience</a:t>
            </a:r>
          </a:p>
          <a:p>
            <a:pPr lvl="1"/>
            <a:r>
              <a:rPr lang="en-US" altLang="zh-CN" dirty="0"/>
              <a:t>Does it deliver good experience to the user (while provide value)?</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0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20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20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20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2000"/>
                                        <p:tgtEl>
                                          <p:spTgt spid="3">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2000"/>
                                        <p:tgtEl>
                                          <p:spTgt spid="3">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2000"/>
                                        <p:tgtEl>
                                          <p:spTgt spid="3">
                                            <p:txEl>
                                              <p:pRg st="6" end="6"/>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2000"/>
                                        <p:tgtEl>
                                          <p:spTgt spid="3">
                                            <p:txEl>
                                              <p:pRg st="7" end="7"/>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fade">
                                      <p:cBhvr>
                                        <p:cTn id="35" dur="2000"/>
                                        <p:tgtEl>
                                          <p:spTgt spid="3">
                                            <p:txEl>
                                              <p:pRg st="8" end="8"/>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3">
                                            <p:txEl>
                                              <p:pRg st="9" end="9"/>
                                            </p:txEl>
                                          </p:spTgt>
                                        </p:tgtEl>
                                        <p:attrNameLst>
                                          <p:attrName>style.visibility</p:attrName>
                                        </p:attrNameLst>
                                      </p:cBhvr>
                                      <p:to>
                                        <p:strVal val="visible"/>
                                      </p:to>
                                    </p:set>
                                    <p:animEffect transition="in" filter="fade">
                                      <p:cBhvr>
                                        <p:cTn id="40" dur="2000"/>
                                        <p:tgtEl>
                                          <p:spTgt spid="3">
                                            <p:txEl>
                                              <p:pRg st="9" end="9"/>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3">
                                            <p:txEl>
                                              <p:pRg st="10" end="10"/>
                                            </p:txEl>
                                          </p:spTgt>
                                        </p:tgtEl>
                                        <p:attrNameLst>
                                          <p:attrName>style.visibility</p:attrName>
                                        </p:attrNameLst>
                                      </p:cBhvr>
                                      <p:to>
                                        <p:strVal val="visible"/>
                                      </p:to>
                                    </p:set>
                                    <p:animEffect transition="in" filter="fade">
                                      <p:cBhvr>
                                        <p:cTn id="45" dur="2000"/>
                                        <p:tgtEl>
                                          <p:spTgt spid="3">
                                            <p:txEl>
                                              <p:pRg st="10" end="10"/>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3">
                                            <p:txEl>
                                              <p:pRg st="11" end="11"/>
                                            </p:txEl>
                                          </p:spTgt>
                                        </p:tgtEl>
                                        <p:attrNameLst>
                                          <p:attrName>style.visibility</p:attrName>
                                        </p:attrNameLst>
                                      </p:cBhvr>
                                      <p:to>
                                        <p:strVal val="visible"/>
                                      </p:to>
                                    </p:set>
                                    <p:animEffect transition="in" filter="fade">
                                      <p:cBhvr>
                                        <p:cTn id="50" dur="2000"/>
                                        <p:tgtEl>
                                          <p:spTgt spid="3">
                                            <p:txEl>
                                              <p:pRg st="11" end="11"/>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
                                            <p:txEl>
                                              <p:pRg st="12" end="12"/>
                                            </p:txEl>
                                          </p:spTgt>
                                        </p:tgtEl>
                                        <p:attrNameLst>
                                          <p:attrName>style.visibility</p:attrName>
                                        </p:attrNameLst>
                                      </p:cBhvr>
                                      <p:to>
                                        <p:strVal val="visible"/>
                                      </p:to>
                                    </p:set>
                                    <p:animEffect transition="in" filter="fade">
                                      <p:cBhvr>
                                        <p:cTn id="53" dur="20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Different tests</a:t>
            </a:r>
            <a:endParaRPr lang="en-US" dirty="0"/>
          </a:p>
        </p:txBody>
      </p:sp>
      <p:sp>
        <p:nvSpPr>
          <p:cNvPr id="3" name="Content Placeholder 2"/>
          <p:cNvSpPr>
            <a:spLocks noGrp="1"/>
          </p:cNvSpPr>
          <p:nvPr>
            <p:ph idx="1"/>
          </p:nvPr>
        </p:nvSpPr>
        <p:spPr/>
        <p:txBody>
          <a:bodyPr>
            <a:normAutofit fontScale="92500" lnSpcReduction="10000"/>
          </a:bodyPr>
          <a:lstStyle/>
          <a:p>
            <a:pPr>
              <a:buNone/>
            </a:pPr>
            <a:r>
              <a:rPr lang="zh-CN" altLang="en-US" dirty="0"/>
              <a:t>从测试设计的方法分类</a:t>
            </a:r>
            <a:endParaRPr lang="en-US" dirty="0"/>
          </a:p>
          <a:p>
            <a:r>
              <a:rPr lang="zh-CN" altLang="en-US" dirty="0"/>
              <a:t>测试设计有两类方法：</a:t>
            </a:r>
            <a:endParaRPr lang="en-US" altLang="zh-CN" dirty="0"/>
          </a:p>
          <a:p>
            <a:pPr lvl="1"/>
            <a:r>
              <a:rPr lang="en-US" dirty="0"/>
              <a:t>Black box</a:t>
            </a:r>
            <a:r>
              <a:rPr lang="zh-CN" altLang="en-US" dirty="0"/>
              <a:t>（黑箱） </a:t>
            </a:r>
            <a:r>
              <a:rPr lang="en-US" altLang="zh-CN" dirty="0"/>
              <a:t>vs.  </a:t>
            </a:r>
            <a:r>
              <a:rPr lang="en-US" dirty="0"/>
              <a:t>White box</a:t>
            </a:r>
            <a:r>
              <a:rPr lang="zh-CN" altLang="en-US" dirty="0"/>
              <a:t>（白箱）。</a:t>
            </a:r>
            <a:endParaRPr lang="en-US" dirty="0"/>
          </a:p>
          <a:p>
            <a:r>
              <a:rPr lang="zh-CN" altLang="en-US" dirty="0"/>
              <a:t>黑箱：</a:t>
            </a:r>
            <a:endParaRPr lang="en-US" altLang="zh-CN" dirty="0"/>
          </a:p>
          <a:p>
            <a:pPr lvl="1"/>
            <a:r>
              <a:rPr lang="zh-CN" altLang="en-US" dirty="0"/>
              <a:t>在设计测试的过程中，把软件系统当作一个“黑箱”，无法了解或使用系统的内部结构及知识。一个更准确的说法是“</a:t>
            </a:r>
            <a:r>
              <a:rPr lang="en-US" b="1" dirty="0"/>
              <a:t>Behavioral Test Design</a:t>
            </a:r>
            <a:r>
              <a:rPr lang="zh-CN" altLang="en-US" dirty="0"/>
              <a:t>”，从软件的行为，而不是内部结构出发来设计测试。</a:t>
            </a:r>
            <a:endParaRPr lang="en-US" dirty="0"/>
          </a:p>
          <a:p>
            <a:r>
              <a:rPr lang="zh-CN" altLang="en-US" dirty="0"/>
              <a:t>白箱：</a:t>
            </a:r>
            <a:endParaRPr lang="en-US" altLang="zh-CN" dirty="0"/>
          </a:p>
          <a:p>
            <a:pPr lvl="1"/>
            <a:r>
              <a:rPr lang="zh-CN" altLang="en-US" dirty="0"/>
              <a:t>在设计测试的过程中，设计者可以“看到”软件系统的内部结构，并且使用软件的内部知识来指导测试数据及方法的选择。“白箱”并不是一个精确的说法，因为把箱子涂成白色，同样也看不见箱子里的东西。有人建议用“玻璃箱”来表示。</a:t>
            </a:r>
            <a:endParaRPr lang="en-US" dirty="0"/>
          </a:p>
          <a:p>
            <a:r>
              <a:rPr lang="zh-CN" altLang="en-US" dirty="0"/>
              <a:t>在实际的测试中，当然是对系统了解得越多越好。</a:t>
            </a:r>
            <a:endParaRPr lang="en-US" dirty="0"/>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dirty="0"/>
              <a:t>Different type of tests</a:t>
            </a:r>
            <a:br>
              <a:rPr lang="en-US" altLang="zh-CN" dirty="0"/>
            </a:br>
            <a:r>
              <a:rPr lang="en-US" altLang="zh-CN" dirty="0"/>
              <a:t>functional test</a:t>
            </a:r>
            <a:endParaRPr lang="en-US" dirty="0"/>
          </a:p>
        </p:txBody>
      </p:sp>
      <p:graphicFrame>
        <p:nvGraphicFramePr>
          <p:cNvPr id="31746" name="Object 2"/>
          <p:cNvGraphicFramePr>
            <a:graphicFrameLocks noChangeAspect="1"/>
          </p:cNvGraphicFramePr>
          <p:nvPr/>
        </p:nvGraphicFramePr>
        <p:xfrm>
          <a:off x="2225675" y="2286001"/>
          <a:ext cx="8153400" cy="3825875"/>
        </p:xfrm>
        <a:graphic>
          <a:graphicData uri="http://schemas.openxmlformats.org/presentationml/2006/ole">
            <mc:AlternateContent xmlns:mc="http://schemas.openxmlformats.org/markup-compatibility/2006">
              <mc:Choice xmlns:v="urn:schemas-microsoft-com:vml" Requires="v">
                <p:oleObj spid="_x0000_s1027" name="Document" r:id="rId3" imgW="4120656" imgH="1932317" progId="Word.Document.12">
                  <p:embed/>
                </p:oleObj>
              </mc:Choice>
              <mc:Fallback>
                <p:oleObj name="Document" r:id="rId3" imgW="4120656" imgH="1932317" progId="Word.Document.12">
                  <p:embed/>
                  <p:pic>
                    <p:nvPicPr>
                      <p:cNvPr id="31746"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25675" y="2286001"/>
                        <a:ext cx="8153400" cy="3825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overrideClrMapping bg1="lt1" tx1="dk1" bg2="lt2" tx2="dk2" accent1="accent1" accent2="accent2" accent3="accent3" accent4="accent4" accent5="accent5" accent6="accent6" hlink="hlink" folHlink="folHlink"/>
  </p:clrMapOvr>
</p:sld>
</file>

<file path=ppt/slides/slide6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Non functional test</a:t>
            </a:r>
            <a:endParaRPr lang="en-US" dirty="0"/>
          </a:p>
        </p:txBody>
      </p:sp>
      <p:graphicFrame>
        <p:nvGraphicFramePr>
          <p:cNvPr id="4" name="Table 3"/>
          <p:cNvGraphicFramePr>
            <a:graphicFrameLocks noGrp="1"/>
          </p:cNvGraphicFramePr>
          <p:nvPr/>
        </p:nvGraphicFramePr>
        <p:xfrm>
          <a:off x="2590801" y="1523998"/>
          <a:ext cx="7696199" cy="5029202"/>
        </p:xfrm>
        <a:graphic>
          <a:graphicData uri="http://schemas.openxmlformats.org/drawingml/2006/table">
            <a:tbl>
              <a:tblPr firstRow="1">
                <a:tableStyleId>{3C2FFA5D-87B4-456A-9821-1D502468CF0F}</a:tableStyleId>
              </a:tblPr>
              <a:tblGrid>
                <a:gridCol w="2362200">
                  <a:extLst>
                    <a:ext uri="{9D8B030D-6E8A-4147-A177-3AD203B41FA5}">
                      <a16:colId xmlns:a16="http://schemas.microsoft.com/office/drawing/2014/main" val="20000"/>
                    </a:ext>
                  </a:extLst>
                </a:gridCol>
                <a:gridCol w="5333999">
                  <a:extLst>
                    <a:ext uri="{9D8B030D-6E8A-4147-A177-3AD203B41FA5}">
                      <a16:colId xmlns:a16="http://schemas.microsoft.com/office/drawing/2014/main" val="20001"/>
                    </a:ext>
                  </a:extLst>
                </a:gridCol>
              </a:tblGrid>
              <a:tr h="513184">
                <a:tc>
                  <a:txBody>
                    <a:bodyPr/>
                    <a:lstStyle/>
                    <a:p>
                      <a:pPr marL="0" marR="0" algn="ctr">
                        <a:lnSpc>
                          <a:spcPts val="1500"/>
                        </a:lnSpc>
                        <a:spcBef>
                          <a:spcPts val="0"/>
                        </a:spcBef>
                        <a:spcAft>
                          <a:spcPts val="0"/>
                        </a:spcAft>
                      </a:pPr>
                      <a:r>
                        <a:rPr lang="zh-CN" sz="1800" kern="100" dirty="0"/>
                        <a:t>测试名称</a:t>
                      </a:r>
                      <a:endParaRPr lang="en-US" sz="2400" kern="100" dirty="0">
                        <a:latin typeface="Times New Roman"/>
                        <a:ea typeface="SimSun"/>
                        <a:cs typeface="Times New Roman"/>
                      </a:endParaRPr>
                    </a:p>
                  </a:txBody>
                  <a:tcPr marL="68580" marR="68580" marT="0" marB="0" anchor="ctr"/>
                </a:tc>
                <a:tc>
                  <a:txBody>
                    <a:bodyPr/>
                    <a:lstStyle/>
                    <a:p>
                      <a:pPr marL="0" marR="0" algn="ctr">
                        <a:lnSpc>
                          <a:spcPts val="1500"/>
                        </a:lnSpc>
                        <a:spcBef>
                          <a:spcPts val="0"/>
                        </a:spcBef>
                        <a:spcAft>
                          <a:spcPts val="0"/>
                        </a:spcAft>
                      </a:pPr>
                      <a:r>
                        <a:rPr lang="zh-CN" sz="1800" kern="100"/>
                        <a:t>测试内容</a:t>
                      </a:r>
                      <a:endParaRPr lang="en-US" sz="2400" kern="100">
                        <a:latin typeface="Times New Roman"/>
                        <a:ea typeface="SimSun"/>
                        <a:cs typeface="Times New Roman"/>
                      </a:endParaRPr>
                    </a:p>
                  </a:txBody>
                  <a:tcPr marL="68580" marR="68580" marT="0" marB="0" anchor="ctr"/>
                </a:tc>
                <a:extLst>
                  <a:ext uri="{0D108BD9-81ED-4DB2-BD59-A6C34878D82A}">
                    <a16:rowId xmlns:a16="http://schemas.microsoft.com/office/drawing/2014/main" val="10000"/>
                  </a:ext>
                </a:extLst>
              </a:tr>
              <a:tr h="478972">
                <a:tc>
                  <a:txBody>
                    <a:bodyPr/>
                    <a:lstStyle/>
                    <a:p>
                      <a:pPr marL="0" marR="0" algn="just">
                        <a:lnSpc>
                          <a:spcPts val="1400"/>
                        </a:lnSpc>
                        <a:spcBef>
                          <a:spcPts val="0"/>
                        </a:spcBef>
                        <a:spcAft>
                          <a:spcPts val="0"/>
                        </a:spcAft>
                      </a:pPr>
                      <a:r>
                        <a:rPr lang="en-US" sz="1800" dirty="0"/>
                        <a:t>Stress/load test</a:t>
                      </a:r>
                      <a:endParaRPr lang="en-US" sz="1600" dirty="0">
                        <a:latin typeface="Verdana"/>
                        <a:ea typeface="SimSun"/>
                        <a:cs typeface="Times New Roman"/>
                      </a:endParaRPr>
                    </a:p>
                  </a:txBody>
                  <a:tcPr marL="68580" marR="68580" marT="0" marB="0" anchor="ctr"/>
                </a:tc>
                <a:tc>
                  <a:txBody>
                    <a:bodyPr/>
                    <a:lstStyle/>
                    <a:p>
                      <a:pPr marL="0" marR="0" algn="just">
                        <a:lnSpc>
                          <a:spcPts val="1200"/>
                        </a:lnSpc>
                        <a:spcBef>
                          <a:spcPts val="150"/>
                        </a:spcBef>
                        <a:spcAft>
                          <a:spcPts val="150"/>
                        </a:spcAft>
                      </a:pPr>
                      <a:r>
                        <a:rPr lang="zh-CN" sz="1800"/>
                        <a:t>测试软件在负载情况下能否正常工作</a:t>
                      </a:r>
                      <a:endParaRPr lang="en-US" sz="1600">
                        <a:latin typeface="Verdana"/>
                        <a:ea typeface="SimSun"/>
                        <a:cs typeface="Times New Roman"/>
                      </a:endParaRPr>
                    </a:p>
                  </a:txBody>
                  <a:tcPr marL="68580" marR="68580" marT="0" marB="0" anchor="ctr"/>
                </a:tc>
                <a:extLst>
                  <a:ext uri="{0D108BD9-81ED-4DB2-BD59-A6C34878D82A}">
                    <a16:rowId xmlns:a16="http://schemas.microsoft.com/office/drawing/2014/main" val="10001"/>
                  </a:ext>
                </a:extLst>
              </a:tr>
              <a:tr h="478972">
                <a:tc>
                  <a:txBody>
                    <a:bodyPr/>
                    <a:lstStyle/>
                    <a:p>
                      <a:pPr marL="0" marR="0" algn="just">
                        <a:lnSpc>
                          <a:spcPts val="1400"/>
                        </a:lnSpc>
                        <a:spcBef>
                          <a:spcPts val="0"/>
                        </a:spcBef>
                        <a:spcAft>
                          <a:spcPts val="0"/>
                        </a:spcAft>
                      </a:pPr>
                      <a:r>
                        <a:rPr lang="en-US" sz="1800" dirty="0"/>
                        <a:t>Performance test</a:t>
                      </a:r>
                      <a:endParaRPr lang="en-US" sz="1600" dirty="0">
                        <a:latin typeface="Verdana"/>
                        <a:ea typeface="SimSun"/>
                        <a:cs typeface="Times New Roman"/>
                      </a:endParaRPr>
                    </a:p>
                  </a:txBody>
                  <a:tcPr marL="68580" marR="68580" marT="0" marB="0" anchor="ctr"/>
                </a:tc>
                <a:tc>
                  <a:txBody>
                    <a:bodyPr/>
                    <a:lstStyle/>
                    <a:p>
                      <a:pPr marL="0" marR="0" algn="just">
                        <a:lnSpc>
                          <a:spcPts val="1200"/>
                        </a:lnSpc>
                        <a:spcBef>
                          <a:spcPts val="150"/>
                        </a:spcBef>
                        <a:spcAft>
                          <a:spcPts val="150"/>
                        </a:spcAft>
                      </a:pPr>
                      <a:r>
                        <a:rPr lang="zh-CN" sz="1800"/>
                        <a:t>测试软件的效能</a:t>
                      </a:r>
                      <a:endParaRPr lang="en-US" sz="1600">
                        <a:latin typeface="Verdana"/>
                        <a:ea typeface="SimSun"/>
                        <a:cs typeface="Times New Roman"/>
                      </a:endParaRPr>
                    </a:p>
                  </a:txBody>
                  <a:tcPr marL="68580" marR="68580" marT="0" marB="0" anchor="ctr"/>
                </a:tc>
                <a:extLst>
                  <a:ext uri="{0D108BD9-81ED-4DB2-BD59-A6C34878D82A}">
                    <a16:rowId xmlns:a16="http://schemas.microsoft.com/office/drawing/2014/main" val="10002"/>
                  </a:ext>
                </a:extLst>
              </a:tr>
              <a:tr h="821093">
                <a:tc>
                  <a:txBody>
                    <a:bodyPr/>
                    <a:lstStyle/>
                    <a:p>
                      <a:pPr marL="0" marR="0" algn="just">
                        <a:lnSpc>
                          <a:spcPts val="1400"/>
                        </a:lnSpc>
                        <a:spcBef>
                          <a:spcPts val="0"/>
                        </a:spcBef>
                        <a:spcAft>
                          <a:spcPts val="0"/>
                        </a:spcAft>
                      </a:pPr>
                      <a:r>
                        <a:rPr lang="en-US" sz="1800"/>
                        <a:t>Accessibility test</a:t>
                      </a:r>
                      <a:endParaRPr lang="en-US" sz="1600">
                        <a:latin typeface="Verdana"/>
                        <a:ea typeface="SimSun"/>
                        <a:cs typeface="Times New Roman"/>
                      </a:endParaRPr>
                    </a:p>
                  </a:txBody>
                  <a:tcPr marL="68580" marR="68580" marT="0" marB="0" anchor="ctr"/>
                </a:tc>
                <a:tc>
                  <a:txBody>
                    <a:bodyPr/>
                    <a:lstStyle/>
                    <a:p>
                      <a:pPr marL="0" marR="0" algn="just">
                        <a:lnSpc>
                          <a:spcPct val="100000"/>
                        </a:lnSpc>
                        <a:spcBef>
                          <a:spcPts val="150"/>
                        </a:spcBef>
                        <a:spcAft>
                          <a:spcPts val="150"/>
                        </a:spcAft>
                      </a:pPr>
                      <a:r>
                        <a:rPr lang="zh-CN" sz="1800" dirty="0"/>
                        <a:t>软件辅助功能测试</a:t>
                      </a:r>
                      <a:r>
                        <a:rPr lang="zh-CN" sz="1800" spc="-100" dirty="0"/>
                        <a:t>—</a:t>
                      </a:r>
                      <a:r>
                        <a:rPr lang="zh-CN" sz="1800" dirty="0"/>
                        <a:t>—测试软件是否向残疾用户提供足够的辅助功能</a:t>
                      </a:r>
                      <a:endParaRPr lang="en-US" sz="1600" dirty="0">
                        <a:latin typeface="Verdana"/>
                        <a:ea typeface="SimSun"/>
                        <a:cs typeface="Times New Roman"/>
                      </a:endParaRPr>
                    </a:p>
                  </a:txBody>
                  <a:tcPr marL="68580" marR="68580" marT="0" marB="0" anchor="ctr"/>
                </a:tc>
                <a:extLst>
                  <a:ext uri="{0D108BD9-81ED-4DB2-BD59-A6C34878D82A}">
                    <a16:rowId xmlns:a16="http://schemas.microsoft.com/office/drawing/2014/main" val="10003"/>
                  </a:ext>
                </a:extLst>
              </a:tr>
              <a:tr h="478972">
                <a:tc>
                  <a:txBody>
                    <a:bodyPr/>
                    <a:lstStyle/>
                    <a:p>
                      <a:pPr marL="0" marR="0" algn="just">
                        <a:lnSpc>
                          <a:spcPts val="1400"/>
                        </a:lnSpc>
                        <a:spcBef>
                          <a:spcPts val="0"/>
                        </a:spcBef>
                        <a:spcAft>
                          <a:spcPts val="0"/>
                        </a:spcAft>
                      </a:pPr>
                      <a:r>
                        <a:rPr lang="en-US" sz="1800"/>
                        <a:t>Localization/Globalization Test</a:t>
                      </a:r>
                      <a:endParaRPr lang="en-US" sz="1600">
                        <a:latin typeface="Verdana"/>
                        <a:ea typeface="SimSun"/>
                        <a:cs typeface="Times New Roman"/>
                      </a:endParaRPr>
                    </a:p>
                  </a:txBody>
                  <a:tcPr marL="68580" marR="68580" marT="0" marB="0" anchor="ctr"/>
                </a:tc>
                <a:tc>
                  <a:txBody>
                    <a:bodyPr/>
                    <a:lstStyle/>
                    <a:p>
                      <a:pPr marL="0" marR="0" algn="just">
                        <a:lnSpc>
                          <a:spcPts val="1200"/>
                        </a:lnSpc>
                        <a:spcBef>
                          <a:spcPts val="150"/>
                        </a:spcBef>
                        <a:spcAft>
                          <a:spcPts val="150"/>
                        </a:spcAft>
                      </a:pPr>
                      <a:r>
                        <a:rPr lang="zh-CN" sz="1800" dirty="0"/>
                        <a:t>本地化</a:t>
                      </a:r>
                      <a:r>
                        <a:rPr lang="en-US" sz="1800" dirty="0"/>
                        <a:t>/</a:t>
                      </a:r>
                      <a:r>
                        <a:rPr lang="zh-CN" sz="1800" dirty="0"/>
                        <a:t>全球化测试</a:t>
                      </a:r>
                      <a:endParaRPr lang="en-US" sz="1600" dirty="0">
                        <a:latin typeface="Verdana"/>
                        <a:ea typeface="SimSun"/>
                        <a:cs typeface="Times New Roman"/>
                      </a:endParaRPr>
                    </a:p>
                  </a:txBody>
                  <a:tcPr marL="68580" marR="68580" marT="0" marB="0" anchor="ctr"/>
                </a:tc>
                <a:extLst>
                  <a:ext uri="{0D108BD9-81ED-4DB2-BD59-A6C34878D82A}">
                    <a16:rowId xmlns:a16="http://schemas.microsoft.com/office/drawing/2014/main" val="10004"/>
                  </a:ext>
                </a:extLst>
              </a:tr>
              <a:tr h="478972">
                <a:tc>
                  <a:txBody>
                    <a:bodyPr/>
                    <a:lstStyle/>
                    <a:p>
                      <a:pPr marL="0" marR="0" algn="just">
                        <a:lnSpc>
                          <a:spcPts val="1400"/>
                        </a:lnSpc>
                        <a:spcBef>
                          <a:spcPts val="0"/>
                        </a:spcBef>
                        <a:spcAft>
                          <a:spcPts val="0"/>
                        </a:spcAft>
                      </a:pPr>
                      <a:r>
                        <a:rPr lang="en-US" sz="1800"/>
                        <a:t>Compatibility Test</a:t>
                      </a:r>
                      <a:endParaRPr lang="en-US" sz="1600">
                        <a:latin typeface="Verdana"/>
                        <a:ea typeface="SimSun"/>
                        <a:cs typeface="Times New Roman"/>
                      </a:endParaRPr>
                    </a:p>
                  </a:txBody>
                  <a:tcPr marL="68580" marR="68580" marT="0" marB="0" anchor="ctr"/>
                </a:tc>
                <a:tc>
                  <a:txBody>
                    <a:bodyPr/>
                    <a:lstStyle/>
                    <a:p>
                      <a:pPr marL="0" marR="0" algn="just">
                        <a:lnSpc>
                          <a:spcPts val="1200"/>
                        </a:lnSpc>
                        <a:spcBef>
                          <a:spcPts val="150"/>
                        </a:spcBef>
                        <a:spcAft>
                          <a:spcPts val="150"/>
                        </a:spcAft>
                      </a:pPr>
                      <a:r>
                        <a:rPr lang="zh-CN" sz="1800"/>
                        <a:t>兼容性测试</a:t>
                      </a:r>
                      <a:endParaRPr lang="en-US" sz="1600">
                        <a:latin typeface="Verdana"/>
                        <a:ea typeface="SimSun"/>
                        <a:cs typeface="Times New Roman"/>
                      </a:endParaRPr>
                    </a:p>
                  </a:txBody>
                  <a:tcPr marL="68580" marR="68580" marT="0" marB="0" anchor="ctr"/>
                </a:tc>
                <a:extLst>
                  <a:ext uri="{0D108BD9-81ED-4DB2-BD59-A6C34878D82A}">
                    <a16:rowId xmlns:a16="http://schemas.microsoft.com/office/drawing/2014/main" val="10005"/>
                  </a:ext>
                </a:extLst>
              </a:tr>
              <a:tr h="821093">
                <a:tc>
                  <a:txBody>
                    <a:bodyPr/>
                    <a:lstStyle/>
                    <a:p>
                      <a:pPr marL="0" marR="0" algn="just">
                        <a:lnSpc>
                          <a:spcPts val="1400"/>
                        </a:lnSpc>
                        <a:spcBef>
                          <a:spcPts val="0"/>
                        </a:spcBef>
                        <a:spcAft>
                          <a:spcPts val="0"/>
                        </a:spcAft>
                      </a:pPr>
                      <a:r>
                        <a:rPr lang="en-US" sz="1800"/>
                        <a:t>Configuration Test</a:t>
                      </a:r>
                      <a:endParaRPr lang="en-US" sz="1600">
                        <a:latin typeface="Verdana"/>
                        <a:ea typeface="SimSun"/>
                        <a:cs typeface="Times New Roman"/>
                      </a:endParaRPr>
                    </a:p>
                  </a:txBody>
                  <a:tcPr marL="68580" marR="68580" marT="0" marB="0" anchor="ctr"/>
                </a:tc>
                <a:tc>
                  <a:txBody>
                    <a:bodyPr/>
                    <a:lstStyle/>
                    <a:p>
                      <a:pPr marL="0" marR="0" algn="just">
                        <a:lnSpc>
                          <a:spcPts val="1200"/>
                        </a:lnSpc>
                        <a:spcBef>
                          <a:spcPts val="150"/>
                        </a:spcBef>
                        <a:spcAft>
                          <a:spcPts val="150"/>
                        </a:spcAft>
                      </a:pPr>
                      <a:r>
                        <a:rPr lang="zh-CN" sz="1800"/>
                        <a:t>配置测试</a:t>
                      </a:r>
                      <a:r>
                        <a:rPr lang="zh-CN" sz="1800" spc="-100"/>
                        <a:t>—</a:t>
                      </a:r>
                      <a:r>
                        <a:rPr lang="zh-CN" sz="1800"/>
                        <a:t>—测试软件在各种配置下能否正常工作</a:t>
                      </a:r>
                      <a:endParaRPr lang="en-US" sz="1600">
                        <a:latin typeface="Verdana"/>
                        <a:ea typeface="SimSun"/>
                        <a:cs typeface="Times New Roman"/>
                      </a:endParaRPr>
                    </a:p>
                  </a:txBody>
                  <a:tcPr marL="68580" marR="68580" marT="0" marB="0" anchor="ctr"/>
                </a:tc>
                <a:extLst>
                  <a:ext uri="{0D108BD9-81ED-4DB2-BD59-A6C34878D82A}">
                    <a16:rowId xmlns:a16="http://schemas.microsoft.com/office/drawing/2014/main" val="10006"/>
                  </a:ext>
                </a:extLst>
              </a:tr>
              <a:tr h="478972">
                <a:tc>
                  <a:txBody>
                    <a:bodyPr/>
                    <a:lstStyle/>
                    <a:p>
                      <a:pPr marL="0" marR="0" algn="just">
                        <a:lnSpc>
                          <a:spcPts val="1400"/>
                        </a:lnSpc>
                        <a:spcBef>
                          <a:spcPts val="0"/>
                        </a:spcBef>
                        <a:spcAft>
                          <a:spcPts val="0"/>
                        </a:spcAft>
                      </a:pPr>
                      <a:r>
                        <a:rPr lang="en-US" sz="1800"/>
                        <a:t>Usability Test</a:t>
                      </a:r>
                      <a:endParaRPr lang="en-US" sz="1600">
                        <a:latin typeface="Verdana"/>
                        <a:ea typeface="SimSun"/>
                        <a:cs typeface="Times New Roman"/>
                      </a:endParaRPr>
                    </a:p>
                  </a:txBody>
                  <a:tcPr marL="68580" marR="68580" marT="0" marB="0" anchor="ctr"/>
                </a:tc>
                <a:tc>
                  <a:txBody>
                    <a:bodyPr/>
                    <a:lstStyle/>
                    <a:p>
                      <a:pPr marL="0" marR="0" algn="just">
                        <a:lnSpc>
                          <a:spcPts val="1200"/>
                        </a:lnSpc>
                        <a:spcBef>
                          <a:spcPts val="150"/>
                        </a:spcBef>
                        <a:spcAft>
                          <a:spcPts val="150"/>
                        </a:spcAft>
                      </a:pPr>
                      <a:r>
                        <a:rPr lang="zh-CN" sz="1800"/>
                        <a:t>可用性测试</a:t>
                      </a:r>
                      <a:r>
                        <a:rPr lang="zh-CN" sz="1800" spc="-100"/>
                        <a:t>—</a:t>
                      </a:r>
                      <a:r>
                        <a:rPr lang="zh-CN" sz="1800"/>
                        <a:t>—测试软件是否好用</a:t>
                      </a:r>
                      <a:endParaRPr lang="en-US" sz="1600">
                        <a:latin typeface="Verdana"/>
                        <a:ea typeface="SimSun"/>
                        <a:cs typeface="Times New Roman"/>
                      </a:endParaRPr>
                    </a:p>
                  </a:txBody>
                  <a:tcPr marL="68580" marR="68580" marT="0" marB="0" anchor="ctr"/>
                </a:tc>
                <a:extLst>
                  <a:ext uri="{0D108BD9-81ED-4DB2-BD59-A6C34878D82A}">
                    <a16:rowId xmlns:a16="http://schemas.microsoft.com/office/drawing/2014/main" val="10007"/>
                  </a:ext>
                </a:extLst>
              </a:tr>
              <a:tr h="478972">
                <a:tc>
                  <a:txBody>
                    <a:bodyPr/>
                    <a:lstStyle/>
                    <a:p>
                      <a:pPr marL="0" marR="0" algn="just">
                        <a:lnSpc>
                          <a:spcPts val="1400"/>
                        </a:lnSpc>
                        <a:spcBef>
                          <a:spcPts val="0"/>
                        </a:spcBef>
                        <a:spcAft>
                          <a:spcPts val="0"/>
                        </a:spcAft>
                      </a:pPr>
                      <a:r>
                        <a:rPr lang="en-US" sz="1800"/>
                        <a:t>Security Test</a:t>
                      </a:r>
                      <a:endParaRPr lang="en-US" sz="1600">
                        <a:latin typeface="Verdana"/>
                        <a:ea typeface="SimSun"/>
                        <a:cs typeface="Times New Roman"/>
                      </a:endParaRPr>
                    </a:p>
                  </a:txBody>
                  <a:tcPr marL="68580" marR="68580" marT="0" marB="0" anchor="ctr"/>
                </a:tc>
                <a:tc>
                  <a:txBody>
                    <a:bodyPr/>
                    <a:lstStyle/>
                    <a:p>
                      <a:pPr marL="0" marR="0" algn="just">
                        <a:lnSpc>
                          <a:spcPts val="1200"/>
                        </a:lnSpc>
                        <a:spcBef>
                          <a:spcPts val="150"/>
                        </a:spcBef>
                        <a:spcAft>
                          <a:spcPts val="150"/>
                        </a:spcAft>
                      </a:pPr>
                      <a:r>
                        <a:rPr lang="zh-CN" sz="1800" dirty="0"/>
                        <a:t>软件安全性测试</a:t>
                      </a:r>
                      <a:endParaRPr lang="en-US" sz="1600" dirty="0">
                        <a:latin typeface="Verdana"/>
                        <a:ea typeface="SimSun"/>
                        <a:cs typeface="Times New Roman"/>
                      </a:endParaRPr>
                    </a:p>
                  </a:txBody>
                  <a:tcPr marL="68580" marR="68580" marT="0" marB="0" anchor="ctr"/>
                </a:tc>
                <a:extLst>
                  <a:ext uri="{0D108BD9-81ED-4DB2-BD59-A6C34878D82A}">
                    <a16:rowId xmlns:a16="http://schemas.microsoft.com/office/drawing/2014/main" val="10008"/>
                  </a:ext>
                </a:extLst>
              </a:tr>
            </a:tbl>
          </a:graphicData>
        </a:graphic>
      </p:graphicFrame>
    </p:spTree>
  </p:cSld>
  <p:clrMapOvr>
    <a:overrideClrMapping bg1="lt1" tx1="dk1" bg2="lt2" tx2="dk2" accent1="accent1" accent2="accent2" accent3="accent3" accent4="accent4" accent5="accent5" accent6="accent6" hlink="hlink" folHlink="folHlink"/>
  </p:clrMapOvr>
</p:sld>
</file>

<file path=ppt/slides/slide6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Purpose of test</a:t>
            </a:r>
            <a:endParaRPr lang="en-US" dirty="0"/>
          </a:p>
        </p:txBody>
      </p:sp>
      <p:graphicFrame>
        <p:nvGraphicFramePr>
          <p:cNvPr id="5" name="Table 4"/>
          <p:cNvGraphicFramePr>
            <a:graphicFrameLocks noGrp="1"/>
          </p:cNvGraphicFramePr>
          <p:nvPr>
            <p:extLst/>
          </p:nvPr>
        </p:nvGraphicFramePr>
        <p:xfrm>
          <a:off x="914400" y="1397000"/>
          <a:ext cx="10134601" cy="4622800"/>
        </p:xfrm>
        <a:graphic>
          <a:graphicData uri="http://schemas.openxmlformats.org/drawingml/2006/table">
            <a:tbl>
              <a:tblPr firstRow="1" bandRow="1">
                <a:tableStyleId>{5C22544A-7EE6-4342-B048-85BDC9FD1C3A}</a:tableStyleId>
              </a:tblPr>
              <a:tblGrid>
                <a:gridCol w="3167063">
                  <a:extLst>
                    <a:ext uri="{9D8B030D-6E8A-4147-A177-3AD203B41FA5}">
                      <a16:colId xmlns:a16="http://schemas.microsoft.com/office/drawing/2014/main" val="20000"/>
                    </a:ext>
                  </a:extLst>
                </a:gridCol>
                <a:gridCol w="6967538">
                  <a:extLst>
                    <a:ext uri="{9D8B030D-6E8A-4147-A177-3AD203B41FA5}">
                      <a16:colId xmlns:a16="http://schemas.microsoft.com/office/drawing/2014/main" val="20001"/>
                    </a:ext>
                  </a:extLst>
                </a:gridCol>
              </a:tblGrid>
              <a:tr h="1155700">
                <a:tc>
                  <a:txBody>
                    <a:bodyPr/>
                    <a:lstStyle/>
                    <a:p>
                      <a:pPr marL="0" marR="0" algn="ctr">
                        <a:lnSpc>
                          <a:spcPct val="150000"/>
                        </a:lnSpc>
                        <a:spcBef>
                          <a:spcPts val="0"/>
                        </a:spcBef>
                        <a:spcAft>
                          <a:spcPts val="0"/>
                        </a:spcAft>
                      </a:pPr>
                      <a:r>
                        <a:rPr lang="zh-CN" sz="2000" kern="100" dirty="0">
                          <a:latin typeface="Arial"/>
                          <a:ea typeface="SimHei"/>
                          <a:cs typeface="Times New Roman"/>
                        </a:rPr>
                        <a:t>测试名称</a:t>
                      </a:r>
                      <a:endParaRPr lang="en-US" sz="2800" kern="100" dirty="0">
                        <a:latin typeface="Times New Roman"/>
                        <a:ea typeface="SimSun"/>
                        <a:cs typeface="Times New Roman"/>
                      </a:endParaRPr>
                    </a:p>
                  </a:txBody>
                  <a:tcPr marL="68580" marR="68580" marT="0" marB="0" anchor="ctr"/>
                </a:tc>
                <a:tc>
                  <a:txBody>
                    <a:bodyPr/>
                    <a:lstStyle/>
                    <a:p>
                      <a:pPr marL="0" marR="0" algn="ctr">
                        <a:lnSpc>
                          <a:spcPct val="150000"/>
                        </a:lnSpc>
                        <a:spcBef>
                          <a:spcPts val="0"/>
                        </a:spcBef>
                        <a:spcAft>
                          <a:spcPts val="0"/>
                        </a:spcAft>
                      </a:pPr>
                      <a:r>
                        <a:rPr lang="zh-CN" sz="2000" kern="100">
                          <a:latin typeface="Arial"/>
                          <a:ea typeface="SimHei"/>
                          <a:cs typeface="Times New Roman"/>
                        </a:rPr>
                        <a:t>测试内容</a:t>
                      </a:r>
                      <a:endParaRPr lang="en-US" sz="2800" kern="100">
                        <a:latin typeface="Times New Roman"/>
                        <a:ea typeface="SimSun"/>
                        <a:cs typeface="Times New Roman"/>
                      </a:endParaRPr>
                    </a:p>
                  </a:txBody>
                  <a:tcPr marL="68580" marR="68580" marT="0" marB="0" anchor="ctr"/>
                </a:tc>
                <a:extLst>
                  <a:ext uri="{0D108BD9-81ED-4DB2-BD59-A6C34878D82A}">
                    <a16:rowId xmlns:a16="http://schemas.microsoft.com/office/drawing/2014/main" val="10000"/>
                  </a:ext>
                </a:extLst>
              </a:tr>
              <a:tr h="1155700">
                <a:tc>
                  <a:txBody>
                    <a:bodyPr/>
                    <a:lstStyle/>
                    <a:p>
                      <a:pPr marL="0" marR="0" algn="just">
                        <a:lnSpc>
                          <a:spcPct val="150000"/>
                        </a:lnSpc>
                        <a:spcBef>
                          <a:spcPts val="0"/>
                        </a:spcBef>
                        <a:spcAft>
                          <a:spcPts val="0"/>
                        </a:spcAft>
                      </a:pPr>
                      <a:r>
                        <a:rPr lang="en-US" sz="2000" dirty="0">
                          <a:solidFill>
                            <a:srgbClr val="000000"/>
                          </a:solidFill>
                          <a:latin typeface="Times New Roman"/>
                          <a:ea typeface="KaiTi_GB2312"/>
                          <a:cs typeface="Times New Roman"/>
                        </a:rPr>
                        <a:t>Smoke Test</a:t>
                      </a:r>
                      <a:endParaRPr lang="en-US" sz="1800" dirty="0">
                        <a:latin typeface="Verdana"/>
                        <a:ea typeface="SimSun"/>
                        <a:cs typeface="Times New Roman"/>
                      </a:endParaRPr>
                    </a:p>
                  </a:txBody>
                  <a:tcPr marL="68580" marR="68580" marT="0" marB="0" anchor="ctr"/>
                </a:tc>
                <a:tc>
                  <a:txBody>
                    <a:bodyPr/>
                    <a:lstStyle/>
                    <a:p>
                      <a:pPr marL="0" marR="0" algn="just">
                        <a:lnSpc>
                          <a:spcPct val="150000"/>
                        </a:lnSpc>
                        <a:spcBef>
                          <a:spcPts val="150"/>
                        </a:spcBef>
                        <a:spcAft>
                          <a:spcPts val="150"/>
                        </a:spcAft>
                      </a:pPr>
                      <a:r>
                        <a:rPr lang="zh-CN" sz="2000" spc="-20" dirty="0">
                          <a:solidFill>
                            <a:srgbClr val="000000"/>
                          </a:solidFill>
                          <a:latin typeface="Times New Roman"/>
                          <a:ea typeface="KaiTi_GB2312"/>
                          <a:cs typeface="Times New Roman"/>
                        </a:rPr>
                        <a:t>“冒烟”</a:t>
                      </a:r>
                      <a:r>
                        <a:rPr lang="zh-CN" sz="2000" spc="-20" dirty="0">
                          <a:solidFill>
                            <a:srgbClr val="000000"/>
                          </a:solidFill>
                          <a:latin typeface="Times New Roman"/>
                          <a:ea typeface="SimHei"/>
                          <a:cs typeface="Times New Roman"/>
                        </a:rPr>
                        <a:t>——</a:t>
                      </a:r>
                      <a:r>
                        <a:rPr lang="zh-CN" sz="2000" spc="-20" dirty="0">
                          <a:solidFill>
                            <a:srgbClr val="000000"/>
                          </a:solidFill>
                          <a:latin typeface="Times New Roman"/>
                          <a:ea typeface="KaiTi_GB2312"/>
                          <a:cs typeface="Times New Roman"/>
                        </a:rPr>
                        <a:t>如果测试不通过，则不能进行下一步工作</a:t>
                      </a:r>
                      <a:endParaRPr lang="en-US" sz="1800" dirty="0">
                        <a:latin typeface="Verdana"/>
                        <a:ea typeface="SimSun"/>
                        <a:cs typeface="Times New Roman"/>
                      </a:endParaRPr>
                    </a:p>
                  </a:txBody>
                  <a:tcPr marL="68580" marR="68580" marT="0" marB="0" anchor="ctr"/>
                </a:tc>
                <a:extLst>
                  <a:ext uri="{0D108BD9-81ED-4DB2-BD59-A6C34878D82A}">
                    <a16:rowId xmlns:a16="http://schemas.microsoft.com/office/drawing/2014/main" val="10001"/>
                  </a:ext>
                </a:extLst>
              </a:tr>
              <a:tr h="1155700">
                <a:tc>
                  <a:txBody>
                    <a:bodyPr/>
                    <a:lstStyle/>
                    <a:p>
                      <a:pPr marL="0" marR="0" algn="just">
                        <a:lnSpc>
                          <a:spcPct val="150000"/>
                        </a:lnSpc>
                        <a:spcBef>
                          <a:spcPts val="0"/>
                        </a:spcBef>
                        <a:spcAft>
                          <a:spcPts val="0"/>
                        </a:spcAft>
                      </a:pPr>
                      <a:r>
                        <a:rPr lang="en-US" sz="2000">
                          <a:solidFill>
                            <a:srgbClr val="000000"/>
                          </a:solidFill>
                          <a:latin typeface="Times New Roman"/>
                          <a:ea typeface="KaiTi_GB2312"/>
                          <a:cs typeface="Times New Roman"/>
                        </a:rPr>
                        <a:t>Build Verification Test</a:t>
                      </a:r>
                      <a:endParaRPr lang="en-US" sz="1800">
                        <a:latin typeface="Verdana"/>
                        <a:ea typeface="SimSun"/>
                        <a:cs typeface="Times New Roman"/>
                      </a:endParaRPr>
                    </a:p>
                  </a:txBody>
                  <a:tcPr marL="68580" marR="68580" marT="0" marB="0" anchor="ctr"/>
                </a:tc>
                <a:tc>
                  <a:txBody>
                    <a:bodyPr/>
                    <a:lstStyle/>
                    <a:p>
                      <a:pPr marL="0" marR="0" algn="just">
                        <a:lnSpc>
                          <a:spcPct val="150000"/>
                        </a:lnSpc>
                        <a:spcBef>
                          <a:spcPts val="150"/>
                        </a:spcBef>
                        <a:spcAft>
                          <a:spcPts val="150"/>
                        </a:spcAft>
                      </a:pPr>
                      <a:r>
                        <a:rPr lang="zh-CN" sz="2000">
                          <a:solidFill>
                            <a:srgbClr val="000000"/>
                          </a:solidFill>
                          <a:latin typeface="Times New Roman"/>
                          <a:ea typeface="KaiTi_GB2312"/>
                          <a:cs typeface="Times New Roman"/>
                        </a:rPr>
                        <a:t>验证构建是否通过基本测试</a:t>
                      </a:r>
                      <a:endParaRPr lang="en-US" sz="1800">
                        <a:latin typeface="Verdana"/>
                        <a:ea typeface="SimSun"/>
                        <a:cs typeface="Times New Roman"/>
                      </a:endParaRPr>
                    </a:p>
                  </a:txBody>
                  <a:tcPr marL="68580" marR="68580" marT="0" marB="0" anchor="ctr"/>
                </a:tc>
                <a:extLst>
                  <a:ext uri="{0D108BD9-81ED-4DB2-BD59-A6C34878D82A}">
                    <a16:rowId xmlns:a16="http://schemas.microsoft.com/office/drawing/2014/main" val="10002"/>
                  </a:ext>
                </a:extLst>
              </a:tr>
              <a:tr h="1155700">
                <a:tc>
                  <a:txBody>
                    <a:bodyPr/>
                    <a:lstStyle/>
                    <a:p>
                      <a:pPr marL="0" marR="0" algn="just">
                        <a:lnSpc>
                          <a:spcPct val="150000"/>
                        </a:lnSpc>
                        <a:spcBef>
                          <a:spcPts val="0"/>
                        </a:spcBef>
                        <a:spcAft>
                          <a:spcPts val="0"/>
                        </a:spcAft>
                      </a:pPr>
                      <a:r>
                        <a:rPr lang="en-US" sz="2000" dirty="0">
                          <a:solidFill>
                            <a:srgbClr val="000000"/>
                          </a:solidFill>
                          <a:latin typeface="Times New Roman"/>
                          <a:ea typeface="KaiTi_GB2312"/>
                          <a:cs typeface="Times New Roman"/>
                        </a:rPr>
                        <a:t>Acceptance Test </a:t>
                      </a:r>
                      <a:endParaRPr lang="en-US" sz="1800" dirty="0">
                        <a:latin typeface="Verdana"/>
                        <a:ea typeface="SimSun"/>
                        <a:cs typeface="Times New Roman"/>
                      </a:endParaRPr>
                    </a:p>
                  </a:txBody>
                  <a:tcPr marL="68580" marR="68580" marT="0" marB="0" anchor="ctr"/>
                </a:tc>
                <a:tc>
                  <a:txBody>
                    <a:bodyPr/>
                    <a:lstStyle/>
                    <a:p>
                      <a:pPr marL="0" marR="0" algn="just">
                        <a:lnSpc>
                          <a:spcPct val="150000"/>
                        </a:lnSpc>
                        <a:spcBef>
                          <a:spcPts val="150"/>
                        </a:spcBef>
                        <a:spcAft>
                          <a:spcPts val="150"/>
                        </a:spcAft>
                      </a:pPr>
                      <a:r>
                        <a:rPr lang="zh-CN" sz="2000" spc="-20" dirty="0">
                          <a:solidFill>
                            <a:srgbClr val="000000"/>
                          </a:solidFill>
                          <a:latin typeface="Times New Roman"/>
                          <a:ea typeface="KaiTi_GB2312"/>
                          <a:cs typeface="Times New Roman"/>
                        </a:rPr>
                        <a:t>验收测试，为了全面考核某方面功能</a:t>
                      </a:r>
                      <a:r>
                        <a:rPr lang="en-US" sz="2000" spc="-20" dirty="0">
                          <a:solidFill>
                            <a:srgbClr val="000000"/>
                          </a:solidFill>
                          <a:latin typeface="Times New Roman"/>
                          <a:ea typeface="KaiTi_GB2312"/>
                          <a:cs typeface="Times New Roman"/>
                        </a:rPr>
                        <a:t>/</a:t>
                      </a:r>
                      <a:r>
                        <a:rPr lang="zh-CN" sz="2000" spc="-20" dirty="0">
                          <a:solidFill>
                            <a:srgbClr val="000000"/>
                          </a:solidFill>
                          <a:latin typeface="Times New Roman"/>
                          <a:ea typeface="KaiTi_GB2312"/>
                          <a:cs typeface="Times New Roman"/>
                        </a:rPr>
                        <a:t>特性而做的测试</a:t>
                      </a:r>
                      <a:endParaRPr lang="en-US" sz="1800" dirty="0">
                        <a:latin typeface="Verdana"/>
                        <a:ea typeface="SimSun"/>
                        <a:cs typeface="Times New Roman"/>
                      </a:endParaRPr>
                    </a:p>
                  </a:txBody>
                  <a:tcPr marL="68580" marR="68580" marT="0" marB="0" anchor="ctr"/>
                </a:tc>
                <a:extLst>
                  <a:ext uri="{0D108BD9-81ED-4DB2-BD59-A6C34878D82A}">
                    <a16:rowId xmlns:a16="http://schemas.microsoft.com/office/drawing/2014/main" val="10003"/>
                  </a:ext>
                </a:extLst>
              </a:tr>
            </a:tbl>
          </a:graphicData>
        </a:graphic>
      </p:graphicFrame>
    </p:spTree>
  </p:cSld>
  <p:clrMapOvr>
    <a:overrideClrMapping bg1="lt1" tx1="dk1" bg2="lt2" tx2="dk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277B2E-6926-40CB-AC71-5D2DF6DA082C}"/>
              </a:ext>
            </a:extLst>
          </p:cNvPr>
          <p:cNvSpPr>
            <a:spLocks noGrp="1"/>
          </p:cNvSpPr>
          <p:nvPr>
            <p:ph type="title"/>
          </p:nvPr>
        </p:nvSpPr>
        <p:spPr/>
        <p:txBody>
          <a:bodyPr/>
          <a:lstStyle/>
          <a:p>
            <a:r>
              <a:rPr lang="zh-CN" altLang="en-US" dirty="0"/>
              <a:t>编程⽐赛中最常见的三种赛制：</a:t>
            </a:r>
            <a:r>
              <a:rPr lang="en-US" altLang="zh-CN" dirty="0"/>
              <a:t>ACM</a:t>
            </a:r>
            <a:r>
              <a:rPr lang="zh-CN" altLang="en-US" dirty="0"/>
              <a:t>、</a:t>
            </a:r>
            <a:r>
              <a:rPr lang="en-US" altLang="zh-CN" dirty="0"/>
              <a:t>OI</a:t>
            </a:r>
            <a:r>
              <a:rPr lang="zh-CN" altLang="en-US" dirty="0"/>
              <a:t>、</a:t>
            </a:r>
            <a:r>
              <a:rPr lang="en-US" altLang="zh-CN" dirty="0"/>
              <a:t>IOI</a:t>
            </a:r>
            <a:endParaRPr lang="zh-CN" altLang="en-US" dirty="0"/>
          </a:p>
        </p:txBody>
      </p:sp>
      <p:sp>
        <p:nvSpPr>
          <p:cNvPr id="3" name="内容占位符 2">
            <a:extLst>
              <a:ext uri="{FF2B5EF4-FFF2-40B4-BE49-F238E27FC236}">
                <a16:creationId xmlns:a16="http://schemas.microsoft.com/office/drawing/2014/main" id="{5B3DA388-6B14-4C90-A880-E58E5F14CE6B}"/>
              </a:ext>
            </a:extLst>
          </p:cNvPr>
          <p:cNvSpPr>
            <a:spLocks noGrp="1"/>
          </p:cNvSpPr>
          <p:nvPr>
            <p:ph idx="1"/>
          </p:nvPr>
        </p:nvSpPr>
        <p:spPr/>
        <p:txBody>
          <a:bodyPr/>
          <a:lstStyle/>
          <a:p>
            <a:r>
              <a:rPr lang="en-US" altLang="zh-CN" dirty="0"/>
              <a:t>IOI</a:t>
            </a:r>
            <a:r>
              <a:rPr lang="zh-CN" altLang="en-US" dirty="0"/>
              <a:t>赛制（结合了</a:t>
            </a:r>
            <a:r>
              <a:rPr lang="en-US" altLang="zh-CN" dirty="0"/>
              <a:t>OI</a:t>
            </a:r>
            <a:r>
              <a:rPr lang="zh-CN" altLang="en-US" dirty="0"/>
              <a:t>赛制和</a:t>
            </a:r>
            <a:r>
              <a:rPr lang="en-US" altLang="zh-CN" dirty="0"/>
              <a:t>ACM</a:t>
            </a:r>
            <a:r>
              <a:rPr lang="zh-CN" altLang="en-US" dirty="0"/>
              <a:t>赛制的特点）</a:t>
            </a:r>
            <a:endParaRPr lang="en-US" altLang="zh-CN" dirty="0"/>
          </a:p>
          <a:p>
            <a:pPr lvl="1"/>
            <a:r>
              <a:rPr lang="zh-CN" altLang="en-US" dirty="0"/>
              <a:t>每道题提交之后都有反馈，可以看到“通过”、“运⾏错误”、“答案错误”等等结果，甚⾄可以实时看到每道题得了多少分，但看不到错误的测试样例。</a:t>
            </a:r>
            <a:endParaRPr lang="en-US" altLang="zh-CN" dirty="0"/>
          </a:p>
          <a:p>
            <a:pPr lvl="1"/>
            <a:r>
              <a:rPr lang="zh-CN" altLang="en-US" dirty="0"/>
              <a:t>每道题都有多个测试点，根据每道题通过的测试点的数量获得相应的分数。每道题不限制提交次数，如果提交错误没有任何惩罚，仅以最后⼀次提交为准。</a:t>
            </a:r>
            <a:endParaRPr lang="en-US" altLang="zh-CN" dirty="0"/>
          </a:p>
          <a:p>
            <a:pPr lvl="1"/>
            <a:r>
              <a:rPr lang="zh-CN" altLang="en-US" dirty="0"/>
              <a:t>⽐赛过程中⼀般可以看到实时排名（如果是考试，⼀般看不到排名），按照总得分来排名。</a:t>
            </a:r>
            <a:endParaRPr lang="en-US" altLang="zh-CN" dirty="0"/>
          </a:p>
          <a:p>
            <a:r>
              <a:rPr lang="zh-CN" altLang="en-US" dirty="0"/>
              <a:t>比赛： </a:t>
            </a:r>
            <a:r>
              <a:rPr lang="en-US" altLang="zh-CN" dirty="0"/>
              <a:t>PAT</a:t>
            </a:r>
            <a:r>
              <a:rPr lang="zh-CN" altLang="en-US" dirty="0"/>
              <a:t>、团体程序设计天梯赛、</a:t>
            </a:r>
            <a:r>
              <a:rPr lang="en-US" altLang="zh-CN" dirty="0"/>
              <a:t>CCF CCSP</a:t>
            </a:r>
            <a:r>
              <a:rPr lang="zh-CN" altLang="en-US" dirty="0"/>
              <a:t>、洛谷比赛。</a:t>
            </a:r>
          </a:p>
        </p:txBody>
      </p:sp>
      <p:sp>
        <p:nvSpPr>
          <p:cNvPr id="4" name="灯片编号占位符 3">
            <a:extLst>
              <a:ext uri="{FF2B5EF4-FFF2-40B4-BE49-F238E27FC236}">
                <a16:creationId xmlns:a16="http://schemas.microsoft.com/office/drawing/2014/main" id="{33C1D6B5-9F34-46E8-84E6-03ACB8A1A22D}"/>
              </a:ext>
            </a:extLst>
          </p:cNvPr>
          <p:cNvSpPr>
            <a:spLocks noGrp="1"/>
          </p:cNvSpPr>
          <p:nvPr>
            <p:ph type="sldNum" sz="quarter" idx="12"/>
          </p:nvPr>
        </p:nvSpPr>
        <p:spPr/>
        <p:txBody>
          <a:bodyPr/>
          <a:lstStyle/>
          <a:p>
            <a:fld id="{27C45CD9-0508-4D1E-923D-4DFDAA610D19}" type="slidenum">
              <a:rPr lang="zh-CN" altLang="en-US" smtClean="0"/>
              <a:t>7</a:t>
            </a:fld>
            <a:endParaRPr lang="zh-CN" altLang="en-US"/>
          </a:p>
        </p:txBody>
      </p:sp>
    </p:spTree>
    <p:extLst>
      <p:ext uri="{BB962C8B-B14F-4D97-AF65-F5344CB8AC3E}">
        <p14:creationId xmlns:p14="http://schemas.microsoft.com/office/powerpoint/2010/main" val="299393760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Method of testing</a:t>
            </a:r>
            <a:endParaRPr lang="en-US" dirty="0"/>
          </a:p>
        </p:txBody>
      </p:sp>
      <p:graphicFrame>
        <p:nvGraphicFramePr>
          <p:cNvPr id="4" name="Table 3"/>
          <p:cNvGraphicFramePr>
            <a:graphicFrameLocks noGrp="1"/>
          </p:cNvGraphicFramePr>
          <p:nvPr>
            <p:extLst/>
          </p:nvPr>
        </p:nvGraphicFramePr>
        <p:xfrm>
          <a:off x="838200" y="1397000"/>
          <a:ext cx="10287000" cy="5080000"/>
        </p:xfrm>
        <a:graphic>
          <a:graphicData uri="http://schemas.openxmlformats.org/drawingml/2006/table">
            <a:tbl>
              <a:tblPr firstRow="1" bandRow="1">
                <a:tableStyleId>{5C22544A-7EE6-4342-B048-85BDC9FD1C3A}</a:tableStyleId>
              </a:tblPr>
              <a:tblGrid>
                <a:gridCol w="34290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592396">
                <a:tc>
                  <a:txBody>
                    <a:bodyPr/>
                    <a:lstStyle/>
                    <a:p>
                      <a:pPr marL="0" marR="0" algn="ctr">
                        <a:lnSpc>
                          <a:spcPct val="100000"/>
                        </a:lnSpc>
                        <a:spcBef>
                          <a:spcPts val="0"/>
                        </a:spcBef>
                        <a:spcAft>
                          <a:spcPts val="0"/>
                        </a:spcAft>
                      </a:pPr>
                      <a:r>
                        <a:rPr lang="zh-CN" sz="2000" kern="100" dirty="0">
                          <a:latin typeface="Arial"/>
                          <a:ea typeface="SimHei"/>
                          <a:cs typeface="Times New Roman"/>
                        </a:rPr>
                        <a:t>测试名称</a:t>
                      </a:r>
                      <a:endParaRPr lang="en-US" sz="2800" kern="100" dirty="0">
                        <a:latin typeface="Times New Roman"/>
                        <a:ea typeface="SimSun"/>
                        <a:cs typeface="Times New Roman"/>
                      </a:endParaRPr>
                    </a:p>
                  </a:txBody>
                  <a:tcPr marL="68580" marR="68580" marT="0" marB="0" anchor="ctr"/>
                </a:tc>
                <a:tc>
                  <a:txBody>
                    <a:bodyPr/>
                    <a:lstStyle/>
                    <a:p>
                      <a:pPr marL="0" marR="0" algn="ctr">
                        <a:lnSpc>
                          <a:spcPct val="100000"/>
                        </a:lnSpc>
                        <a:spcBef>
                          <a:spcPts val="0"/>
                        </a:spcBef>
                        <a:spcAft>
                          <a:spcPts val="0"/>
                        </a:spcAft>
                      </a:pPr>
                      <a:r>
                        <a:rPr lang="zh-CN" sz="2000" kern="100">
                          <a:latin typeface="Arial"/>
                          <a:ea typeface="SimHei"/>
                          <a:cs typeface="Times New Roman"/>
                        </a:rPr>
                        <a:t>测试内容</a:t>
                      </a:r>
                      <a:endParaRPr lang="en-US" sz="2800" kern="100">
                        <a:latin typeface="Times New Roman"/>
                        <a:ea typeface="SimSun"/>
                        <a:cs typeface="Times New Roman"/>
                      </a:endParaRPr>
                    </a:p>
                  </a:txBody>
                  <a:tcPr marL="68580" marR="68580" marT="0" marB="0" anchor="ctr"/>
                </a:tc>
                <a:extLst>
                  <a:ext uri="{0D108BD9-81ED-4DB2-BD59-A6C34878D82A}">
                    <a16:rowId xmlns:a16="http://schemas.microsoft.com/office/drawing/2014/main" val="10000"/>
                  </a:ext>
                </a:extLst>
              </a:tr>
              <a:tr h="1947604">
                <a:tc>
                  <a:txBody>
                    <a:bodyPr/>
                    <a:lstStyle/>
                    <a:p>
                      <a:pPr marL="0" marR="0" algn="just">
                        <a:lnSpc>
                          <a:spcPct val="100000"/>
                        </a:lnSpc>
                        <a:spcBef>
                          <a:spcPts val="0"/>
                        </a:spcBef>
                        <a:spcAft>
                          <a:spcPts val="0"/>
                        </a:spcAft>
                      </a:pPr>
                      <a:r>
                        <a:rPr lang="en-US" sz="2000" dirty="0">
                          <a:solidFill>
                            <a:srgbClr val="000000"/>
                          </a:solidFill>
                          <a:latin typeface="Times New Roman"/>
                          <a:ea typeface="KaiTi_GB2312"/>
                          <a:cs typeface="Times New Roman"/>
                        </a:rPr>
                        <a:t>Regression Test</a:t>
                      </a:r>
                      <a:endParaRPr lang="en-US" sz="1800" dirty="0">
                        <a:latin typeface="Verdana"/>
                        <a:ea typeface="SimSun"/>
                        <a:cs typeface="Times New Roman"/>
                      </a:endParaRPr>
                    </a:p>
                  </a:txBody>
                  <a:tcPr marL="68580" marR="68580" marT="0" marB="0" anchor="ctr"/>
                </a:tc>
                <a:tc>
                  <a:txBody>
                    <a:bodyPr/>
                    <a:lstStyle/>
                    <a:p>
                      <a:pPr marL="0" marR="0" algn="just">
                        <a:lnSpc>
                          <a:spcPct val="100000"/>
                        </a:lnSpc>
                        <a:spcBef>
                          <a:spcPts val="150"/>
                        </a:spcBef>
                        <a:spcAft>
                          <a:spcPts val="150"/>
                        </a:spcAft>
                      </a:pPr>
                      <a:r>
                        <a:rPr lang="zh-CN" sz="2000">
                          <a:solidFill>
                            <a:srgbClr val="000000"/>
                          </a:solidFill>
                          <a:latin typeface="Times New Roman"/>
                          <a:ea typeface="KaiTi_GB2312"/>
                          <a:cs typeface="Times New Roman"/>
                        </a:rPr>
                        <a:t>“回归”测试</a:t>
                      </a:r>
                      <a:r>
                        <a:rPr lang="zh-CN" sz="2000" spc="-100">
                          <a:solidFill>
                            <a:srgbClr val="000000"/>
                          </a:solidFill>
                          <a:latin typeface="Times New Roman"/>
                          <a:ea typeface="KaiTi_GB2312"/>
                          <a:cs typeface="Times New Roman"/>
                        </a:rPr>
                        <a:t>—</a:t>
                      </a:r>
                      <a:r>
                        <a:rPr lang="zh-CN" sz="2000">
                          <a:solidFill>
                            <a:srgbClr val="000000"/>
                          </a:solidFill>
                          <a:latin typeface="Times New Roman"/>
                          <a:ea typeface="KaiTi_GB2312"/>
                          <a:cs typeface="Times New Roman"/>
                        </a:rPr>
                        <a:t>—对一个新的版本，重新运行以往的测试用例，看看新版本和已知的版本相比是否有“退化”（</a:t>
                      </a:r>
                      <a:r>
                        <a:rPr lang="en-US" sz="2000">
                          <a:solidFill>
                            <a:srgbClr val="000000"/>
                          </a:solidFill>
                          <a:latin typeface="Times New Roman"/>
                          <a:ea typeface="KaiTi_GB2312"/>
                          <a:cs typeface="Times New Roman"/>
                        </a:rPr>
                        <a:t>regression</a:t>
                      </a:r>
                      <a:r>
                        <a:rPr lang="zh-CN" sz="2000">
                          <a:solidFill>
                            <a:srgbClr val="000000"/>
                          </a:solidFill>
                          <a:latin typeface="Times New Roman"/>
                          <a:ea typeface="KaiTi_GB2312"/>
                          <a:cs typeface="Times New Roman"/>
                        </a:rPr>
                        <a:t>）</a:t>
                      </a:r>
                      <a:endParaRPr lang="en-US" sz="1800">
                        <a:latin typeface="Verdana"/>
                        <a:ea typeface="SimSun"/>
                        <a:cs typeface="Times New Roman"/>
                      </a:endParaRPr>
                    </a:p>
                  </a:txBody>
                  <a:tcPr marL="68580" marR="68580" marT="0" marB="0" anchor="ctr"/>
                </a:tc>
                <a:extLst>
                  <a:ext uri="{0D108BD9-81ED-4DB2-BD59-A6C34878D82A}">
                    <a16:rowId xmlns:a16="http://schemas.microsoft.com/office/drawing/2014/main" val="10001"/>
                  </a:ext>
                </a:extLst>
              </a:tr>
              <a:tr h="592396">
                <a:tc>
                  <a:txBody>
                    <a:bodyPr/>
                    <a:lstStyle/>
                    <a:p>
                      <a:pPr marL="0" marR="0" algn="just">
                        <a:lnSpc>
                          <a:spcPct val="100000"/>
                        </a:lnSpc>
                        <a:spcBef>
                          <a:spcPts val="0"/>
                        </a:spcBef>
                        <a:spcAft>
                          <a:spcPts val="0"/>
                        </a:spcAft>
                      </a:pPr>
                      <a:r>
                        <a:rPr lang="en-US" sz="2000">
                          <a:solidFill>
                            <a:srgbClr val="000000"/>
                          </a:solidFill>
                          <a:latin typeface="Times New Roman"/>
                          <a:ea typeface="KaiTi_GB2312"/>
                          <a:cs typeface="Times New Roman"/>
                        </a:rPr>
                        <a:t>Ad hoc (Exploratory) Test</a:t>
                      </a:r>
                      <a:endParaRPr lang="en-US" sz="1800">
                        <a:latin typeface="Verdana"/>
                        <a:ea typeface="SimSun"/>
                        <a:cs typeface="Times New Roman"/>
                      </a:endParaRPr>
                    </a:p>
                  </a:txBody>
                  <a:tcPr marL="68580" marR="68580" marT="0" marB="0" anchor="ctr"/>
                </a:tc>
                <a:tc>
                  <a:txBody>
                    <a:bodyPr/>
                    <a:lstStyle/>
                    <a:p>
                      <a:pPr marL="0" marR="0" algn="just">
                        <a:lnSpc>
                          <a:spcPct val="100000"/>
                        </a:lnSpc>
                        <a:spcBef>
                          <a:spcPts val="150"/>
                        </a:spcBef>
                        <a:spcAft>
                          <a:spcPts val="150"/>
                        </a:spcAft>
                      </a:pPr>
                      <a:r>
                        <a:rPr lang="zh-CN" sz="2000">
                          <a:solidFill>
                            <a:srgbClr val="000000"/>
                          </a:solidFill>
                          <a:latin typeface="Times New Roman"/>
                          <a:ea typeface="KaiTi_GB2312"/>
                          <a:cs typeface="Times New Roman"/>
                        </a:rPr>
                        <a:t>随机进行的、探索性的测试</a:t>
                      </a:r>
                      <a:endParaRPr lang="en-US" sz="1800">
                        <a:latin typeface="Verdana"/>
                        <a:ea typeface="SimSun"/>
                        <a:cs typeface="Times New Roman"/>
                      </a:endParaRPr>
                    </a:p>
                  </a:txBody>
                  <a:tcPr marL="68580" marR="68580" marT="0" marB="0" anchor="ctr"/>
                </a:tc>
                <a:extLst>
                  <a:ext uri="{0D108BD9-81ED-4DB2-BD59-A6C34878D82A}">
                    <a16:rowId xmlns:a16="http://schemas.microsoft.com/office/drawing/2014/main" val="10002"/>
                  </a:ext>
                </a:extLst>
              </a:tr>
              <a:tr h="973802">
                <a:tc>
                  <a:txBody>
                    <a:bodyPr/>
                    <a:lstStyle/>
                    <a:p>
                      <a:pPr marL="0" marR="0" algn="just">
                        <a:lnSpc>
                          <a:spcPct val="100000"/>
                        </a:lnSpc>
                        <a:spcBef>
                          <a:spcPts val="0"/>
                        </a:spcBef>
                        <a:spcAft>
                          <a:spcPts val="0"/>
                        </a:spcAft>
                      </a:pPr>
                      <a:r>
                        <a:rPr lang="en-US" sz="2000">
                          <a:solidFill>
                            <a:srgbClr val="000000"/>
                          </a:solidFill>
                          <a:latin typeface="Times New Roman"/>
                          <a:ea typeface="KaiTi_GB2312"/>
                          <a:cs typeface="Times New Roman"/>
                        </a:rPr>
                        <a:t>Bug Bash</a:t>
                      </a:r>
                      <a:endParaRPr lang="en-US" sz="1800">
                        <a:latin typeface="Verdana"/>
                        <a:ea typeface="SimSun"/>
                        <a:cs typeface="Times New Roman"/>
                      </a:endParaRPr>
                    </a:p>
                  </a:txBody>
                  <a:tcPr marL="68580" marR="68580" marT="0" marB="0" anchor="ctr"/>
                </a:tc>
                <a:tc>
                  <a:txBody>
                    <a:bodyPr/>
                    <a:lstStyle/>
                    <a:p>
                      <a:pPr marL="0" marR="0" algn="just">
                        <a:lnSpc>
                          <a:spcPct val="100000"/>
                        </a:lnSpc>
                        <a:spcBef>
                          <a:spcPts val="150"/>
                        </a:spcBef>
                        <a:spcAft>
                          <a:spcPts val="150"/>
                        </a:spcAft>
                      </a:pPr>
                      <a:r>
                        <a:rPr lang="en-US" sz="2000">
                          <a:solidFill>
                            <a:srgbClr val="000000"/>
                          </a:solidFill>
                          <a:latin typeface="Times New Roman"/>
                          <a:ea typeface="KaiTi_GB2312"/>
                          <a:cs typeface="Times New Roman"/>
                        </a:rPr>
                        <a:t>Bug</a:t>
                      </a:r>
                      <a:r>
                        <a:rPr lang="zh-CN" sz="2000">
                          <a:solidFill>
                            <a:srgbClr val="000000"/>
                          </a:solidFill>
                          <a:latin typeface="Times New Roman"/>
                          <a:ea typeface="KaiTi_GB2312"/>
                          <a:cs typeface="Times New Roman"/>
                        </a:rPr>
                        <a:t>大扫荡</a:t>
                      </a:r>
                      <a:r>
                        <a:rPr lang="zh-CN" sz="2000" spc="-100">
                          <a:solidFill>
                            <a:srgbClr val="000000"/>
                          </a:solidFill>
                          <a:latin typeface="Times New Roman"/>
                          <a:ea typeface="KaiTi_GB2312"/>
                          <a:cs typeface="Times New Roman"/>
                        </a:rPr>
                        <a:t>—</a:t>
                      </a:r>
                      <a:r>
                        <a:rPr lang="zh-CN" sz="2000">
                          <a:solidFill>
                            <a:srgbClr val="000000"/>
                          </a:solidFill>
                          <a:latin typeface="Times New Roman"/>
                          <a:ea typeface="KaiTi_GB2312"/>
                          <a:cs typeface="Times New Roman"/>
                        </a:rPr>
                        <a:t>—全体成员参加的找“小强”活动</a:t>
                      </a:r>
                      <a:endParaRPr lang="en-US" sz="1800">
                        <a:latin typeface="Verdana"/>
                        <a:ea typeface="SimSun"/>
                        <a:cs typeface="Times New Roman"/>
                      </a:endParaRPr>
                    </a:p>
                  </a:txBody>
                  <a:tcPr marL="68580" marR="68580" marT="0" marB="0" anchor="ctr"/>
                </a:tc>
                <a:extLst>
                  <a:ext uri="{0D108BD9-81ED-4DB2-BD59-A6C34878D82A}">
                    <a16:rowId xmlns:a16="http://schemas.microsoft.com/office/drawing/2014/main" val="10003"/>
                  </a:ext>
                </a:extLst>
              </a:tr>
              <a:tr h="973802">
                <a:tc>
                  <a:txBody>
                    <a:bodyPr/>
                    <a:lstStyle/>
                    <a:p>
                      <a:pPr marL="0" marR="0" algn="just">
                        <a:lnSpc>
                          <a:spcPct val="100000"/>
                        </a:lnSpc>
                        <a:spcBef>
                          <a:spcPts val="0"/>
                        </a:spcBef>
                        <a:spcAft>
                          <a:spcPts val="0"/>
                        </a:spcAft>
                      </a:pPr>
                      <a:r>
                        <a:rPr lang="en-US" sz="2000">
                          <a:solidFill>
                            <a:srgbClr val="000000"/>
                          </a:solidFill>
                          <a:latin typeface="Times New Roman"/>
                          <a:ea typeface="KaiTi_GB2312"/>
                          <a:cs typeface="Times New Roman"/>
                        </a:rPr>
                        <a:t>Buddy Test</a:t>
                      </a:r>
                      <a:endParaRPr lang="en-US" sz="1800">
                        <a:latin typeface="Verdana"/>
                        <a:ea typeface="SimSun"/>
                        <a:cs typeface="Times New Roman"/>
                      </a:endParaRPr>
                    </a:p>
                  </a:txBody>
                  <a:tcPr marL="68580" marR="68580" marT="0" marB="0" anchor="ctr"/>
                </a:tc>
                <a:tc>
                  <a:txBody>
                    <a:bodyPr/>
                    <a:lstStyle/>
                    <a:p>
                      <a:pPr marL="0" marR="0" algn="just">
                        <a:lnSpc>
                          <a:spcPct val="100000"/>
                        </a:lnSpc>
                        <a:spcBef>
                          <a:spcPts val="150"/>
                        </a:spcBef>
                        <a:spcAft>
                          <a:spcPts val="150"/>
                        </a:spcAft>
                      </a:pPr>
                      <a:r>
                        <a:rPr lang="zh-CN" sz="2000" dirty="0">
                          <a:solidFill>
                            <a:srgbClr val="000000"/>
                          </a:solidFill>
                          <a:latin typeface="Times New Roman"/>
                          <a:ea typeface="KaiTi_GB2312"/>
                          <a:cs typeface="Times New Roman"/>
                        </a:rPr>
                        <a:t>伙伴测试</a:t>
                      </a:r>
                      <a:r>
                        <a:rPr lang="zh-CN" sz="2000" spc="-100" dirty="0">
                          <a:solidFill>
                            <a:srgbClr val="000000"/>
                          </a:solidFill>
                          <a:latin typeface="Times New Roman"/>
                          <a:ea typeface="KaiTi_GB2312"/>
                          <a:cs typeface="Times New Roman"/>
                        </a:rPr>
                        <a:t>—</a:t>
                      </a:r>
                      <a:r>
                        <a:rPr lang="zh-CN" sz="2000" dirty="0">
                          <a:solidFill>
                            <a:srgbClr val="000000"/>
                          </a:solidFill>
                          <a:latin typeface="Times New Roman"/>
                          <a:ea typeface="KaiTi_GB2312"/>
                          <a:cs typeface="Times New Roman"/>
                        </a:rPr>
                        <a:t>—测试人员为开发人员（伙伴）的特定模块作的测试</a:t>
                      </a:r>
                      <a:endParaRPr lang="en-US" sz="1800" dirty="0">
                        <a:latin typeface="Verdana"/>
                        <a:ea typeface="SimSun"/>
                        <a:cs typeface="Times New Roman"/>
                      </a:endParaRPr>
                    </a:p>
                  </a:txBody>
                  <a:tcPr marL="68580" marR="68580" marT="0" marB="0" anchor="ctr"/>
                </a:tc>
                <a:extLst>
                  <a:ext uri="{0D108BD9-81ED-4DB2-BD59-A6C34878D82A}">
                    <a16:rowId xmlns:a16="http://schemas.microsoft.com/office/drawing/2014/main" val="10004"/>
                  </a:ext>
                </a:extLst>
              </a:tr>
            </a:tbl>
          </a:graphicData>
        </a:graphic>
      </p:graphicFrame>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Test Matrix</a:t>
            </a:r>
            <a:endParaRPr lang="en-US" dirty="0"/>
          </a:p>
        </p:txBody>
      </p:sp>
      <p:sp>
        <p:nvSpPr>
          <p:cNvPr id="3" name="Content Placeholder 2"/>
          <p:cNvSpPr>
            <a:spLocks noGrp="1"/>
          </p:cNvSpPr>
          <p:nvPr>
            <p:ph idx="1"/>
          </p:nvPr>
        </p:nvSpPr>
        <p:spPr/>
        <p:txBody>
          <a:bodyPr/>
          <a:lstStyle/>
          <a:p>
            <a:r>
              <a:rPr lang="en-US" altLang="zh-CN" dirty="0"/>
              <a:t>&lt;</a:t>
            </a:r>
            <a:r>
              <a:rPr lang="zh-CN" altLang="en-US" dirty="0"/>
              <a:t>移山之道</a:t>
            </a:r>
            <a:r>
              <a:rPr lang="en-US" altLang="zh-CN" dirty="0"/>
              <a:t>&gt; </a:t>
            </a:r>
            <a:r>
              <a:rPr lang="zh-CN" altLang="en-US" dirty="0"/>
              <a:t>表 </a:t>
            </a:r>
            <a:r>
              <a:rPr lang="en-US" altLang="zh-CN" dirty="0"/>
              <a:t>13-4</a:t>
            </a:r>
          </a:p>
          <a:p>
            <a:pPr>
              <a:buNone/>
            </a:pPr>
            <a:endParaRPr lang="en-US" altLang="zh-CN" dirty="0"/>
          </a:p>
        </p:txBody>
      </p:sp>
      <p:graphicFrame>
        <p:nvGraphicFramePr>
          <p:cNvPr id="5" name="Table 4"/>
          <p:cNvGraphicFramePr>
            <a:graphicFrameLocks noGrp="1"/>
          </p:cNvGraphicFramePr>
          <p:nvPr>
            <p:extLst/>
          </p:nvPr>
        </p:nvGraphicFramePr>
        <p:xfrm>
          <a:off x="2133601" y="1904999"/>
          <a:ext cx="8305798" cy="4762467"/>
        </p:xfrm>
        <a:graphic>
          <a:graphicData uri="http://schemas.openxmlformats.org/drawingml/2006/table">
            <a:tbl>
              <a:tblPr/>
              <a:tblGrid>
                <a:gridCol w="403402">
                  <a:extLst>
                    <a:ext uri="{9D8B030D-6E8A-4147-A177-3AD203B41FA5}">
                      <a16:colId xmlns:a16="http://schemas.microsoft.com/office/drawing/2014/main" val="20000"/>
                    </a:ext>
                  </a:extLst>
                </a:gridCol>
                <a:gridCol w="558322">
                  <a:extLst>
                    <a:ext uri="{9D8B030D-6E8A-4147-A177-3AD203B41FA5}">
                      <a16:colId xmlns:a16="http://schemas.microsoft.com/office/drawing/2014/main" val="20001"/>
                    </a:ext>
                  </a:extLst>
                </a:gridCol>
                <a:gridCol w="822143">
                  <a:extLst>
                    <a:ext uri="{9D8B030D-6E8A-4147-A177-3AD203B41FA5}">
                      <a16:colId xmlns:a16="http://schemas.microsoft.com/office/drawing/2014/main" val="20002"/>
                    </a:ext>
                  </a:extLst>
                </a:gridCol>
                <a:gridCol w="751586">
                  <a:extLst>
                    <a:ext uri="{9D8B030D-6E8A-4147-A177-3AD203B41FA5}">
                      <a16:colId xmlns:a16="http://schemas.microsoft.com/office/drawing/2014/main" val="20003"/>
                    </a:ext>
                  </a:extLst>
                </a:gridCol>
                <a:gridCol w="794535">
                  <a:extLst>
                    <a:ext uri="{9D8B030D-6E8A-4147-A177-3AD203B41FA5}">
                      <a16:colId xmlns:a16="http://schemas.microsoft.com/office/drawing/2014/main" val="20004"/>
                    </a:ext>
                  </a:extLst>
                </a:gridCol>
                <a:gridCol w="880430">
                  <a:extLst>
                    <a:ext uri="{9D8B030D-6E8A-4147-A177-3AD203B41FA5}">
                      <a16:colId xmlns:a16="http://schemas.microsoft.com/office/drawing/2014/main" val="20005"/>
                    </a:ext>
                  </a:extLst>
                </a:gridCol>
                <a:gridCol w="675661">
                  <a:extLst>
                    <a:ext uri="{9D8B030D-6E8A-4147-A177-3AD203B41FA5}">
                      <a16:colId xmlns:a16="http://schemas.microsoft.com/office/drawing/2014/main" val="20006"/>
                    </a:ext>
                  </a:extLst>
                </a:gridCol>
                <a:gridCol w="676428">
                  <a:extLst>
                    <a:ext uri="{9D8B030D-6E8A-4147-A177-3AD203B41FA5}">
                      <a16:colId xmlns:a16="http://schemas.microsoft.com/office/drawing/2014/main" val="20007"/>
                    </a:ext>
                  </a:extLst>
                </a:gridCol>
                <a:gridCol w="665691">
                  <a:extLst>
                    <a:ext uri="{9D8B030D-6E8A-4147-A177-3AD203B41FA5}">
                      <a16:colId xmlns:a16="http://schemas.microsoft.com/office/drawing/2014/main" val="20008"/>
                    </a:ext>
                  </a:extLst>
                </a:gridCol>
                <a:gridCol w="740849">
                  <a:extLst>
                    <a:ext uri="{9D8B030D-6E8A-4147-A177-3AD203B41FA5}">
                      <a16:colId xmlns:a16="http://schemas.microsoft.com/office/drawing/2014/main" val="20009"/>
                    </a:ext>
                  </a:extLst>
                </a:gridCol>
                <a:gridCol w="646518">
                  <a:extLst>
                    <a:ext uri="{9D8B030D-6E8A-4147-A177-3AD203B41FA5}">
                      <a16:colId xmlns:a16="http://schemas.microsoft.com/office/drawing/2014/main" val="20010"/>
                    </a:ext>
                  </a:extLst>
                </a:gridCol>
                <a:gridCol w="690233">
                  <a:extLst>
                    <a:ext uri="{9D8B030D-6E8A-4147-A177-3AD203B41FA5}">
                      <a16:colId xmlns:a16="http://schemas.microsoft.com/office/drawing/2014/main" val="20011"/>
                    </a:ext>
                  </a:extLst>
                </a:gridCol>
              </a:tblGrid>
              <a:tr h="602016">
                <a:tc>
                  <a:txBody>
                    <a:bodyPr/>
                    <a:lstStyle/>
                    <a:p>
                      <a:pPr marL="0" marR="0" algn="just">
                        <a:lnSpc>
                          <a:spcPct val="100000"/>
                        </a:lnSpc>
                        <a:spcBef>
                          <a:spcPts val="0"/>
                        </a:spcBef>
                        <a:spcAft>
                          <a:spcPts val="0"/>
                        </a:spcAft>
                      </a:pPr>
                      <a:endParaRPr lang="en-US" sz="1400" kern="100" dirty="0">
                        <a:solidFill>
                          <a:srgbClr val="000000"/>
                        </a:solidFill>
                        <a:latin typeface="Arial"/>
                        <a:ea typeface="SimHei"/>
                        <a:cs typeface="Times New Roman"/>
                      </a:endParaRPr>
                    </a:p>
                  </a:txBody>
                  <a:tcPr marL="16886" marR="16886"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0E0E0"/>
                    </a:solidFill>
                  </a:tcPr>
                </a:tc>
                <a:tc>
                  <a:txBody>
                    <a:bodyPr/>
                    <a:lstStyle/>
                    <a:p>
                      <a:pPr marL="0" marR="0" algn="just">
                        <a:lnSpc>
                          <a:spcPct val="100000"/>
                        </a:lnSpc>
                        <a:spcBef>
                          <a:spcPts val="0"/>
                        </a:spcBef>
                        <a:spcAft>
                          <a:spcPts val="0"/>
                        </a:spcAft>
                      </a:pPr>
                      <a:r>
                        <a:rPr lang="zh-CN" sz="1400" kern="100" dirty="0">
                          <a:solidFill>
                            <a:srgbClr val="000000"/>
                          </a:solidFill>
                          <a:latin typeface="Arial"/>
                          <a:ea typeface="SimHei"/>
                          <a:cs typeface="Arial"/>
                        </a:rPr>
                        <a:t>用户</a:t>
                      </a:r>
                      <a:endParaRPr lang="en-US" sz="1600" kern="100" dirty="0">
                        <a:latin typeface="Times New Roman"/>
                        <a:ea typeface="SimSun"/>
                        <a:cs typeface="Times New Roman"/>
                      </a:endParaRPr>
                    </a:p>
                    <a:p>
                      <a:pPr marL="0" marR="0" algn="just">
                        <a:lnSpc>
                          <a:spcPct val="100000"/>
                        </a:lnSpc>
                        <a:spcBef>
                          <a:spcPts val="0"/>
                        </a:spcBef>
                        <a:spcAft>
                          <a:spcPts val="0"/>
                        </a:spcAft>
                      </a:pPr>
                      <a:r>
                        <a:rPr lang="zh-CN" sz="1400" kern="100" dirty="0">
                          <a:solidFill>
                            <a:srgbClr val="000000"/>
                          </a:solidFill>
                          <a:latin typeface="Arial"/>
                          <a:ea typeface="SimHei"/>
                          <a:cs typeface="Arial"/>
                        </a:rPr>
                        <a:t>类型</a:t>
                      </a:r>
                      <a:endParaRPr lang="en-US" sz="1600" kern="100" dirty="0">
                        <a:latin typeface="Times New Roman"/>
                        <a:ea typeface="SimSun"/>
                        <a:cs typeface="Times New Roman"/>
                      </a:endParaRPr>
                    </a:p>
                  </a:txBody>
                  <a:tcPr marL="16886" marR="168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0E0E0"/>
                    </a:solidFill>
                  </a:tcPr>
                </a:tc>
                <a:tc>
                  <a:txBody>
                    <a:bodyPr/>
                    <a:lstStyle/>
                    <a:p>
                      <a:pPr marL="0" marR="0" algn="just">
                        <a:lnSpc>
                          <a:spcPct val="100000"/>
                        </a:lnSpc>
                        <a:spcBef>
                          <a:spcPts val="0"/>
                        </a:spcBef>
                        <a:spcAft>
                          <a:spcPts val="0"/>
                        </a:spcAft>
                      </a:pPr>
                      <a:r>
                        <a:rPr lang="zh-CN" sz="1400" kern="100">
                          <a:solidFill>
                            <a:srgbClr val="000000"/>
                          </a:solidFill>
                          <a:latin typeface="Arial"/>
                          <a:ea typeface="SimHei"/>
                          <a:cs typeface="Arial"/>
                        </a:rPr>
                        <a:t>屏幕</a:t>
                      </a:r>
                      <a:endParaRPr lang="en-US" sz="1600" kern="100">
                        <a:latin typeface="Times New Roman"/>
                        <a:ea typeface="SimSun"/>
                        <a:cs typeface="Times New Roman"/>
                      </a:endParaRPr>
                    </a:p>
                    <a:p>
                      <a:pPr marL="0" marR="0" algn="just">
                        <a:lnSpc>
                          <a:spcPct val="100000"/>
                        </a:lnSpc>
                        <a:spcBef>
                          <a:spcPts val="0"/>
                        </a:spcBef>
                        <a:spcAft>
                          <a:spcPts val="0"/>
                        </a:spcAft>
                      </a:pPr>
                      <a:r>
                        <a:rPr lang="zh-CN" sz="1400" kern="100">
                          <a:solidFill>
                            <a:srgbClr val="000000"/>
                          </a:solidFill>
                          <a:latin typeface="Arial"/>
                          <a:ea typeface="SimHei"/>
                          <a:cs typeface="Arial"/>
                        </a:rPr>
                        <a:t>分辨率</a:t>
                      </a:r>
                      <a:endParaRPr lang="en-US" sz="1600" kern="100">
                        <a:latin typeface="Times New Roman"/>
                        <a:ea typeface="SimSun"/>
                        <a:cs typeface="Times New Roman"/>
                      </a:endParaRPr>
                    </a:p>
                  </a:txBody>
                  <a:tcPr marL="16886" marR="168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0E0E0"/>
                    </a:solidFill>
                  </a:tcPr>
                </a:tc>
                <a:tc>
                  <a:txBody>
                    <a:bodyPr/>
                    <a:lstStyle/>
                    <a:p>
                      <a:pPr marL="0" marR="0" algn="just">
                        <a:lnSpc>
                          <a:spcPct val="100000"/>
                        </a:lnSpc>
                        <a:spcBef>
                          <a:spcPts val="0"/>
                        </a:spcBef>
                        <a:spcAft>
                          <a:spcPts val="0"/>
                        </a:spcAft>
                      </a:pPr>
                      <a:r>
                        <a:rPr lang="zh-CN" sz="1400" kern="100">
                          <a:solidFill>
                            <a:srgbClr val="000000"/>
                          </a:solidFill>
                          <a:latin typeface="Arial"/>
                          <a:ea typeface="SimHei"/>
                          <a:cs typeface="Arial"/>
                        </a:rPr>
                        <a:t>屏幕</a:t>
                      </a:r>
                      <a:r>
                        <a:rPr lang="en-US" sz="1400" kern="100">
                          <a:solidFill>
                            <a:srgbClr val="000000"/>
                          </a:solidFill>
                          <a:latin typeface="Arial"/>
                          <a:ea typeface="SimHei"/>
                          <a:cs typeface="Times New Roman"/>
                        </a:rPr>
                        <a:t>DPI</a:t>
                      </a:r>
                      <a:endParaRPr lang="en-US" sz="1600" kern="100">
                        <a:latin typeface="Times New Roman"/>
                        <a:ea typeface="SimSun"/>
                        <a:cs typeface="Times New Roman"/>
                      </a:endParaRPr>
                    </a:p>
                  </a:txBody>
                  <a:tcPr marL="16886" marR="168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0E0E0"/>
                    </a:solidFill>
                  </a:tcPr>
                </a:tc>
                <a:tc>
                  <a:txBody>
                    <a:bodyPr/>
                    <a:lstStyle/>
                    <a:p>
                      <a:pPr marL="0" marR="0" algn="just">
                        <a:lnSpc>
                          <a:spcPct val="100000"/>
                        </a:lnSpc>
                        <a:spcBef>
                          <a:spcPts val="0"/>
                        </a:spcBef>
                        <a:spcAft>
                          <a:spcPts val="0"/>
                        </a:spcAft>
                      </a:pPr>
                      <a:r>
                        <a:rPr lang="zh-CN" sz="1400" kern="100">
                          <a:solidFill>
                            <a:srgbClr val="000000"/>
                          </a:solidFill>
                          <a:latin typeface="Arial"/>
                          <a:ea typeface="SimHei"/>
                          <a:cs typeface="Arial"/>
                        </a:rPr>
                        <a:t>操作系统</a:t>
                      </a:r>
                      <a:endParaRPr lang="en-US" sz="1400">
                        <a:solidFill>
                          <a:srgbClr val="000000"/>
                        </a:solidFill>
                        <a:latin typeface="Times New Roman"/>
                        <a:ea typeface="STKaiti"/>
                        <a:cs typeface="Times New Roman"/>
                      </a:endParaRPr>
                    </a:p>
                  </a:txBody>
                  <a:tcPr marL="16886" marR="168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0E0E0"/>
                    </a:solidFill>
                  </a:tcPr>
                </a:tc>
                <a:tc>
                  <a:txBody>
                    <a:bodyPr/>
                    <a:lstStyle/>
                    <a:p>
                      <a:pPr marL="0" marR="0" algn="just">
                        <a:lnSpc>
                          <a:spcPct val="100000"/>
                        </a:lnSpc>
                        <a:spcBef>
                          <a:spcPts val="0"/>
                        </a:spcBef>
                        <a:spcAft>
                          <a:spcPts val="0"/>
                        </a:spcAft>
                      </a:pPr>
                      <a:r>
                        <a:rPr lang="zh-CN" sz="1400" kern="100">
                          <a:solidFill>
                            <a:srgbClr val="000000"/>
                          </a:solidFill>
                          <a:latin typeface="Arial"/>
                          <a:ea typeface="SimHei"/>
                          <a:cs typeface="Arial"/>
                        </a:rPr>
                        <a:t>操作系统</a:t>
                      </a:r>
                      <a:endParaRPr lang="en-US" sz="1600" kern="100">
                        <a:latin typeface="Times New Roman"/>
                        <a:ea typeface="SimSun"/>
                        <a:cs typeface="Times New Roman"/>
                      </a:endParaRPr>
                    </a:p>
                    <a:p>
                      <a:pPr marL="0" marR="0" algn="just">
                        <a:lnSpc>
                          <a:spcPct val="100000"/>
                        </a:lnSpc>
                        <a:spcBef>
                          <a:spcPts val="0"/>
                        </a:spcBef>
                        <a:spcAft>
                          <a:spcPts val="0"/>
                        </a:spcAft>
                      </a:pPr>
                      <a:r>
                        <a:rPr lang="zh-CN" sz="1400" kern="100">
                          <a:solidFill>
                            <a:srgbClr val="000000"/>
                          </a:solidFill>
                          <a:latin typeface="Arial"/>
                          <a:ea typeface="SimHei"/>
                          <a:cs typeface="Arial"/>
                        </a:rPr>
                        <a:t>缺省语言</a:t>
                      </a:r>
                      <a:endParaRPr lang="en-US" sz="1600" kern="100">
                        <a:latin typeface="Times New Roman"/>
                        <a:ea typeface="SimSun"/>
                        <a:cs typeface="Times New Roman"/>
                      </a:endParaRPr>
                    </a:p>
                  </a:txBody>
                  <a:tcPr marL="16886" marR="168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0E0E0"/>
                    </a:solidFill>
                  </a:tcPr>
                </a:tc>
                <a:tc>
                  <a:txBody>
                    <a:bodyPr/>
                    <a:lstStyle/>
                    <a:p>
                      <a:pPr marL="0" marR="0" algn="just">
                        <a:lnSpc>
                          <a:spcPct val="100000"/>
                        </a:lnSpc>
                        <a:spcBef>
                          <a:spcPts val="0"/>
                        </a:spcBef>
                        <a:spcAft>
                          <a:spcPts val="0"/>
                        </a:spcAft>
                      </a:pPr>
                      <a:r>
                        <a:rPr lang="zh-CN" sz="1400" kern="100">
                          <a:solidFill>
                            <a:srgbClr val="000000"/>
                          </a:solidFill>
                          <a:latin typeface="Arial"/>
                          <a:ea typeface="SimHei"/>
                          <a:cs typeface="Arial"/>
                        </a:rPr>
                        <a:t>网络速度</a:t>
                      </a:r>
                      <a:endParaRPr lang="en-US" sz="1600" kern="100">
                        <a:latin typeface="Times New Roman"/>
                        <a:ea typeface="SimSun"/>
                        <a:cs typeface="Times New Roman"/>
                      </a:endParaRPr>
                    </a:p>
                  </a:txBody>
                  <a:tcPr marL="16886" marR="168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0E0E0"/>
                    </a:solidFill>
                  </a:tcPr>
                </a:tc>
                <a:tc>
                  <a:txBody>
                    <a:bodyPr/>
                    <a:lstStyle/>
                    <a:p>
                      <a:pPr marL="0" marR="0" algn="just">
                        <a:lnSpc>
                          <a:spcPct val="100000"/>
                        </a:lnSpc>
                        <a:spcBef>
                          <a:spcPts val="0"/>
                        </a:spcBef>
                        <a:spcAft>
                          <a:spcPts val="0"/>
                        </a:spcAft>
                      </a:pPr>
                      <a:r>
                        <a:rPr lang="zh-CN" sz="1400" kern="100">
                          <a:solidFill>
                            <a:srgbClr val="000000"/>
                          </a:solidFill>
                          <a:latin typeface="Arial"/>
                          <a:ea typeface="SimHei"/>
                          <a:cs typeface="Arial"/>
                        </a:rPr>
                        <a:t>浏览器</a:t>
                      </a:r>
                      <a:endParaRPr lang="en-US" sz="1600" kern="100">
                        <a:latin typeface="Times New Roman"/>
                        <a:ea typeface="SimSun"/>
                        <a:cs typeface="Times New Roman"/>
                      </a:endParaRPr>
                    </a:p>
                  </a:txBody>
                  <a:tcPr marL="16886" marR="168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0E0E0"/>
                    </a:solidFill>
                  </a:tcPr>
                </a:tc>
                <a:tc>
                  <a:txBody>
                    <a:bodyPr/>
                    <a:lstStyle/>
                    <a:p>
                      <a:pPr marL="0" marR="0" algn="just">
                        <a:lnSpc>
                          <a:spcPct val="100000"/>
                        </a:lnSpc>
                        <a:spcBef>
                          <a:spcPts val="0"/>
                        </a:spcBef>
                        <a:spcAft>
                          <a:spcPts val="0"/>
                        </a:spcAft>
                      </a:pPr>
                      <a:r>
                        <a:rPr lang="en-US" sz="1400" kern="100">
                          <a:solidFill>
                            <a:srgbClr val="000000"/>
                          </a:solidFill>
                          <a:latin typeface="Arial"/>
                          <a:ea typeface="SimHei"/>
                          <a:cs typeface="Times New Roman"/>
                        </a:rPr>
                        <a:t>Flash</a:t>
                      </a:r>
                      <a:endParaRPr lang="en-US" sz="1600" kern="100">
                        <a:latin typeface="Times New Roman"/>
                        <a:ea typeface="SimSun"/>
                        <a:cs typeface="Times New Roman"/>
                      </a:endParaRPr>
                    </a:p>
                  </a:txBody>
                  <a:tcPr marL="16886" marR="168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0E0E0"/>
                    </a:solidFill>
                  </a:tcPr>
                </a:tc>
                <a:tc>
                  <a:txBody>
                    <a:bodyPr/>
                    <a:lstStyle/>
                    <a:p>
                      <a:pPr marL="0" marR="0" algn="just">
                        <a:lnSpc>
                          <a:spcPct val="100000"/>
                        </a:lnSpc>
                        <a:spcBef>
                          <a:spcPts val="0"/>
                        </a:spcBef>
                        <a:spcAft>
                          <a:spcPts val="0"/>
                        </a:spcAft>
                      </a:pPr>
                      <a:r>
                        <a:rPr lang="en-US" sz="1400" kern="100">
                          <a:solidFill>
                            <a:srgbClr val="000000"/>
                          </a:solidFill>
                          <a:latin typeface="Arial"/>
                          <a:ea typeface="SimHei"/>
                          <a:cs typeface="Times New Roman"/>
                        </a:rPr>
                        <a:t>JavaScript</a:t>
                      </a:r>
                      <a:endParaRPr lang="en-US" sz="1600" kern="100">
                        <a:latin typeface="Times New Roman"/>
                        <a:ea typeface="SimSun"/>
                        <a:cs typeface="Times New Roman"/>
                      </a:endParaRPr>
                    </a:p>
                  </a:txBody>
                  <a:tcPr marL="16886" marR="168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0E0E0"/>
                    </a:solidFill>
                  </a:tcPr>
                </a:tc>
                <a:tc>
                  <a:txBody>
                    <a:bodyPr/>
                    <a:lstStyle/>
                    <a:p>
                      <a:pPr marL="0" marR="0" algn="just">
                        <a:lnSpc>
                          <a:spcPct val="100000"/>
                        </a:lnSpc>
                        <a:spcBef>
                          <a:spcPts val="0"/>
                        </a:spcBef>
                        <a:spcAft>
                          <a:spcPts val="0"/>
                        </a:spcAft>
                      </a:pPr>
                      <a:r>
                        <a:rPr lang="en-US" sz="1400" kern="100">
                          <a:solidFill>
                            <a:srgbClr val="000000"/>
                          </a:solidFill>
                          <a:latin typeface="Arial"/>
                          <a:ea typeface="SimHei"/>
                          <a:cs typeface="Times New Roman"/>
                        </a:rPr>
                        <a:t>Cookie</a:t>
                      </a:r>
                      <a:endParaRPr lang="en-US" sz="1600" kern="100">
                        <a:latin typeface="Times New Roman"/>
                        <a:ea typeface="SimSun"/>
                        <a:cs typeface="Times New Roman"/>
                      </a:endParaRPr>
                    </a:p>
                  </a:txBody>
                  <a:tcPr marL="16886" marR="168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0E0E0"/>
                    </a:solidFill>
                  </a:tcPr>
                </a:tc>
                <a:tc>
                  <a:txBody>
                    <a:bodyPr/>
                    <a:lstStyle/>
                    <a:p>
                      <a:pPr marL="0" marR="0" algn="just">
                        <a:lnSpc>
                          <a:spcPct val="100000"/>
                        </a:lnSpc>
                        <a:spcBef>
                          <a:spcPts val="0"/>
                        </a:spcBef>
                        <a:spcAft>
                          <a:spcPts val="0"/>
                        </a:spcAft>
                      </a:pPr>
                      <a:r>
                        <a:rPr lang="zh-CN" sz="1400" kern="100">
                          <a:solidFill>
                            <a:srgbClr val="000000"/>
                          </a:solidFill>
                          <a:latin typeface="Arial"/>
                          <a:ea typeface="SimHei"/>
                          <a:cs typeface="Arial"/>
                        </a:rPr>
                        <a:t>组合</a:t>
                      </a:r>
                      <a:endParaRPr lang="en-US" sz="1600" kern="100">
                        <a:latin typeface="Times New Roman"/>
                        <a:ea typeface="SimSun"/>
                        <a:cs typeface="Times New Roman"/>
                      </a:endParaRPr>
                    </a:p>
                    <a:p>
                      <a:pPr marL="0" marR="0" algn="just">
                        <a:lnSpc>
                          <a:spcPct val="100000"/>
                        </a:lnSpc>
                        <a:spcBef>
                          <a:spcPts val="0"/>
                        </a:spcBef>
                        <a:spcAft>
                          <a:spcPts val="0"/>
                        </a:spcAft>
                      </a:pPr>
                      <a:r>
                        <a:rPr lang="zh-CN" sz="1400" kern="100">
                          <a:solidFill>
                            <a:srgbClr val="000000"/>
                          </a:solidFill>
                          <a:latin typeface="Arial"/>
                          <a:ea typeface="SimHei"/>
                          <a:cs typeface="Arial"/>
                        </a:rPr>
                        <a:t>总数</a:t>
                      </a:r>
                      <a:endParaRPr lang="en-US" sz="1600" kern="100">
                        <a:latin typeface="Times New Roman"/>
                        <a:ea typeface="SimSun"/>
                        <a:cs typeface="Times New Roman"/>
                      </a:endParaRPr>
                    </a:p>
                  </a:txBody>
                  <a:tcPr marL="16886" marR="16886"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0E0E0"/>
                    </a:solidFill>
                  </a:tcPr>
                </a:tc>
                <a:extLst>
                  <a:ext uri="{0D108BD9-81ED-4DB2-BD59-A6C34878D82A}">
                    <a16:rowId xmlns:a16="http://schemas.microsoft.com/office/drawing/2014/main" val="10000"/>
                  </a:ext>
                </a:extLst>
              </a:tr>
              <a:tr h="602016">
                <a:tc>
                  <a:txBody>
                    <a:bodyPr/>
                    <a:lstStyle/>
                    <a:p>
                      <a:pPr marL="0" marR="0" algn="just">
                        <a:lnSpc>
                          <a:spcPct val="100000"/>
                        </a:lnSpc>
                        <a:spcBef>
                          <a:spcPts val="0"/>
                        </a:spcBef>
                        <a:spcAft>
                          <a:spcPts val="0"/>
                        </a:spcAft>
                      </a:pPr>
                      <a:r>
                        <a:rPr lang="zh-CN" sz="1400" kern="100" dirty="0">
                          <a:solidFill>
                            <a:srgbClr val="000000"/>
                          </a:solidFill>
                          <a:latin typeface="Times New Roman"/>
                          <a:ea typeface="KaiTi_GB2312"/>
                          <a:cs typeface="Times New Roman"/>
                        </a:rPr>
                        <a:t>变量</a:t>
                      </a:r>
                      <a:endParaRPr lang="en-US" sz="1600" kern="100" dirty="0">
                        <a:latin typeface="Times New Roman"/>
                        <a:ea typeface="SimSun"/>
                        <a:cs typeface="Times New Roman"/>
                      </a:endParaRPr>
                    </a:p>
                    <a:p>
                      <a:pPr marL="0" marR="0" algn="just">
                        <a:lnSpc>
                          <a:spcPct val="100000"/>
                        </a:lnSpc>
                        <a:spcBef>
                          <a:spcPts val="0"/>
                        </a:spcBef>
                        <a:spcAft>
                          <a:spcPts val="0"/>
                        </a:spcAft>
                      </a:pPr>
                      <a:r>
                        <a:rPr lang="zh-CN" sz="1400" kern="100" dirty="0">
                          <a:solidFill>
                            <a:srgbClr val="000000"/>
                          </a:solidFill>
                          <a:latin typeface="Times New Roman"/>
                          <a:ea typeface="KaiTi_GB2312"/>
                          <a:cs typeface="Times New Roman"/>
                        </a:rPr>
                        <a:t>数目</a:t>
                      </a:r>
                      <a:endParaRPr lang="en-US" sz="1600" kern="100" dirty="0">
                        <a:latin typeface="Times New Roman"/>
                        <a:ea typeface="SimSun"/>
                        <a:cs typeface="Times New Roman"/>
                      </a:endParaRPr>
                    </a:p>
                  </a:txBody>
                  <a:tcPr marL="16886" marR="16886"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0000"/>
                        </a:lnSpc>
                        <a:spcBef>
                          <a:spcPts val="0"/>
                        </a:spcBef>
                        <a:spcAft>
                          <a:spcPts val="0"/>
                        </a:spcAft>
                      </a:pPr>
                      <a:r>
                        <a:rPr lang="en-US" sz="1400" b="1" kern="100">
                          <a:solidFill>
                            <a:srgbClr val="000000"/>
                          </a:solidFill>
                          <a:latin typeface="Times New Roman"/>
                          <a:ea typeface="KaiTi_GB2312"/>
                          <a:cs typeface="Times New Roman"/>
                        </a:rPr>
                        <a:t>4</a:t>
                      </a:r>
                      <a:endParaRPr lang="en-US" sz="1600" kern="100">
                        <a:latin typeface="Times New Roman"/>
                        <a:ea typeface="SimSun"/>
                        <a:cs typeface="Times New Roman"/>
                      </a:endParaRPr>
                    </a:p>
                  </a:txBody>
                  <a:tcPr marL="16886" marR="168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0000"/>
                        </a:lnSpc>
                        <a:spcBef>
                          <a:spcPts val="0"/>
                        </a:spcBef>
                        <a:spcAft>
                          <a:spcPts val="0"/>
                        </a:spcAft>
                      </a:pPr>
                      <a:r>
                        <a:rPr lang="en-US" sz="1400" b="1" kern="100">
                          <a:solidFill>
                            <a:srgbClr val="000000"/>
                          </a:solidFill>
                          <a:latin typeface="Times New Roman"/>
                          <a:ea typeface="KaiTi_GB2312"/>
                          <a:cs typeface="Times New Roman"/>
                        </a:rPr>
                        <a:t>4</a:t>
                      </a:r>
                      <a:endParaRPr lang="en-US" sz="1600" kern="100">
                        <a:latin typeface="Times New Roman"/>
                        <a:ea typeface="SimSun"/>
                        <a:cs typeface="Times New Roman"/>
                      </a:endParaRPr>
                    </a:p>
                  </a:txBody>
                  <a:tcPr marL="16886" marR="168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0000"/>
                        </a:lnSpc>
                        <a:spcBef>
                          <a:spcPts val="0"/>
                        </a:spcBef>
                        <a:spcAft>
                          <a:spcPts val="0"/>
                        </a:spcAft>
                      </a:pPr>
                      <a:r>
                        <a:rPr lang="en-US" sz="1400" b="1" kern="100">
                          <a:solidFill>
                            <a:srgbClr val="000000"/>
                          </a:solidFill>
                          <a:latin typeface="Times New Roman"/>
                          <a:ea typeface="KaiTi_GB2312"/>
                          <a:cs typeface="Times New Roman"/>
                        </a:rPr>
                        <a:t>2</a:t>
                      </a:r>
                      <a:endParaRPr lang="en-US" sz="1600" kern="100">
                        <a:latin typeface="Times New Roman"/>
                        <a:ea typeface="SimSun"/>
                        <a:cs typeface="Times New Roman"/>
                      </a:endParaRPr>
                    </a:p>
                  </a:txBody>
                  <a:tcPr marL="16886" marR="168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0000"/>
                        </a:lnSpc>
                        <a:spcBef>
                          <a:spcPts val="0"/>
                        </a:spcBef>
                        <a:spcAft>
                          <a:spcPts val="0"/>
                        </a:spcAft>
                      </a:pPr>
                      <a:r>
                        <a:rPr lang="en-US" sz="1400" b="1" kern="100">
                          <a:solidFill>
                            <a:srgbClr val="000000"/>
                          </a:solidFill>
                          <a:latin typeface="Times New Roman"/>
                          <a:ea typeface="KaiTi_GB2312"/>
                          <a:cs typeface="Times New Roman"/>
                        </a:rPr>
                        <a:t>6</a:t>
                      </a:r>
                      <a:endParaRPr lang="en-US" sz="1600" kern="100">
                        <a:latin typeface="Times New Roman"/>
                        <a:ea typeface="SimSun"/>
                        <a:cs typeface="Times New Roman"/>
                      </a:endParaRPr>
                    </a:p>
                  </a:txBody>
                  <a:tcPr marL="16886" marR="168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0000"/>
                        </a:lnSpc>
                        <a:spcBef>
                          <a:spcPts val="0"/>
                        </a:spcBef>
                        <a:spcAft>
                          <a:spcPts val="0"/>
                        </a:spcAft>
                      </a:pPr>
                      <a:r>
                        <a:rPr lang="en-US" sz="1400" b="1" kern="100">
                          <a:solidFill>
                            <a:srgbClr val="000000"/>
                          </a:solidFill>
                          <a:latin typeface="Times New Roman"/>
                          <a:ea typeface="KaiTi_GB2312"/>
                          <a:cs typeface="Times New Roman"/>
                        </a:rPr>
                        <a:t>6</a:t>
                      </a:r>
                      <a:endParaRPr lang="en-US" sz="1600" kern="100">
                        <a:latin typeface="Times New Roman"/>
                        <a:ea typeface="SimSun"/>
                        <a:cs typeface="Times New Roman"/>
                      </a:endParaRPr>
                    </a:p>
                  </a:txBody>
                  <a:tcPr marL="16886" marR="168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0000"/>
                        </a:lnSpc>
                        <a:spcBef>
                          <a:spcPts val="0"/>
                        </a:spcBef>
                        <a:spcAft>
                          <a:spcPts val="0"/>
                        </a:spcAft>
                      </a:pPr>
                      <a:r>
                        <a:rPr lang="en-US" sz="1400" b="1" kern="100">
                          <a:solidFill>
                            <a:srgbClr val="000000"/>
                          </a:solidFill>
                          <a:latin typeface="Times New Roman"/>
                          <a:ea typeface="KaiTi_GB2312"/>
                          <a:cs typeface="Times New Roman"/>
                        </a:rPr>
                        <a:t>4</a:t>
                      </a:r>
                      <a:endParaRPr lang="en-US" sz="1600" kern="100">
                        <a:latin typeface="Times New Roman"/>
                        <a:ea typeface="SimSun"/>
                        <a:cs typeface="Times New Roman"/>
                      </a:endParaRPr>
                    </a:p>
                  </a:txBody>
                  <a:tcPr marL="16886" marR="168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0000"/>
                        </a:lnSpc>
                        <a:spcBef>
                          <a:spcPts val="0"/>
                        </a:spcBef>
                        <a:spcAft>
                          <a:spcPts val="0"/>
                        </a:spcAft>
                      </a:pPr>
                      <a:r>
                        <a:rPr lang="en-US" sz="1400" b="1" kern="100">
                          <a:solidFill>
                            <a:srgbClr val="000000"/>
                          </a:solidFill>
                          <a:latin typeface="Times New Roman"/>
                          <a:ea typeface="KaiTi_GB2312"/>
                          <a:cs typeface="Times New Roman"/>
                        </a:rPr>
                        <a:t>5</a:t>
                      </a:r>
                      <a:endParaRPr lang="en-US" sz="1600" kern="100">
                        <a:latin typeface="Times New Roman"/>
                        <a:ea typeface="SimSun"/>
                        <a:cs typeface="Times New Roman"/>
                      </a:endParaRPr>
                    </a:p>
                  </a:txBody>
                  <a:tcPr marL="16886" marR="168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0000"/>
                        </a:lnSpc>
                        <a:spcBef>
                          <a:spcPts val="0"/>
                        </a:spcBef>
                        <a:spcAft>
                          <a:spcPts val="0"/>
                        </a:spcAft>
                      </a:pPr>
                      <a:r>
                        <a:rPr lang="en-US" sz="1400" b="1" kern="100">
                          <a:solidFill>
                            <a:srgbClr val="000000"/>
                          </a:solidFill>
                          <a:latin typeface="Times New Roman"/>
                          <a:ea typeface="KaiTi_GB2312"/>
                          <a:cs typeface="Times New Roman"/>
                        </a:rPr>
                        <a:t>2</a:t>
                      </a:r>
                      <a:endParaRPr lang="en-US" sz="1600" kern="100">
                        <a:latin typeface="Times New Roman"/>
                        <a:ea typeface="SimSun"/>
                        <a:cs typeface="Times New Roman"/>
                      </a:endParaRPr>
                    </a:p>
                  </a:txBody>
                  <a:tcPr marL="16886" marR="168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0000"/>
                        </a:lnSpc>
                        <a:spcBef>
                          <a:spcPts val="0"/>
                        </a:spcBef>
                        <a:spcAft>
                          <a:spcPts val="0"/>
                        </a:spcAft>
                      </a:pPr>
                      <a:r>
                        <a:rPr lang="en-US" sz="1400" b="1" kern="100">
                          <a:solidFill>
                            <a:srgbClr val="000000"/>
                          </a:solidFill>
                          <a:latin typeface="Times New Roman"/>
                          <a:ea typeface="KaiTi_GB2312"/>
                          <a:cs typeface="Times New Roman"/>
                        </a:rPr>
                        <a:t>2</a:t>
                      </a:r>
                      <a:endParaRPr lang="en-US" sz="1600" kern="100">
                        <a:latin typeface="Times New Roman"/>
                        <a:ea typeface="SimSun"/>
                        <a:cs typeface="Times New Roman"/>
                      </a:endParaRPr>
                    </a:p>
                  </a:txBody>
                  <a:tcPr marL="16886" marR="168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0000"/>
                        </a:lnSpc>
                        <a:spcBef>
                          <a:spcPts val="0"/>
                        </a:spcBef>
                        <a:spcAft>
                          <a:spcPts val="0"/>
                        </a:spcAft>
                      </a:pPr>
                      <a:r>
                        <a:rPr lang="en-US" sz="1400" b="1" kern="100">
                          <a:solidFill>
                            <a:srgbClr val="000000"/>
                          </a:solidFill>
                          <a:latin typeface="Times New Roman"/>
                          <a:ea typeface="KaiTi_GB2312"/>
                          <a:cs typeface="Times New Roman"/>
                        </a:rPr>
                        <a:t>2</a:t>
                      </a:r>
                      <a:endParaRPr lang="en-US" sz="1600" kern="100">
                        <a:latin typeface="Times New Roman"/>
                        <a:ea typeface="SimSun"/>
                        <a:cs typeface="Times New Roman"/>
                      </a:endParaRPr>
                    </a:p>
                  </a:txBody>
                  <a:tcPr marL="16886" marR="168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0000"/>
                        </a:lnSpc>
                        <a:spcBef>
                          <a:spcPts val="0"/>
                        </a:spcBef>
                        <a:spcAft>
                          <a:spcPts val="0"/>
                        </a:spcAft>
                      </a:pPr>
                      <a:r>
                        <a:rPr lang="en-US" sz="1400" kern="100">
                          <a:solidFill>
                            <a:srgbClr val="000000"/>
                          </a:solidFill>
                          <a:latin typeface="Times New Roman"/>
                          <a:ea typeface="KaiTi_GB2312"/>
                          <a:cs typeface="Times New Roman"/>
                        </a:rPr>
                        <a:t>184320</a:t>
                      </a:r>
                      <a:endParaRPr lang="en-US" sz="1600" kern="100">
                        <a:latin typeface="Times New Roman"/>
                        <a:ea typeface="SimSun"/>
                        <a:cs typeface="Times New Roman"/>
                      </a:endParaRPr>
                    </a:p>
                  </a:txBody>
                  <a:tcPr marL="16886" marR="16886"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583671">
                <a:tc>
                  <a:txBody>
                    <a:bodyPr/>
                    <a:lstStyle/>
                    <a:p>
                      <a:pPr marL="0" marR="0" algn="just">
                        <a:lnSpc>
                          <a:spcPct val="100000"/>
                        </a:lnSpc>
                        <a:spcBef>
                          <a:spcPts val="0"/>
                        </a:spcBef>
                        <a:spcAft>
                          <a:spcPts val="0"/>
                        </a:spcAft>
                      </a:pPr>
                      <a:endParaRPr lang="en-US" sz="1400" kern="100" dirty="0">
                        <a:solidFill>
                          <a:srgbClr val="000000"/>
                        </a:solidFill>
                        <a:latin typeface="Times New Roman"/>
                        <a:ea typeface="KaiTi_GB2312"/>
                        <a:cs typeface="Times New Roman"/>
                      </a:endParaRPr>
                    </a:p>
                  </a:txBody>
                  <a:tcPr marL="16886" marR="16886"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0000"/>
                        </a:lnSpc>
                        <a:spcBef>
                          <a:spcPts val="0"/>
                        </a:spcBef>
                        <a:spcAft>
                          <a:spcPts val="0"/>
                        </a:spcAft>
                      </a:pPr>
                      <a:r>
                        <a:rPr lang="zh-CN" sz="1400" kern="100">
                          <a:solidFill>
                            <a:srgbClr val="000000"/>
                          </a:solidFill>
                          <a:latin typeface="Times New Roman"/>
                          <a:ea typeface="KaiTi_GB2312"/>
                          <a:cs typeface="Times New Roman"/>
                        </a:rPr>
                        <a:t>商户</a:t>
                      </a:r>
                      <a:endParaRPr lang="en-US" sz="1600" kern="100">
                        <a:latin typeface="Times New Roman"/>
                        <a:ea typeface="SimSun"/>
                        <a:cs typeface="Times New Roman"/>
                      </a:endParaRPr>
                    </a:p>
                  </a:txBody>
                  <a:tcPr marL="16886" marR="168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0000"/>
                        </a:lnSpc>
                        <a:spcBef>
                          <a:spcPts val="0"/>
                        </a:spcBef>
                        <a:spcAft>
                          <a:spcPts val="0"/>
                        </a:spcAft>
                      </a:pPr>
                      <a:r>
                        <a:rPr lang="en-US" sz="1400" kern="100">
                          <a:solidFill>
                            <a:srgbClr val="000000"/>
                          </a:solidFill>
                          <a:latin typeface="Times New Roman"/>
                          <a:ea typeface="KaiTi_GB2312"/>
                          <a:cs typeface="Times New Roman"/>
                        </a:rPr>
                        <a:t>800x600</a:t>
                      </a:r>
                      <a:endParaRPr lang="en-US" sz="1600" kern="100">
                        <a:latin typeface="Times New Roman"/>
                        <a:ea typeface="SimSun"/>
                        <a:cs typeface="Times New Roman"/>
                      </a:endParaRPr>
                    </a:p>
                  </a:txBody>
                  <a:tcPr marL="16886" marR="168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0000"/>
                        </a:lnSpc>
                        <a:spcBef>
                          <a:spcPts val="0"/>
                        </a:spcBef>
                        <a:spcAft>
                          <a:spcPts val="0"/>
                        </a:spcAft>
                      </a:pPr>
                      <a:r>
                        <a:rPr lang="zh-CN" sz="1400" kern="100">
                          <a:solidFill>
                            <a:srgbClr val="000000"/>
                          </a:solidFill>
                          <a:latin typeface="Times New Roman"/>
                          <a:ea typeface="KaiTi_GB2312"/>
                          <a:cs typeface="Times New Roman"/>
                        </a:rPr>
                        <a:t>正常</a:t>
                      </a:r>
                      <a:endParaRPr lang="en-US" sz="1600" kern="100">
                        <a:latin typeface="Times New Roman"/>
                        <a:ea typeface="SimSun"/>
                        <a:cs typeface="Times New Roman"/>
                      </a:endParaRPr>
                    </a:p>
                  </a:txBody>
                  <a:tcPr marL="16886" marR="168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0000"/>
                        </a:lnSpc>
                        <a:spcBef>
                          <a:spcPts val="0"/>
                        </a:spcBef>
                        <a:spcAft>
                          <a:spcPts val="0"/>
                        </a:spcAft>
                      </a:pPr>
                      <a:r>
                        <a:rPr lang="en-US" sz="1400" kern="100">
                          <a:solidFill>
                            <a:srgbClr val="000000"/>
                          </a:solidFill>
                          <a:latin typeface="Times New Roman"/>
                          <a:ea typeface="KaiTi_GB2312"/>
                          <a:cs typeface="Times New Roman"/>
                        </a:rPr>
                        <a:t>WindowME</a:t>
                      </a:r>
                      <a:endParaRPr lang="en-US" sz="1600" kern="100">
                        <a:latin typeface="Times New Roman"/>
                        <a:ea typeface="SimSun"/>
                        <a:cs typeface="Times New Roman"/>
                      </a:endParaRPr>
                    </a:p>
                  </a:txBody>
                  <a:tcPr marL="16886" marR="168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0000"/>
                        </a:lnSpc>
                        <a:spcBef>
                          <a:spcPts val="0"/>
                        </a:spcBef>
                        <a:spcAft>
                          <a:spcPts val="0"/>
                        </a:spcAft>
                      </a:pPr>
                      <a:r>
                        <a:rPr lang="zh-CN" sz="1400" kern="100">
                          <a:solidFill>
                            <a:srgbClr val="000000"/>
                          </a:solidFill>
                          <a:latin typeface="Times New Roman"/>
                          <a:ea typeface="KaiTi_GB2312"/>
                          <a:cs typeface="Times New Roman"/>
                        </a:rPr>
                        <a:t>中文（简体）</a:t>
                      </a:r>
                      <a:endParaRPr lang="en-US" sz="1600" kern="100">
                        <a:latin typeface="Times New Roman"/>
                        <a:ea typeface="SimSun"/>
                        <a:cs typeface="Times New Roman"/>
                      </a:endParaRPr>
                    </a:p>
                  </a:txBody>
                  <a:tcPr marL="16886" marR="168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0000"/>
                        </a:lnSpc>
                        <a:spcBef>
                          <a:spcPts val="0"/>
                        </a:spcBef>
                        <a:spcAft>
                          <a:spcPts val="0"/>
                        </a:spcAft>
                      </a:pPr>
                      <a:r>
                        <a:rPr lang="zh-CN" sz="1400" kern="100">
                          <a:solidFill>
                            <a:srgbClr val="000000"/>
                          </a:solidFill>
                          <a:latin typeface="Times New Roman"/>
                          <a:ea typeface="KaiTi_GB2312"/>
                          <a:cs typeface="Times New Roman"/>
                        </a:rPr>
                        <a:t>拨号</a:t>
                      </a:r>
                      <a:endParaRPr lang="en-US" sz="1600" kern="100">
                        <a:latin typeface="Times New Roman"/>
                        <a:ea typeface="SimSun"/>
                        <a:cs typeface="Times New Roman"/>
                      </a:endParaRPr>
                    </a:p>
                  </a:txBody>
                  <a:tcPr marL="16886" marR="168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0000"/>
                        </a:lnSpc>
                        <a:spcBef>
                          <a:spcPts val="0"/>
                        </a:spcBef>
                        <a:spcAft>
                          <a:spcPts val="0"/>
                        </a:spcAft>
                      </a:pPr>
                      <a:r>
                        <a:rPr lang="en-US" sz="1400" kern="100">
                          <a:solidFill>
                            <a:srgbClr val="000000"/>
                          </a:solidFill>
                          <a:latin typeface="Times New Roman"/>
                          <a:ea typeface="KaiTi_GB2312"/>
                          <a:cs typeface="Times New Roman"/>
                        </a:rPr>
                        <a:t>IE6</a:t>
                      </a:r>
                      <a:endParaRPr lang="en-US" sz="1600" kern="100">
                        <a:latin typeface="Times New Roman"/>
                        <a:ea typeface="SimSun"/>
                        <a:cs typeface="Times New Roman"/>
                      </a:endParaRPr>
                    </a:p>
                  </a:txBody>
                  <a:tcPr marL="16886" marR="168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0000"/>
                        </a:lnSpc>
                        <a:spcBef>
                          <a:spcPts val="0"/>
                        </a:spcBef>
                        <a:spcAft>
                          <a:spcPts val="0"/>
                        </a:spcAft>
                      </a:pPr>
                      <a:r>
                        <a:rPr lang="zh-CN" sz="1400" kern="100">
                          <a:solidFill>
                            <a:srgbClr val="000000"/>
                          </a:solidFill>
                          <a:latin typeface="Times New Roman"/>
                          <a:ea typeface="KaiTi_GB2312"/>
                          <a:cs typeface="Times New Roman"/>
                        </a:rPr>
                        <a:t>支持</a:t>
                      </a:r>
                      <a:endParaRPr lang="en-US" sz="1600" kern="100">
                        <a:latin typeface="Times New Roman"/>
                        <a:ea typeface="SimSun"/>
                        <a:cs typeface="Times New Roman"/>
                      </a:endParaRPr>
                    </a:p>
                  </a:txBody>
                  <a:tcPr marL="16886" marR="168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0000"/>
                        </a:lnSpc>
                        <a:spcBef>
                          <a:spcPts val="0"/>
                        </a:spcBef>
                        <a:spcAft>
                          <a:spcPts val="0"/>
                        </a:spcAft>
                      </a:pPr>
                      <a:r>
                        <a:rPr lang="zh-CN" sz="1400" kern="100">
                          <a:solidFill>
                            <a:srgbClr val="000000"/>
                          </a:solidFill>
                          <a:latin typeface="Times New Roman"/>
                          <a:ea typeface="KaiTi_GB2312"/>
                          <a:cs typeface="Times New Roman"/>
                        </a:rPr>
                        <a:t>支持</a:t>
                      </a:r>
                      <a:endParaRPr lang="en-US" sz="1600" kern="100">
                        <a:latin typeface="Times New Roman"/>
                        <a:ea typeface="SimSun"/>
                        <a:cs typeface="Times New Roman"/>
                      </a:endParaRPr>
                    </a:p>
                  </a:txBody>
                  <a:tcPr marL="16886" marR="168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0000"/>
                        </a:lnSpc>
                        <a:spcBef>
                          <a:spcPts val="0"/>
                        </a:spcBef>
                        <a:spcAft>
                          <a:spcPts val="0"/>
                        </a:spcAft>
                      </a:pPr>
                      <a:r>
                        <a:rPr lang="zh-CN" sz="1400" kern="100">
                          <a:solidFill>
                            <a:srgbClr val="000000"/>
                          </a:solidFill>
                          <a:latin typeface="Times New Roman"/>
                          <a:ea typeface="KaiTi_GB2312"/>
                          <a:cs typeface="Times New Roman"/>
                        </a:rPr>
                        <a:t>支持</a:t>
                      </a:r>
                      <a:endParaRPr lang="en-US" sz="1600" kern="100">
                        <a:latin typeface="Times New Roman"/>
                        <a:ea typeface="SimSun"/>
                        <a:cs typeface="Times New Roman"/>
                      </a:endParaRPr>
                    </a:p>
                  </a:txBody>
                  <a:tcPr marL="16886" marR="168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0000"/>
                        </a:lnSpc>
                        <a:spcBef>
                          <a:spcPts val="0"/>
                        </a:spcBef>
                        <a:spcAft>
                          <a:spcPts val="0"/>
                        </a:spcAft>
                      </a:pPr>
                      <a:endParaRPr lang="en-US" sz="1400" kern="100">
                        <a:solidFill>
                          <a:srgbClr val="000000"/>
                        </a:solidFill>
                        <a:latin typeface="Times New Roman"/>
                        <a:ea typeface="KaiTi_GB2312"/>
                        <a:cs typeface="Times New Roman"/>
                      </a:endParaRPr>
                    </a:p>
                  </a:txBody>
                  <a:tcPr marL="16886" marR="16886"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583671">
                <a:tc>
                  <a:txBody>
                    <a:bodyPr/>
                    <a:lstStyle/>
                    <a:p>
                      <a:pPr marL="0" marR="0" algn="just">
                        <a:lnSpc>
                          <a:spcPct val="100000"/>
                        </a:lnSpc>
                        <a:spcBef>
                          <a:spcPts val="0"/>
                        </a:spcBef>
                        <a:spcAft>
                          <a:spcPts val="0"/>
                        </a:spcAft>
                      </a:pPr>
                      <a:endParaRPr lang="en-US" sz="1400" kern="100" dirty="0">
                        <a:solidFill>
                          <a:srgbClr val="000000"/>
                        </a:solidFill>
                        <a:latin typeface="Times New Roman"/>
                        <a:ea typeface="KaiTi_GB2312"/>
                        <a:cs typeface="Times New Roman"/>
                      </a:endParaRPr>
                    </a:p>
                  </a:txBody>
                  <a:tcPr marL="16886" marR="16886"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0000"/>
                        </a:lnSpc>
                        <a:spcBef>
                          <a:spcPts val="0"/>
                        </a:spcBef>
                        <a:spcAft>
                          <a:spcPts val="0"/>
                        </a:spcAft>
                      </a:pPr>
                      <a:r>
                        <a:rPr lang="zh-CN" sz="1400" kern="100">
                          <a:solidFill>
                            <a:srgbClr val="000000"/>
                          </a:solidFill>
                          <a:latin typeface="Times New Roman"/>
                          <a:ea typeface="KaiTi_GB2312"/>
                          <a:cs typeface="Times New Roman"/>
                        </a:rPr>
                        <a:t>用户</a:t>
                      </a:r>
                      <a:endParaRPr lang="en-US" sz="1600" kern="100">
                        <a:latin typeface="Times New Roman"/>
                        <a:ea typeface="SimSun"/>
                        <a:cs typeface="Times New Roman"/>
                      </a:endParaRPr>
                    </a:p>
                  </a:txBody>
                  <a:tcPr marL="16886" marR="168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0000"/>
                        </a:lnSpc>
                        <a:spcBef>
                          <a:spcPts val="0"/>
                        </a:spcBef>
                        <a:spcAft>
                          <a:spcPts val="0"/>
                        </a:spcAft>
                      </a:pPr>
                      <a:r>
                        <a:rPr lang="en-US" sz="1400" kern="100">
                          <a:solidFill>
                            <a:srgbClr val="000000"/>
                          </a:solidFill>
                          <a:latin typeface="Times New Roman"/>
                          <a:ea typeface="KaiTi_GB2312"/>
                          <a:cs typeface="Times New Roman"/>
                        </a:rPr>
                        <a:t>1024x768</a:t>
                      </a:r>
                      <a:endParaRPr lang="en-US" sz="1600" kern="100">
                        <a:latin typeface="Times New Roman"/>
                        <a:ea typeface="SimSun"/>
                        <a:cs typeface="Times New Roman"/>
                      </a:endParaRPr>
                    </a:p>
                  </a:txBody>
                  <a:tcPr marL="16886" marR="168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0000"/>
                        </a:lnSpc>
                        <a:spcBef>
                          <a:spcPts val="0"/>
                        </a:spcBef>
                        <a:spcAft>
                          <a:spcPts val="0"/>
                        </a:spcAft>
                      </a:pPr>
                      <a:r>
                        <a:rPr lang="zh-CN" sz="1400" kern="100">
                          <a:solidFill>
                            <a:srgbClr val="000000"/>
                          </a:solidFill>
                          <a:latin typeface="Times New Roman"/>
                          <a:ea typeface="KaiTi_GB2312"/>
                          <a:cs typeface="Times New Roman"/>
                        </a:rPr>
                        <a:t>高级</a:t>
                      </a:r>
                      <a:r>
                        <a:rPr lang="en-US" sz="1400" kern="100">
                          <a:solidFill>
                            <a:srgbClr val="000000"/>
                          </a:solidFill>
                          <a:latin typeface="Times New Roman"/>
                          <a:ea typeface="KaiTi_GB2312"/>
                          <a:cs typeface="Times New Roman"/>
                        </a:rPr>
                        <a:t>DPI</a:t>
                      </a:r>
                      <a:endParaRPr lang="en-US" sz="1600" kern="100">
                        <a:latin typeface="Times New Roman"/>
                        <a:ea typeface="SimSun"/>
                        <a:cs typeface="Times New Roman"/>
                      </a:endParaRPr>
                    </a:p>
                  </a:txBody>
                  <a:tcPr marL="16886" marR="168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0000"/>
                        </a:lnSpc>
                        <a:spcBef>
                          <a:spcPts val="0"/>
                        </a:spcBef>
                        <a:spcAft>
                          <a:spcPts val="0"/>
                        </a:spcAft>
                      </a:pPr>
                      <a:r>
                        <a:rPr lang="en-US" sz="1400" kern="100">
                          <a:solidFill>
                            <a:srgbClr val="000000"/>
                          </a:solidFill>
                          <a:latin typeface="Times New Roman"/>
                          <a:ea typeface="KaiTi_GB2312"/>
                          <a:cs typeface="Times New Roman"/>
                        </a:rPr>
                        <a:t>WinXP</a:t>
                      </a:r>
                      <a:endParaRPr lang="en-US" sz="1600" kern="100">
                        <a:latin typeface="Times New Roman"/>
                        <a:ea typeface="SimSun"/>
                        <a:cs typeface="Times New Roman"/>
                      </a:endParaRPr>
                    </a:p>
                  </a:txBody>
                  <a:tcPr marL="16886" marR="168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0000"/>
                        </a:lnSpc>
                        <a:spcBef>
                          <a:spcPts val="0"/>
                        </a:spcBef>
                        <a:spcAft>
                          <a:spcPts val="0"/>
                        </a:spcAft>
                      </a:pPr>
                      <a:r>
                        <a:rPr lang="zh-CN" sz="1400" kern="100">
                          <a:solidFill>
                            <a:srgbClr val="000000"/>
                          </a:solidFill>
                          <a:latin typeface="Times New Roman"/>
                          <a:ea typeface="KaiTi_GB2312"/>
                          <a:cs typeface="Times New Roman"/>
                        </a:rPr>
                        <a:t>中文（繁体）</a:t>
                      </a:r>
                      <a:endParaRPr lang="en-US" sz="1600" kern="100">
                        <a:latin typeface="Times New Roman"/>
                        <a:ea typeface="SimSun"/>
                        <a:cs typeface="Times New Roman"/>
                      </a:endParaRPr>
                    </a:p>
                  </a:txBody>
                  <a:tcPr marL="16886" marR="168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0000"/>
                        </a:lnSpc>
                        <a:spcBef>
                          <a:spcPts val="0"/>
                        </a:spcBef>
                        <a:spcAft>
                          <a:spcPts val="0"/>
                        </a:spcAft>
                      </a:pPr>
                      <a:r>
                        <a:rPr lang="en-US" sz="1400" kern="100">
                          <a:solidFill>
                            <a:srgbClr val="000000"/>
                          </a:solidFill>
                          <a:latin typeface="Times New Roman"/>
                          <a:ea typeface="KaiTi_GB2312"/>
                          <a:cs typeface="Times New Roman"/>
                        </a:rPr>
                        <a:t>ADSL</a:t>
                      </a:r>
                      <a:endParaRPr lang="en-US" sz="1600" kern="100">
                        <a:latin typeface="Times New Roman"/>
                        <a:ea typeface="SimSun"/>
                        <a:cs typeface="Times New Roman"/>
                      </a:endParaRPr>
                    </a:p>
                  </a:txBody>
                  <a:tcPr marL="16886" marR="168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0000"/>
                        </a:lnSpc>
                        <a:spcBef>
                          <a:spcPts val="0"/>
                        </a:spcBef>
                        <a:spcAft>
                          <a:spcPts val="0"/>
                        </a:spcAft>
                      </a:pPr>
                      <a:r>
                        <a:rPr lang="en-US" sz="1400" kern="100" dirty="0">
                          <a:solidFill>
                            <a:srgbClr val="000000"/>
                          </a:solidFill>
                          <a:latin typeface="Times New Roman"/>
                          <a:ea typeface="KaiTi_GB2312"/>
                          <a:cs typeface="Times New Roman"/>
                        </a:rPr>
                        <a:t>IE8</a:t>
                      </a:r>
                      <a:endParaRPr lang="en-US" sz="1600" kern="100" dirty="0">
                        <a:latin typeface="Times New Roman"/>
                        <a:ea typeface="SimSun"/>
                        <a:cs typeface="Times New Roman"/>
                      </a:endParaRPr>
                    </a:p>
                  </a:txBody>
                  <a:tcPr marL="16886" marR="168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0000"/>
                        </a:lnSpc>
                        <a:spcBef>
                          <a:spcPts val="0"/>
                        </a:spcBef>
                        <a:spcAft>
                          <a:spcPts val="0"/>
                        </a:spcAft>
                      </a:pPr>
                      <a:r>
                        <a:rPr lang="zh-CN" sz="1400" kern="100">
                          <a:solidFill>
                            <a:srgbClr val="000000"/>
                          </a:solidFill>
                          <a:latin typeface="Times New Roman"/>
                          <a:ea typeface="KaiTi_GB2312"/>
                          <a:cs typeface="Times New Roman"/>
                        </a:rPr>
                        <a:t>不支持</a:t>
                      </a:r>
                      <a:endParaRPr lang="en-US" sz="1600" kern="100">
                        <a:latin typeface="Times New Roman"/>
                        <a:ea typeface="SimSun"/>
                        <a:cs typeface="Times New Roman"/>
                      </a:endParaRPr>
                    </a:p>
                  </a:txBody>
                  <a:tcPr marL="16886" marR="168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0000"/>
                        </a:lnSpc>
                        <a:spcBef>
                          <a:spcPts val="0"/>
                        </a:spcBef>
                        <a:spcAft>
                          <a:spcPts val="0"/>
                        </a:spcAft>
                      </a:pPr>
                      <a:r>
                        <a:rPr lang="zh-CN" sz="1400" kern="100">
                          <a:solidFill>
                            <a:srgbClr val="000000"/>
                          </a:solidFill>
                          <a:latin typeface="Times New Roman"/>
                          <a:ea typeface="KaiTi_GB2312"/>
                          <a:cs typeface="Times New Roman"/>
                        </a:rPr>
                        <a:t>不支持</a:t>
                      </a:r>
                      <a:endParaRPr lang="en-US" sz="1600" kern="100">
                        <a:latin typeface="Times New Roman"/>
                        <a:ea typeface="SimSun"/>
                        <a:cs typeface="Times New Roman"/>
                      </a:endParaRPr>
                    </a:p>
                  </a:txBody>
                  <a:tcPr marL="16886" marR="168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0000"/>
                        </a:lnSpc>
                        <a:spcBef>
                          <a:spcPts val="0"/>
                        </a:spcBef>
                        <a:spcAft>
                          <a:spcPts val="0"/>
                        </a:spcAft>
                      </a:pPr>
                      <a:r>
                        <a:rPr lang="zh-CN" sz="1400" kern="100">
                          <a:solidFill>
                            <a:srgbClr val="000000"/>
                          </a:solidFill>
                          <a:latin typeface="Times New Roman"/>
                          <a:ea typeface="KaiTi_GB2312"/>
                          <a:cs typeface="Times New Roman"/>
                        </a:rPr>
                        <a:t>不支持</a:t>
                      </a:r>
                      <a:endParaRPr lang="en-US" sz="1600" kern="100">
                        <a:latin typeface="Times New Roman"/>
                        <a:ea typeface="SimSun"/>
                        <a:cs typeface="Times New Roman"/>
                      </a:endParaRPr>
                    </a:p>
                  </a:txBody>
                  <a:tcPr marL="16886" marR="168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0000"/>
                        </a:lnSpc>
                        <a:spcBef>
                          <a:spcPts val="0"/>
                        </a:spcBef>
                        <a:spcAft>
                          <a:spcPts val="0"/>
                        </a:spcAft>
                      </a:pPr>
                      <a:endParaRPr lang="en-US" sz="1400" kern="100">
                        <a:solidFill>
                          <a:srgbClr val="000000"/>
                        </a:solidFill>
                        <a:latin typeface="Times New Roman"/>
                        <a:ea typeface="KaiTi_GB2312"/>
                        <a:cs typeface="Times New Roman"/>
                      </a:endParaRPr>
                    </a:p>
                  </a:txBody>
                  <a:tcPr marL="16886" marR="16886"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583671">
                <a:tc>
                  <a:txBody>
                    <a:bodyPr/>
                    <a:lstStyle/>
                    <a:p>
                      <a:pPr marL="0" marR="0" algn="just">
                        <a:lnSpc>
                          <a:spcPct val="100000"/>
                        </a:lnSpc>
                        <a:spcBef>
                          <a:spcPts val="0"/>
                        </a:spcBef>
                        <a:spcAft>
                          <a:spcPts val="0"/>
                        </a:spcAft>
                      </a:pPr>
                      <a:endParaRPr lang="en-US" sz="1400" kern="100" dirty="0">
                        <a:solidFill>
                          <a:srgbClr val="000000"/>
                        </a:solidFill>
                        <a:latin typeface="Times New Roman"/>
                        <a:ea typeface="KaiTi_GB2312"/>
                        <a:cs typeface="Times New Roman"/>
                      </a:endParaRPr>
                    </a:p>
                  </a:txBody>
                  <a:tcPr marL="16886" marR="16886"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0000"/>
                        </a:lnSpc>
                        <a:spcBef>
                          <a:spcPts val="0"/>
                        </a:spcBef>
                        <a:spcAft>
                          <a:spcPts val="0"/>
                        </a:spcAft>
                      </a:pPr>
                      <a:r>
                        <a:rPr lang="zh-CN" sz="1400" kern="100">
                          <a:solidFill>
                            <a:srgbClr val="000000"/>
                          </a:solidFill>
                          <a:latin typeface="Times New Roman"/>
                          <a:ea typeface="KaiTi_GB2312"/>
                          <a:cs typeface="Times New Roman"/>
                        </a:rPr>
                        <a:t>浏览者</a:t>
                      </a:r>
                      <a:endParaRPr lang="en-US" sz="1600" kern="100">
                        <a:latin typeface="Times New Roman"/>
                        <a:ea typeface="SimSun"/>
                        <a:cs typeface="Times New Roman"/>
                      </a:endParaRPr>
                    </a:p>
                  </a:txBody>
                  <a:tcPr marL="16886" marR="168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0000"/>
                        </a:lnSpc>
                        <a:spcBef>
                          <a:spcPts val="0"/>
                        </a:spcBef>
                        <a:spcAft>
                          <a:spcPts val="0"/>
                        </a:spcAft>
                      </a:pPr>
                      <a:r>
                        <a:rPr lang="en-US" sz="1400" kern="100">
                          <a:solidFill>
                            <a:srgbClr val="000000"/>
                          </a:solidFill>
                          <a:latin typeface="Times New Roman"/>
                          <a:ea typeface="KaiTi_GB2312"/>
                          <a:cs typeface="Times New Roman"/>
                        </a:rPr>
                        <a:t>1280x1024</a:t>
                      </a:r>
                      <a:endParaRPr lang="en-US" sz="1600" kern="100">
                        <a:latin typeface="Times New Roman"/>
                        <a:ea typeface="SimSun"/>
                        <a:cs typeface="Times New Roman"/>
                      </a:endParaRPr>
                    </a:p>
                  </a:txBody>
                  <a:tcPr marL="16886" marR="168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0000"/>
                        </a:lnSpc>
                        <a:spcBef>
                          <a:spcPts val="0"/>
                        </a:spcBef>
                        <a:spcAft>
                          <a:spcPts val="0"/>
                        </a:spcAft>
                      </a:pPr>
                      <a:endParaRPr lang="en-US" sz="1400" kern="100">
                        <a:solidFill>
                          <a:srgbClr val="000000"/>
                        </a:solidFill>
                        <a:latin typeface="Times New Roman"/>
                        <a:ea typeface="KaiTi_GB2312"/>
                        <a:cs typeface="Times New Roman"/>
                      </a:endParaRPr>
                    </a:p>
                  </a:txBody>
                  <a:tcPr marL="16886" marR="168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0000"/>
                        </a:lnSpc>
                        <a:spcBef>
                          <a:spcPts val="0"/>
                        </a:spcBef>
                        <a:spcAft>
                          <a:spcPts val="0"/>
                        </a:spcAft>
                      </a:pPr>
                      <a:r>
                        <a:rPr lang="en-US" sz="1400" kern="100">
                          <a:solidFill>
                            <a:srgbClr val="000000"/>
                          </a:solidFill>
                          <a:latin typeface="Times New Roman"/>
                          <a:ea typeface="KaiTi_GB2312"/>
                          <a:cs typeface="Times New Roman"/>
                        </a:rPr>
                        <a:t>WinVista</a:t>
                      </a:r>
                      <a:endParaRPr lang="en-US" sz="1600" kern="100">
                        <a:latin typeface="Times New Roman"/>
                        <a:ea typeface="SimSun"/>
                        <a:cs typeface="Times New Roman"/>
                      </a:endParaRPr>
                    </a:p>
                  </a:txBody>
                  <a:tcPr marL="16886" marR="168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0000"/>
                        </a:lnSpc>
                        <a:spcBef>
                          <a:spcPts val="0"/>
                        </a:spcBef>
                        <a:spcAft>
                          <a:spcPts val="0"/>
                        </a:spcAft>
                      </a:pPr>
                      <a:r>
                        <a:rPr lang="zh-CN" sz="1400" kern="100">
                          <a:solidFill>
                            <a:srgbClr val="000000"/>
                          </a:solidFill>
                          <a:latin typeface="Times New Roman"/>
                          <a:ea typeface="KaiTi_GB2312"/>
                          <a:cs typeface="Times New Roman"/>
                        </a:rPr>
                        <a:t>英语</a:t>
                      </a:r>
                      <a:endParaRPr lang="en-US" sz="1600" kern="100">
                        <a:latin typeface="Times New Roman"/>
                        <a:ea typeface="SimSun"/>
                        <a:cs typeface="Times New Roman"/>
                      </a:endParaRPr>
                    </a:p>
                  </a:txBody>
                  <a:tcPr marL="16886" marR="168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0000"/>
                        </a:lnSpc>
                        <a:spcBef>
                          <a:spcPts val="0"/>
                        </a:spcBef>
                        <a:spcAft>
                          <a:spcPts val="0"/>
                        </a:spcAft>
                      </a:pPr>
                      <a:r>
                        <a:rPr lang="zh-CN" sz="1400" kern="100">
                          <a:solidFill>
                            <a:srgbClr val="000000"/>
                          </a:solidFill>
                          <a:latin typeface="Times New Roman"/>
                          <a:ea typeface="KaiTi_GB2312"/>
                          <a:cs typeface="Times New Roman"/>
                        </a:rPr>
                        <a:t>局域网</a:t>
                      </a:r>
                      <a:endParaRPr lang="en-US" sz="1600" kern="100">
                        <a:latin typeface="Times New Roman"/>
                        <a:ea typeface="SimSun"/>
                        <a:cs typeface="Times New Roman"/>
                      </a:endParaRPr>
                    </a:p>
                  </a:txBody>
                  <a:tcPr marL="16886" marR="168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0000"/>
                        </a:lnSpc>
                        <a:spcBef>
                          <a:spcPts val="0"/>
                        </a:spcBef>
                        <a:spcAft>
                          <a:spcPts val="0"/>
                        </a:spcAft>
                      </a:pPr>
                      <a:r>
                        <a:rPr lang="en-US" sz="1400" kern="100">
                          <a:solidFill>
                            <a:srgbClr val="000000"/>
                          </a:solidFill>
                          <a:latin typeface="Times New Roman"/>
                          <a:ea typeface="KaiTi_GB2312"/>
                          <a:cs typeface="Times New Roman"/>
                        </a:rPr>
                        <a:t>Opera</a:t>
                      </a:r>
                      <a:endParaRPr lang="en-US" sz="1600" kern="100">
                        <a:latin typeface="Times New Roman"/>
                        <a:ea typeface="SimSun"/>
                        <a:cs typeface="Times New Roman"/>
                      </a:endParaRPr>
                    </a:p>
                  </a:txBody>
                  <a:tcPr marL="16886" marR="168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0000"/>
                        </a:lnSpc>
                        <a:spcBef>
                          <a:spcPts val="0"/>
                        </a:spcBef>
                        <a:spcAft>
                          <a:spcPts val="0"/>
                        </a:spcAft>
                      </a:pPr>
                      <a:endParaRPr lang="en-US" sz="1400" kern="100">
                        <a:solidFill>
                          <a:srgbClr val="000000"/>
                        </a:solidFill>
                        <a:latin typeface="Times New Roman"/>
                        <a:ea typeface="KaiTi_GB2312"/>
                        <a:cs typeface="Times New Roman"/>
                      </a:endParaRPr>
                    </a:p>
                  </a:txBody>
                  <a:tcPr marL="16886" marR="168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0000"/>
                        </a:lnSpc>
                        <a:spcBef>
                          <a:spcPts val="0"/>
                        </a:spcBef>
                        <a:spcAft>
                          <a:spcPts val="0"/>
                        </a:spcAft>
                      </a:pPr>
                      <a:endParaRPr lang="en-US" sz="1400" kern="100">
                        <a:solidFill>
                          <a:srgbClr val="000000"/>
                        </a:solidFill>
                        <a:latin typeface="Times New Roman"/>
                        <a:ea typeface="KaiTi_GB2312"/>
                        <a:cs typeface="Times New Roman"/>
                      </a:endParaRPr>
                    </a:p>
                  </a:txBody>
                  <a:tcPr marL="16886" marR="168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0000"/>
                        </a:lnSpc>
                        <a:spcBef>
                          <a:spcPts val="0"/>
                        </a:spcBef>
                        <a:spcAft>
                          <a:spcPts val="0"/>
                        </a:spcAft>
                      </a:pPr>
                      <a:endParaRPr lang="en-US" sz="1400" kern="100">
                        <a:solidFill>
                          <a:srgbClr val="000000"/>
                        </a:solidFill>
                        <a:latin typeface="Times New Roman"/>
                        <a:ea typeface="KaiTi_GB2312"/>
                        <a:cs typeface="Times New Roman"/>
                      </a:endParaRPr>
                    </a:p>
                  </a:txBody>
                  <a:tcPr marL="16886" marR="168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0000"/>
                        </a:lnSpc>
                        <a:spcBef>
                          <a:spcPts val="0"/>
                        </a:spcBef>
                        <a:spcAft>
                          <a:spcPts val="0"/>
                        </a:spcAft>
                      </a:pPr>
                      <a:endParaRPr lang="en-US" sz="1400" kern="100">
                        <a:solidFill>
                          <a:srgbClr val="000000"/>
                        </a:solidFill>
                        <a:latin typeface="Times New Roman"/>
                        <a:ea typeface="KaiTi_GB2312"/>
                        <a:cs typeface="Times New Roman"/>
                      </a:endParaRPr>
                    </a:p>
                  </a:txBody>
                  <a:tcPr marL="16886" marR="16886"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602016">
                <a:tc>
                  <a:txBody>
                    <a:bodyPr/>
                    <a:lstStyle/>
                    <a:p>
                      <a:pPr marL="0" marR="0" algn="just">
                        <a:lnSpc>
                          <a:spcPct val="100000"/>
                        </a:lnSpc>
                        <a:spcBef>
                          <a:spcPts val="0"/>
                        </a:spcBef>
                        <a:spcAft>
                          <a:spcPts val="0"/>
                        </a:spcAft>
                      </a:pPr>
                      <a:endParaRPr lang="en-US" sz="1400" kern="100" dirty="0">
                        <a:solidFill>
                          <a:srgbClr val="000000"/>
                        </a:solidFill>
                        <a:latin typeface="Times New Roman"/>
                        <a:ea typeface="KaiTi_GB2312"/>
                        <a:cs typeface="Times New Roman"/>
                      </a:endParaRPr>
                    </a:p>
                  </a:txBody>
                  <a:tcPr marL="16886" marR="16886"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0000"/>
                        </a:lnSpc>
                        <a:spcBef>
                          <a:spcPts val="0"/>
                        </a:spcBef>
                        <a:spcAft>
                          <a:spcPts val="0"/>
                        </a:spcAft>
                      </a:pPr>
                      <a:r>
                        <a:rPr lang="zh-CN" sz="1400" kern="100">
                          <a:solidFill>
                            <a:srgbClr val="000000"/>
                          </a:solidFill>
                          <a:latin typeface="Times New Roman"/>
                          <a:ea typeface="KaiTi_GB2312"/>
                          <a:cs typeface="Times New Roman"/>
                        </a:rPr>
                        <a:t>管理员</a:t>
                      </a:r>
                      <a:endParaRPr lang="en-US" sz="1600" kern="100">
                        <a:latin typeface="Times New Roman"/>
                        <a:ea typeface="SimSun"/>
                        <a:cs typeface="Times New Roman"/>
                      </a:endParaRPr>
                    </a:p>
                  </a:txBody>
                  <a:tcPr marL="16886" marR="168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0000"/>
                        </a:lnSpc>
                        <a:spcBef>
                          <a:spcPts val="0"/>
                        </a:spcBef>
                        <a:spcAft>
                          <a:spcPts val="0"/>
                        </a:spcAft>
                      </a:pPr>
                      <a:r>
                        <a:rPr lang="zh-CN" sz="1400" kern="100">
                          <a:solidFill>
                            <a:srgbClr val="000000"/>
                          </a:solidFill>
                          <a:latin typeface="Times New Roman"/>
                          <a:ea typeface="KaiTi_GB2312"/>
                          <a:cs typeface="Times New Roman"/>
                        </a:rPr>
                        <a:t>手机屏幕</a:t>
                      </a:r>
                      <a:endParaRPr lang="en-US" sz="1600" kern="100">
                        <a:latin typeface="Times New Roman"/>
                        <a:ea typeface="SimSun"/>
                        <a:cs typeface="Times New Roman"/>
                      </a:endParaRPr>
                    </a:p>
                  </a:txBody>
                  <a:tcPr marL="16886" marR="168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0000"/>
                        </a:lnSpc>
                        <a:spcBef>
                          <a:spcPts val="0"/>
                        </a:spcBef>
                        <a:spcAft>
                          <a:spcPts val="0"/>
                        </a:spcAft>
                      </a:pPr>
                      <a:endParaRPr lang="en-US" sz="1400" kern="100">
                        <a:solidFill>
                          <a:srgbClr val="000000"/>
                        </a:solidFill>
                        <a:latin typeface="Times New Roman"/>
                        <a:ea typeface="KaiTi_GB2312"/>
                        <a:cs typeface="Times New Roman"/>
                      </a:endParaRPr>
                    </a:p>
                  </a:txBody>
                  <a:tcPr marL="16886" marR="168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0000"/>
                        </a:lnSpc>
                        <a:spcBef>
                          <a:spcPts val="0"/>
                        </a:spcBef>
                        <a:spcAft>
                          <a:spcPts val="0"/>
                        </a:spcAft>
                      </a:pPr>
                      <a:r>
                        <a:rPr lang="en-US" sz="1400" kern="100">
                          <a:solidFill>
                            <a:srgbClr val="000000"/>
                          </a:solidFill>
                          <a:latin typeface="Times New Roman"/>
                          <a:ea typeface="KaiTi_GB2312"/>
                          <a:cs typeface="Times New Roman"/>
                        </a:rPr>
                        <a:t>Win Server</a:t>
                      </a:r>
                      <a:endParaRPr lang="en-US" sz="1600" kern="100">
                        <a:latin typeface="Times New Roman"/>
                        <a:ea typeface="SimSun"/>
                        <a:cs typeface="Times New Roman"/>
                      </a:endParaRPr>
                    </a:p>
                    <a:p>
                      <a:pPr marL="0" marR="0" algn="just">
                        <a:lnSpc>
                          <a:spcPct val="100000"/>
                        </a:lnSpc>
                        <a:spcBef>
                          <a:spcPts val="0"/>
                        </a:spcBef>
                        <a:spcAft>
                          <a:spcPts val="0"/>
                        </a:spcAft>
                      </a:pPr>
                      <a:r>
                        <a:rPr lang="en-US" sz="1400" kern="100">
                          <a:solidFill>
                            <a:srgbClr val="000000"/>
                          </a:solidFill>
                          <a:latin typeface="Times New Roman"/>
                          <a:ea typeface="KaiTi_GB2312"/>
                          <a:cs typeface="Times New Roman"/>
                        </a:rPr>
                        <a:t>2003</a:t>
                      </a:r>
                      <a:endParaRPr lang="en-US" sz="1600" kern="100">
                        <a:latin typeface="Times New Roman"/>
                        <a:ea typeface="SimSun"/>
                        <a:cs typeface="Times New Roman"/>
                      </a:endParaRPr>
                    </a:p>
                  </a:txBody>
                  <a:tcPr marL="16886" marR="168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0000"/>
                        </a:lnSpc>
                        <a:spcBef>
                          <a:spcPts val="0"/>
                        </a:spcBef>
                        <a:spcAft>
                          <a:spcPts val="0"/>
                        </a:spcAft>
                      </a:pPr>
                      <a:r>
                        <a:rPr lang="zh-CN" sz="1400" kern="100">
                          <a:solidFill>
                            <a:srgbClr val="000000"/>
                          </a:solidFill>
                          <a:latin typeface="Times New Roman"/>
                          <a:ea typeface="KaiTi_GB2312"/>
                          <a:cs typeface="Times New Roman"/>
                        </a:rPr>
                        <a:t>日语</a:t>
                      </a:r>
                      <a:endParaRPr lang="en-US" sz="1600" kern="100">
                        <a:latin typeface="Times New Roman"/>
                        <a:ea typeface="SimSun"/>
                        <a:cs typeface="Times New Roman"/>
                      </a:endParaRPr>
                    </a:p>
                  </a:txBody>
                  <a:tcPr marL="16886" marR="168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0000"/>
                        </a:lnSpc>
                        <a:spcBef>
                          <a:spcPts val="0"/>
                        </a:spcBef>
                        <a:spcAft>
                          <a:spcPts val="0"/>
                        </a:spcAft>
                      </a:pPr>
                      <a:r>
                        <a:rPr lang="zh-CN" sz="1400" kern="100">
                          <a:solidFill>
                            <a:srgbClr val="000000"/>
                          </a:solidFill>
                          <a:latin typeface="Times New Roman"/>
                          <a:ea typeface="KaiTi_GB2312"/>
                          <a:cs typeface="Times New Roman"/>
                        </a:rPr>
                        <a:t>无线网络</a:t>
                      </a:r>
                      <a:endParaRPr lang="en-US" sz="1600" kern="100">
                        <a:latin typeface="Times New Roman"/>
                        <a:ea typeface="SimSun"/>
                        <a:cs typeface="Times New Roman"/>
                      </a:endParaRPr>
                    </a:p>
                  </a:txBody>
                  <a:tcPr marL="16886" marR="168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0000"/>
                        </a:lnSpc>
                        <a:spcBef>
                          <a:spcPts val="0"/>
                        </a:spcBef>
                        <a:spcAft>
                          <a:spcPts val="0"/>
                        </a:spcAft>
                      </a:pPr>
                      <a:r>
                        <a:rPr lang="en-US" sz="1400" kern="100">
                          <a:solidFill>
                            <a:srgbClr val="000000"/>
                          </a:solidFill>
                          <a:latin typeface="Times New Roman"/>
                          <a:ea typeface="KaiTi_GB2312"/>
                          <a:cs typeface="Times New Roman"/>
                        </a:rPr>
                        <a:t>Safari</a:t>
                      </a:r>
                      <a:endParaRPr lang="en-US" sz="1600" kern="100">
                        <a:latin typeface="Times New Roman"/>
                        <a:ea typeface="SimSun"/>
                        <a:cs typeface="Times New Roman"/>
                      </a:endParaRPr>
                    </a:p>
                  </a:txBody>
                  <a:tcPr marL="16886" marR="168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0000"/>
                        </a:lnSpc>
                        <a:spcBef>
                          <a:spcPts val="0"/>
                        </a:spcBef>
                        <a:spcAft>
                          <a:spcPts val="0"/>
                        </a:spcAft>
                      </a:pPr>
                      <a:endParaRPr lang="en-US" sz="1400" kern="100">
                        <a:solidFill>
                          <a:srgbClr val="000000"/>
                        </a:solidFill>
                        <a:latin typeface="Times New Roman"/>
                        <a:ea typeface="KaiTi_GB2312"/>
                        <a:cs typeface="Times New Roman"/>
                      </a:endParaRPr>
                    </a:p>
                  </a:txBody>
                  <a:tcPr marL="16886" marR="168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0000"/>
                        </a:lnSpc>
                        <a:spcBef>
                          <a:spcPts val="0"/>
                        </a:spcBef>
                        <a:spcAft>
                          <a:spcPts val="0"/>
                        </a:spcAft>
                      </a:pPr>
                      <a:endParaRPr lang="en-US" sz="1400" kern="100">
                        <a:solidFill>
                          <a:srgbClr val="000000"/>
                        </a:solidFill>
                        <a:latin typeface="Times New Roman"/>
                        <a:ea typeface="KaiTi_GB2312"/>
                        <a:cs typeface="Times New Roman"/>
                      </a:endParaRPr>
                    </a:p>
                  </a:txBody>
                  <a:tcPr marL="16886" marR="168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0000"/>
                        </a:lnSpc>
                        <a:spcBef>
                          <a:spcPts val="0"/>
                        </a:spcBef>
                        <a:spcAft>
                          <a:spcPts val="0"/>
                        </a:spcAft>
                      </a:pPr>
                      <a:endParaRPr lang="en-US" sz="1400" kern="100">
                        <a:solidFill>
                          <a:srgbClr val="000000"/>
                        </a:solidFill>
                        <a:latin typeface="Times New Roman"/>
                        <a:ea typeface="KaiTi_GB2312"/>
                        <a:cs typeface="Times New Roman"/>
                      </a:endParaRPr>
                    </a:p>
                  </a:txBody>
                  <a:tcPr marL="16886" marR="168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0000"/>
                        </a:lnSpc>
                        <a:spcBef>
                          <a:spcPts val="0"/>
                        </a:spcBef>
                        <a:spcAft>
                          <a:spcPts val="0"/>
                        </a:spcAft>
                      </a:pPr>
                      <a:endParaRPr lang="en-US" sz="1400" kern="100">
                        <a:solidFill>
                          <a:srgbClr val="000000"/>
                        </a:solidFill>
                        <a:latin typeface="Times New Roman"/>
                        <a:ea typeface="KaiTi_GB2312"/>
                        <a:cs typeface="Times New Roman"/>
                      </a:endParaRPr>
                    </a:p>
                  </a:txBody>
                  <a:tcPr marL="16886" marR="16886"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583671">
                <a:tc>
                  <a:txBody>
                    <a:bodyPr/>
                    <a:lstStyle/>
                    <a:p>
                      <a:pPr marL="0" marR="0" algn="just">
                        <a:lnSpc>
                          <a:spcPct val="100000"/>
                        </a:lnSpc>
                        <a:spcBef>
                          <a:spcPts val="0"/>
                        </a:spcBef>
                        <a:spcAft>
                          <a:spcPts val="0"/>
                        </a:spcAft>
                      </a:pPr>
                      <a:endParaRPr lang="en-US" sz="1400" kern="100" dirty="0">
                        <a:solidFill>
                          <a:srgbClr val="000000"/>
                        </a:solidFill>
                        <a:latin typeface="Times New Roman"/>
                        <a:ea typeface="KaiTi_GB2312"/>
                        <a:cs typeface="Times New Roman"/>
                      </a:endParaRPr>
                    </a:p>
                  </a:txBody>
                  <a:tcPr marL="16886" marR="16886"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0000"/>
                        </a:lnSpc>
                        <a:spcBef>
                          <a:spcPts val="0"/>
                        </a:spcBef>
                        <a:spcAft>
                          <a:spcPts val="0"/>
                        </a:spcAft>
                      </a:pPr>
                      <a:endParaRPr lang="en-US" sz="1400" kern="100">
                        <a:solidFill>
                          <a:srgbClr val="000000"/>
                        </a:solidFill>
                        <a:latin typeface="Times New Roman"/>
                        <a:ea typeface="KaiTi_GB2312"/>
                        <a:cs typeface="Times New Roman"/>
                      </a:endParaRPr>
                    </a:p>
                  </a:txBody>
                  <a:tcPr marL="16886" marR="168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0000"/>
                        </a:lnSpc>
                        <a:spcBef>
                          <a:spcPts val="0"/>
                        </a:spcBef>
                        <a:spcAft>
                          <a:spcPts val="0"/>
                        </a:spcAft>
                      </a:pPr>
                      <a:endParaRPr lang="en-US" sz="1400" kern="100">
                        <a:solidFill>
                          <a:srgbClr val="000000"/>
                        </a:solidFill>
                        <a:latin typeface="Times New Roman"/>
                        <a:ea typeface="KaiTi_GB2312"/>
                        <a:cs typeface="Times New Roman"/>
                      </a:endParaRPr>
                    </a:p>
                  </a:txBody>
                  <a:tcPr marL="16886" marR="168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0000"/>
                        </a:lnSpc>
                        <a:spcBef>
                          <a:spcPts val="0"/>
                        </a:spcBef>
                        <a:spcAft>
                          <a:spcPts val="0"/>
                        </a:spcAft>
                      </a:pPr>
                      <a:endParaRPr lang="en-US" sz="1400" kern="100">
                        <a:solidFill>
                          <a:srgbClr val="000000"/>
                        </a:solidFill>
                        <a:latin typeface="Times New Roman"/>
                        <a:ea typeface="KaiTi_GB2312"/>
                        <a:cs typeface="Times New Roman"/>
                      </a:endParaRPr>
                    </a:p>
                  </a:txBody>
                  <a:tcPr marL="16886" marR="168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0000"/>
                        </a:lnSpc>
                        <a:spcBef>
                          <a:spcPts val="0"/>
                        </a:spcBef>
                        <a:spcAft>
                          <a:spcPts val="0"/>
                        </a:spcAft>
                      </a:pPr>
                      <a:r>
                        <a:rPr lang="en-US" sz="1400" kern="100">
                          <a:solidFill>
                            <a:srgbClr val="000000"/>
                          </a:solidFill>
                          <a:latin typeface="Times New Roman"/>
                          <a:ea typeface="KaiTi_GB2312"/>
                          <a:cs typeface="Times New Roman"/>
                        </a:rPr>
                        <a:t>Linux/Unix</a:t>
                      </a:r>
                      <a:endParaRPr lang="en-US" sz="1600" kern="100">
                        <a:latin typeface="Times New Roman"/>
                        <a:ea typeface="SimSun"/>
                        <a:cs typeface="Times New Roman"/>
                      </a:endParaRPr>
                    </a:p>
                  </a:txBody>
                  <a:tcPr marL="16886" marR="168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0000"/>
                        </a:lnSpc>
                        <a:spcBef>
                          <a:spcPts val="0"/>
                        </a:spcBef>
                        <a:spcAft>
                          <a:spcPts val="0"/>
                        </a:spcAft>
                      </a:pPr>
                      <a:r>
                        <a:rPr lang="zh-CN" sz="1400" kern="100">
                          <a:solidFill>
                            <a:srgbClr val="000000"/>
                          </a:solidFill>
                          <a:latin typeface="Times New Roman"/>
                          <a:ea typeface="KaiTi_GB2312"/>
                          <a:cs typeface="Times New Roman"/>
                        </a:rPr>
                        <a:t>阿拉伯语</a:t>
                      </a:r>
                      <a:endParaRPr lang="en-US" sz="1600" kern="100">
                        <a:latin typeface="Times New Roman"/>
                        <a:ea typeface="SimSun"/>
                        <a:cs typeface="Times New Roman"/>
                      </a:endParaRPr>
                    </a:p>
                  </a:txBody>
                  <a:tcPr marL="16886" marR="168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0000"/>
                        </a:lnSpc>
                        <a:spcBef>
                          <a:spcPts val="0"/>
                        </a:spcBef>
                        <a:spcAft>
                          <a:spcPts val="0"/>
                        </a:spcAft>
                      </a:pPr>
                      <a:endParaRPr lang="en-US" sz="1400" kern="100">
                        <a:solidFill>
                          <a:srgbClr val="000000"/>
                        </a:solidFill>
                        <a:latin typeface="Times New Roman"/>
                        <a:ea typeface="KaiTi_GB2312"/>
                        <a:cs typeface="Times New Roman"/>
                      </a:endParaRPr>
                    </a:p>
                  </a:txBody>
                  <a:tcPr marL="16886" marR="168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0000"/>
                        </a:lnSpc>
                        <a:spcBef>
                          <a:spcPts val="0"/>
                        </a:spcBef>
                        <a:spcAft>
                          <a:spcPts val="0"/>
                        </a:spcAft>
                      </a:pPr>
                      <a:r>
                        <a:rPr lang="en-US" sz="1400" kern="100">
                          <a:solidFill>
                            <a:srgbClr val="000000"/>
                          </a:solidFill>
                          <a:latin typeface="Times New Roman"/>
                          <a:ea typeface="KaiTi_GB2312"/>
                          <a:cs typeface="Times New Roman"/>
                        </a:rPr>
                        <a:t>Firefox</a:t>
                      </a:r>
                      <a:endParaRPr lang="en-US" sz="1600" kern="100">
                        <a:latin typeface="Times New Roman"/>
                        <a:ea typeface="SimSun"/>
                        <a:cs typeface="Times New Roman"/>
                      </a:endParaRPr>
                    </a:p>
                  </a:txBody>
                  <a:tcPr marL="16886" marR="168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0000"/>
                        </a:lnSpc>
                        <a:spcBef>
                          <a:spcPts val="0"/>
                        </a:spcBef>
                        <a:spcAft>
                          <a:spcPts val="0"/>
                        </a:spcAft>
                      </a:pPr>
                      <a:endParaRPr lang="en-US" sz="1400" kern="100">
                        <a:solidFill>
                          <a:srgbClr val="000000"/>
                        </a:solidFill>
                        <a:latin typeface="Times New Roman"/>
                        <a:ea typeface="KaiTi_GB2312"/>
                        <a:cs typeface="Times New Roman"/>
                      </a:endParaRPr>
                    </a:p>
                  </a:txBody>
                  <a:tcPr marL="16886" marR="168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0000"/>
                        </a:lnSpc>
                        <a:spcBef>
                          <a:spcPts val="0"/>
                        </a:spcBef>
                        <a:spcAft>
                          <a:spcPts val="0"/>
                        </a:spcAft>
                      </a:pPr>
                      <a:endParaRPr lang="en-US" sz="1400" kern="100">
                        <a:solidFill>
                          <a:srgbClr val="000000"/>
                        </a:solidFill>
                        <a:latin typeface="Times New Roman"/>
                        <a:ea typeface="KaiTi_GB2312"/>
                        <a:cs typeface="Times New Roman"/>
                      </a:endParaRPr>
                    </a:p>
                  </a:txBody>
                  <a:tcPr marL="16886" marR="168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0000"/>
                        </a:lnSpc>
                        <a:spcBef>
                          <a:spcPts val="0"/>
                        </a:spcBef>
                        <a:spcAft>
                          <a:spcPts val="0"/>
                        </a:spcAft>
                      </a:pPr>
                      <a:endParaRPr lang="en-US" sz="1400" kern="100">
                        <a:solidFill>
                          <a:srgbClr val="000000"/>
                        </a:solidFill>
                        <a:latin typeface="Times New Roman"/>
                        <a:ea typeface="KaiTi_GB2312"/>
                        <a:cs typeface="Times New Roman"/>
                      </a:endParaRPr>
                    </a:p>
                  </a:txBody>
                  <a:tcPr marL="16886" marR="168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0000"/>
                        </a:lnSpc>
                        <a:spcBef>
                          <a:spcPts val="0"/>
                        </a:spcBef>
                        <a:spcAft>
                          <a:spcPts val="0"/>
                        </a:spcAft>
                      </a:pPr>
                      <a:endParaRPr lang="en-US" sz="1400" kern="100">
                        <a:solidFill>
                          <a:srgbClr val="000000"/>
                        </a:solidFill>
                        <a:latin typeface="Times New Roman"/>
                        <a:ea typeface="KaiTi_GB2312"/>
                        <a:cs typeface="Times New Roman"/>
                      </a:endParaRPr>
                    </a:p>
                  </a:txBody>
                  <a:tcPr marL="16886" marR="16886"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583671">
                <a:tc>
                  <a:txBody>
                    <a:bodyPr/>
                    <a:lstStyle/>
                    <a:p>
                      <a:pPr marL="0" marR="0" algn="just">
                        <a:lnSpc>
                          <a:spcPct val="100000"/>
                        </a:lnSpc>
                        <a:spcBef>
                          <a:spcPts val="0"/>
                        </a:spcBef>
                        <a:spcAft>
                          <a:spcPts val="0"/>
                        </a:spcAft>
                      </a:pPr>
                      <a:endParaRPr lang="en-US" sz="1400" kern="100" dirty="0">
                        <a:solidFill>
                          <a:srgbClr val="000000"/>
                        </a:solidFill>
                        <a:latin typeface="Times New Roman"/>
                        <a:ea typeface="KaiTi_GB2312"/>
                        <a:cs typeface="Times New Roman"/>
                      </a:endParaRPr>
                    </a:p>
                  </a:txBody>
                  <a:tcPr marL="16886" marR="16886"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0000"/>
                        </a:lnSpc>
                        <a:spcBef>
                          <a:spcPts val="0"/>
                        </a:spcBef>
                        <a:spcAft>
                          <a:spcPts val="0"/>
                        </a:spcAft>
                      </a:pPr>
                      <a:endParaRPr lang="en-US" sz="1400" kern="100" dirty="0">
                        <a:solidFill>
                          <a:srgbClr val="000000"/>
                        </a:solidFill>
                        <a:latin typeface="Times New Roman"/>
                        <a:ea typeface="KaiTi_GB2312"/>
                        <a:cs typeface="Times New Roman"/>
                      </a:endParaRPr>
                    </a:p>
                  </a:txBody>
                  <a:tcPr marL="16886" marR="168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0000"/>
                        </a:lnSpc>
                        <a:spcBef>
                          <a:spcPts val="0"/>
                        </a:spcBef>
                        <a:spcAft>
                          <a:spcPts val="0"/>
                        </a:spcAft>
                      </a:pPr>
                      <a:endParaRPr lang="en-US" sz="1400" kern="100" dirty="0">
                        <a:solidFill>
                          <a:srgbClr val="000000"/>
                        </a:solidFill>
                        <a:latin typeface="Times New Roman"/>
                        <a:ea typeface="KaiTi_GB2312"/>
                        <a:cs typeface="Times New Roman"/>
                      </a:endParaRPr>
                    </a:p>
                  </a:txBody>
                  <a:tcPr marL="16886" marR="168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0000"/>
                        </a:lnSpc>
                        <a:spcBef>
                          <a:spcPts val="0"/>
                        </a:spcBef>
                        <a:spcAft>
                          <a:spcPts val="0"/>
                        </a:spcAft>
                      </a:pPr>
                      <a:endParaRPr lang="en-US" sz="1400" kern="100" dirty="0">
                        <a:solidFill>
                          <a:srgbClr val="000000"/>
                        </a:solidFill>
                        <a:latin typeface="Times New Roman"/>
                        <a:ea typeface="KaiTi_GB2312"/>
                        <a:cs typeface="Times New Roman"/>
                      </a:endParaRPr>
                    </a:p>
                  </a:txBody>
                  <a:tcPr marL="16886" marR="168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0000"/>
                        </a:lnSpc>
                        <a:spcBef>
                          <a:spcPts val="0"/>
                        </a:spcBef>
                        <a:spcAft>
                          <a:spcPts val="0"/>
                        </a:spcAft>
                      </a:pPr>
                      <a:r>
                        <a:rPr lang="en-US" sz="1400" kern="100" dirty="0">
                          <a:solidFill>
                            <a:srgbClr val="000000"/>
                          </a:solidFill>
                          <a:latin typeface="Times New Roman"/>
                          <a:ea typeface="KaiTi_GB2312"/>
                          <a:cs typeface="Times New Roman"/>
                        </a:rPr>
                        <a:t>Mac</a:t>
                      </a:r>
                      <a:endParaRPr lang="en-US" sz="1600" kern="100" dirty="0">
                        <a:latin typeface="Times New Roman"/>
                        <a:ea typeface="SimSun"/>
                        <a:cs typeface="Times New Roman"/>
                      </a:endParaRPr>
                    </a:p>
                  </a:txBody>
                  <a:tcPr marL="16886" marR="168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0000"/>
                        </a:lnSpc>
                        <a:spcBef>
                          <a:spcPts val="0"/>
                        </a:spcBef>
                        <a:spcAft>
                          <a:spcPts val="0"/>
                        </a:spcAft>
                      </a:pPr>
                      <a:r>
                        <a:rPr lang="zh-CN" sz="1400" kern="100" dirty="0">
                          <a:solidFill>
                            <a:srgbClr val="000000"/>
                          </a:solidFill>
                          <a:latin typeface="Times New Roman"/>
                          <a:ea typeface="KaiTi_GB2312"/>
                          <a:cs typeface="Times New Roman"/>
                        </a:rPr>
                        <a:t>西班牙语</a:t>
                      </a:r>
                      <a:endParaRPr lang="en-US" sz="1600" kern="100" dirty="0">
                        <a:latin typeface="Times New Roman"/>
                        <a:ea typeface="SimSun"/>
                        <a:cs typeface="Times New Roman"/>
                      </a:endParaRPr>
                    </a:p>
                  </a:txBody>
                  <a:tcPr marL="16886" marR="168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0000"/>
                        </a:lnSpc>
                        <a:spcBef>
                          <a:spcPts val="0"/>
                        </a:spcBef>
                        <a:spcAft>
                          <a:spcPts val="0"/>
                        </a:spcAft>
                      </a:pPr>
                      <a:endParaRPr lang="en-US" sz="1400" kern="100" dirty="0">
                        <a:solidFill>
                          <a:srgbClr val="000000"/>
                        </a:solidFill>
                        <a:latin typeface="Times New Roman"/>
                        <a:ea typeface="KaiTi_GB2312"/>
                        <a:cs typeface="Times New Roman"/>
                      </a:endParaRPr>
                    </a:p>
                  </a:txBody>
                  <a:tcPr marL="16886" marR="168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0000"/>
                        </a:lnSpc>
                        <a:spcBef>
                          <a:spcPts val="0"/>
                        </a:spcBef>
                        <a:spcAft>
                          <a:spcPts val="0"/>
                        </a:spcAft>
                      </a:pPr>
                      <a:r>
                        <a:rPr lang="en-US" sz="1400" kern="100" dirty="0">
                          <a:solidFill>
                            <a:srgbClr val="000000"/>
                          </a:solidFill>
                          <a:latin typeface="Times New Roman"/>
                          <a:ea typeface="KaiTi_GB2312"/>
                          <a:cs typeface="Times New Roman"/>
                        </a:rPr>
                        <a:t>IE10</a:t>
                      </a:r>
                    </a:p>
                  </a:txBody>
                  <a:tcPr marL="16886" marR="168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0000"/>
                        </a:lnSpc>
                        <a:spcBef>
                          <a:spcPts val="0"/>
                        </a:spcBef>
                        <a:spcAft>
                          <a:spcPts val="0"/>
                        </a:spcAft>
                      </a:pPr>
                      <a:endParaRPr lang="en-US" sz="1400" kern="100" dirty="0">
                        <a:solidFill>
                          <a:srgbClr val="000000"/>
                        </a:solidFill>
                        <a:latin typeface="Times New Roman"/>
                        <a:ea typeface="KaiTi_GB2312"/>
                        <a:cs typeface="Times New Roman"/>
                      </a:endParaRPr>
                    </a:p>
                  </a:txBody>
                  <a:tcPr marL="16886" marR="168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0000"/>
                        </a:lnSpc>
                        <a:spcBef>
                          <a:spcPts val="0"/>
                        </a:spcBef>
                        <a:spcAft>
                          <a:spcPts val="0"/>
                        </a:spcAft>
                      </a:pPr>
                      <a:endParaRPr lang="en-US" sz="1400" kern="100" dirty="0">
                        <a:solidFill>
                          <a:srgbClr val="000000"/>
                        </a:solidFill>
                        <a:latin typeface="Times New Roman"/>
                        <a:ea typeface="KaiTi_GB2312"/>
                        <a:cs typeface="Times New Roman"/>
                      </a:endParaRPr>
                    </a:p>
                  </a:txBody>
                  <a:tcPr marL="16886" marR="168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0000"/>
                        </a:lnSpc>
                        <a:spcBef>
                          <a:spcPts val="0"/>
                        </a:spcBef>
                        <a:spcAft>
                          <a:spcPts val="0"/>
                        </a:spcAft>
                      </a:pPr>
                      <a:endParaRPr lang="en-US" sz="1400" kern="100" dirty="0">
                        <a:solidFill>
                          <a:srgbClr val="000000"/>
                        </a:solidFill>
                        <a:latin typeface="Times New Roman"/>
                        <a:ea typeface="KaiTi_GB2312"/>
                        <a:cs typeface="Times New Roman"/>
                      </a:endParaRPr>
                    </a:p>
                  </a:txBody>
                  <a:tcPr marL="16886" marR="168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0000"/>
                        </a:lnSpc>
                        <a:spcBef>
                          <a:spcPts val="0"/>
                        </a:spcBef>
                        <a:spcAft>
                          <a:spcPts val="0"/>
                        </a:spcAft>
                      </a:pPr>
                      <a:endParaRPr lang="en-US" sz="1400" kern="100" dirty="0">
                        <a:solidFill>
                          <a:srgbClr val="000000"/>
                        </a:solidFill>
                        <a:latin typeface="Times New Roman"/>
                        <a:ea typeface="KaiTi_GB2312"/>
                        <a:cs typeface="Times New Roman"/>
                      </a:endParaRPr>
                    </a:p>
                  </a:txBody>
                  <a:tcPr marL="16886" marR="16886"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bl>
          </a:graphicData>
        </a:graphic>
      </p:graphicFrame>
      <p:sp>
        <p:nvSpPr>
          <p:cNvPr id="74755" name="Rectangle 3"/>
          <p:cNvSpPr>
            <a:spLocks noChangeArrowheads="1"/>
          </p:cNvSpPr>
          <p:nvPr/>
        </p:nvSpPr>
        <p:spPr bwMode="auto">
          <a:xfrm>
            <a:off x="1524001" y="-323165"/>
            <a:ext cx="184731" cy="646331"/>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br>
              <a:rPr kumimoji="0" lang="en-US" sz="1800" b="0" i="0" u="none" strike="noStrike" kern="1200" cap="none" spc="0" normalizeH="0" baseline="0" noProof="0">
                <a:ln>
                  <a:noFill/>
                </a:ln>
                <a:solidFill>
                  <a:prstClr val="white"/>
                </a:solidFill>
                <a:effectLst/>
                <a:uLnTx/>
                <a:uFillTx/>
                <a:latin typeface="Arial" pitchFamily="34" charset="0"/>
                <a:ea typeface="+mn-ea"/>
                <a:cs typeface="Arial" pitchFamily="34" charset="0"/>
              </a:rPr>
            </a:br>
            <a:endParaRPr kumimoji="0" lang="en-US" sz="1800" b="0" i="0" u="none" strike="noStrike" kern="1200" cap="none" spc="0" normalizeH="0" baseline="0" noProof="0">
              <a:ln>
                <a:noFill/>
              </a:ln>
              <a:solidFill>
                <a:prstClr val="white"/>
              </a:solidFill>
              <a:effectLst/>
              <a:uLnTx/>
              <a:uFillTx/>
              <a:latin typeface="Arial" pitchFamily="34" charset="0"/>
              <a:ea typeface="+mn-ea"/>
              <a:cs typeface="Arial" pitchFamily="34" charset="0"/>
            </a:endParaRPr>
          </a:p>
        </p:txBody>
      </p:sp>
      <p:sp>
        <p:nvSpPr>
          <p:cNvPr id="74756" name="Rectangle 4"/>
          <p:cNvSpPr>
            <a:spLocks noChangeArrowheads="1"/>
          </p:cNvSpPr>
          <p:nvPr/>
        </p:nvSpPr>
        <p:spPr bwMode="auto">
          <a:xfrm>
            <a:off x="1524001" y="-179903"/>
            <a:ext cx="184731" cy="369332"/>
          </a:xfrm>
          <a:prstGeom prst="rect">
            <a:avLst/>
          </a:prstGeom>
          <a:solidFill>
            <a:srgbClr val="000000"/>
          </a:solidFill>
          <a:ln w="9525">
            <a:solidFill>
              <a:schemeClr val="tx1"/>
            </a:solidFill>
            <a:prstDash val="solid"/>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74757" name="Rectangle 5"/>
          <p:cNvSpPr>
            <a:spLocks noChangeArrowheads="1"/>
          </p:cNvSpPr>
          <p:nvPr/>
        </p:nvSpPr>
        <p:spPr bwMode="auto">
          <a:xfrm>
            <a:off x="1524000" y="122709"/>
            <a:ext cx="1508746" cy="2308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altLang="zh-CN" sz="900" b="0" i="0" u="none" strike="noStrike" kern="1200" cap="none" spc="0" normalizeH="0" baseline="30000" noProof="0">
                <a:ln>
                  <a:noFill/>
                </a:ln>
                <a:solidFill>
                  <a:prstClr val="white"/>
                </a:solidFill>
                <a:effectLst/>
                <a:uLnTx/>
                <a:uFillTx/>
                <a:latin typeface="Times New Roman" pitchFamily="18" charset="0"/>
                <a:ea typeface="KaiTi_GB2312"/>
                <a:cs typeface="Times New Roman" pitchFamily="18" charset="0"/>
                <a:hlinkClick r:id="rId2"/>
              </a:rPr>
              <a:t>[</a:t>
            </a:r>
            <a:r>
              <a:rPr kumimoji="0" lang="en-US" altLang="zh-CN" sz="900" b="0" i="0" u="none" strike="noStrike" kern="1200" cap="none" spc="0" normalizeH="0" baseline="30000" noProof="0" bmk="">
                <a:ln>
                  <a:noFill/>
                </a:ln>
                <a:solidFill>
                  <a:prstClr val="white"/>
                </a:solidFill>
                <a:effectLst/>
                <a:uLnTx/>
                <a:uFillTx/>
                <a:latin typeface="Times New Roman" pitchFamily="18" charset="0"/>
                <a:ea typeface="KaiTi_GB2312"/>
                <a:cs typeface="Times New Roman" pitchFamily="18" charset="0"/>
                <a:hlinkClick r:id="rId2"/>
              </a:rPr>
              <a:t>1]</a:t>
            </a:r>
            <a:r>
              <a:rPr kumimoji="0" lang="en-US" altLang="zh-CN" sz="900" b="0" i="0" u="none" strike="noStrike" kern="1200" cap="none" spc="0" normalizeH="0" baseline="0" noProof="0">
                <a:ln>
                  <a:noFill/>
                </a:ln>
                <a:solidFill>
                  <a:prstClr val="white"/>
                </a:solidFill>
                <a:effectLst/>
                <a:uLnTx/>
                <a:uFillTx/>
                <a:latin typeface="Times New Roman" pitchFamily="18" charset="0"/>
                <a:ea typeface="KaiTi_GB2312"/>
                <a:cs typeface="Times New Roman" pitchFamily="18" charset="0"/>
              </a:rPr>
              <a:t> </a:t>
            </a:r>
            <a:r>
              <a:rPr kumimoji="0" lang="zh-CN" altLang="en-US" sz="900" b="0" i="0" u="none" strike="noStrike" kern="1200" cap="none" spc="0" normalizeH="0" baseline="0" noProof="0">
                <a:ln>
                  <a:noFill/>
                </a:ln>
                <a:solidFill>
                  <a:prstClr val="white"/>
                </a:solidFill>
                <a:effectLst/>
                <a:uLnTx/>
                <a:uFillTx/>
                <a:latin typeface="Times New Roman" pitchFamily="18" charset="0"/>
                <a:ea typeface="KaiTi_GB2312"/>
                <a:cs typeface="Times New Roman" pitchFamily="18" charset="0"/>
              </a:rPr>
              <a:t>这个表还没有考虑</a:t>
            </a:r>
            <a:r>
              <a:rPr kumimoji="0" lang="en-US" altLang="zh-CN" sz="900" b="0" i="0" u="none" strike="noStrike" kern="1200" cap="none" spc="0" normalizeH="0" baseline="0" noProof="0">
                <a:ln>
                  <a:noFill/>
                </a:ln>
                <a:solidFill>
                  <a:prstClr val="white"/>
                </a:solidFill>
                <a:effectLst/>
                <a:uLnTx/>
                <a:uFillTx/>
                <a:latin typeface="Times New Roman" pitchFamily="18" charset="0"/>
                <a:ea typeface="KaiTi_GB2312"/>
                <a:cs typeface="Times New Roman" pitchFamily="18" charset="0"/>
              </a:rPr>
              <a:t>IE8</a:t>
            </a:r>
            <a:r>
              <a:rPr kumimoji="0" lang="zh-CN" altLang="en-US" sz="900" b="0" i="0" u="none" strike="noStrike" kern="1200" cap="none" spc="0" normalizeH="0" baseline="0" noProof="0">
                <a:ln>
                  <a:noFill/>
                </a:ln>
                <a:solidFill>
                  <a:prstClr val="white"/>
                </a:solidFill>
                <a:effectLst/>
                <a:uLnTx/>
                <a:uFillTx/>
                <a:latin typeface="Times New Roman" pitchFamily="18" charset="0"/>
                <a:ea typeface="KaiTi_GB2312"/>
                <a:cs typeface="Times New Roman" pitchFamily="18" charset="0"/>
              </a:rPr>
              <a:t>。</a:t>
            </a:r>
            <a:endParaRPr kumimoji="0" lang="zh-CN" altLang="en-US" sz="1800" b="0" i="0" u="none" strike="noStrike" kern="1200" cap="none" spc="0" normalizeH="0" baseline="0" noProof="0">
              <a:ln>
                <a:noFill/>
              </a:ln>
              <a:solidFill>
                <a:prstClr val="white"/>
              </a:solidFill>
              <a:effectLst/>
              <a:uLnTx/>
              <a:uFillTx/>
              <a:latin typeface="Arial" pitchFamily="34" charset="0"/>
              <a:ea typeface="宋体" panose="02010600030101010101" pitchFamily="2" charset="-122"/>
              <a:cs typeface="Arial" pitchFamily="34" charset="0"/>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Simplified Test Matrix</a:t>
            </a:r>
            <a:endParaRPr lang="en-US" dirty="0"/>
          </a:p>
        </p:txBody>
      </p:sp>
      <p:graphicFrame>
        <p:nvGraphicFramePr>
          <p:cNvPr id="4" name="Table 3"/>
          <p:cNvGraphicFramePr>
            <a:graphicFrameLocks noGrp="1"/>
          </p:cNvGraphicFramePr>
          <p:nvPr>
            <p:extLst/>
          </p:nvPr>
        </p:nvGraphicFramePr>
        <p:xfrm>
          <a:off x="2514601" y="1600203"/>
          <a:ext cx="7772399" cy="4800599"/>
        </p:xfrm>
        <a:graphic>
          <a:graphicData uri="http://schemas.openxmlformats.org/drawingml/2006/table">
            <a:tbl>
              <a:tblPr/>
              <a:tblGrid>
                <a:gridCol w="990264">
                  <a:extLst>
                    <a:ext uri="{9D8B030D-6E8A-4147-A177-3AD203B41FA5}">
                      <a16:colId xmlns:a16="http://schemas.microsoft.com/office/drawing/2014/main" val="20000"/>
                    </a:ext>
                  </a:extLst>
                </a:gridCol>
                <a:gridCol w="874734">
                  <a:extLst>
                    <a:ext uri="{9D8B030D-6E8A-4147-A177-3AD203B41FA5}">
                      <a16:colId xmlns:a16="http://schemas.microsoft.com/office/drawing/2014/main" val="20001"/>
                    </a:ext>
                  </a:extLst>
                </a:gridCol>
                <a:gridCol w="1006769">
                  <a:extLst>
                    <a:ext uri="{9D8B030D-6E8A-4147-A177-3AD203B41FA5}">
                      <a16:colId xmlns:a16="http://schemas.microsoft.com/office/drawing/2014/main" val="20002"/>
                    </a:ext>
                  </a:extLst>
                </a:gridCol>
                <a:gridCol w="1160024">
                  <a:extLst>
                    <a:ext uri="{9D8B030D-6E8A-4147-A177-3AD203B41FA5}">
                      <a16:colId xmlns:a16="http://schemas.microsoft.com/office/drawing/2014/main" val="20003"/>
                    </a:ext>
                  </a:extLst>
                </a:gridCol>
                <a:gridCol w="1332142">
                  <a:extLst>
                    <a:ext uri="{9D8B030D-6E8A-4147-A177-3AD203B41FA5}">
                      <a16:colId xmlns:a16="http://schemas.microsoft.com/office/drawing/2014/main" val="20004"/>
                    </a:ext>
                  </a:extLst>
                </a:gridCol>
                <a:gridCol w="940752">
                  <a:extLst>
                    <a:ext uri="{9D8B030D-6E8A-4147-A177-3AD203B41FA5}">
                      <a16:colId xmlns:a16="http://schemas.microsoft.com/office/drawing/2014/main" val="20005"/>
                    </a:ext>
                  </a:extLst>
                </a:gridCol>
                <a:gridCol w="840546">
                  <a:extLst>
                    <a:ext uri="{9D8B030D-6E8A-4147-A177-3AD203B41FA5}">
                      <a16:colId xmlns:a16="http://schemas.microsoft.com/office/drawing/2014/main" val="20006"/>
                    </a:ext>
                  </a:extLst>
                </a:gridCol>
                <a:gridCol w="627168">
                  <a:extLst>
                    <a:ext uri="{9D8B030D-6E8A-4147-A177-3AD203B41FA5}">
                      <a16:colId xmlns:a16="http://schemas.microsoft.com/office/drawing/2014/main" val="20007"/>
                    </a:ext>
                  </a:extLst>
                </a:gridCol>
              </a:tblGrid>
              <a:tr h="1477109">
                <a:tc>
                  <a:txBody>
                    <a:bodyPr/>
                    <a:lstStyle/>
                    <a:p>
                      <a:pPr marL="0" marR="0" algn="just">
                        <a:lnSpc>
                          <a:spcPct val="150000"/>
                        </a:lnSpc>
                        <a:spcBef>
                          <a:spcPts val="0"/>
                        </a:spcBef>
                        <a:spcAft>
                          <a:spcPts val="0"/>
                        </a:spcAft>
                      </a:pPr>
                      <a:endParaRPr lang="en-US" sz="1600" kern="100" dirty="0">
                        <a:solidFill>
                          <a:srgbClr val="000000"/>
                        </a:solidFill>
                        <a:latin typeface="Arial"/>
                        <a:ea typeface="SimHei"/>
                        <a:cs typeface="Times New Roman"/>
                      </a:endParaRPr>
                    </a:p>
                  </a:txBody>
                  <a:tcPr marL="19050" marR="1905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0E0E0"/>
                    </a:solidFill>
                  </a:tcPr>
                </a:tc>
                <a:tc>
                  <a:txBody>
                    <a:bodyPr/>
                    <a:lstStyle/>
                    <a:p>
                      <a:pPr marL="0" marR="0" algn="just">
                        <a:lnSpc>
                          <a:spcPct val="150000"/>
                        </a:lnSpc>
                        <a:spcBef>
                          <a:spcPts val="0"/>
                        </a:spcBef>
                        <a:spcAft>
                          <a:spcPts val="0"/>
                        </a:spcAft>
                      </a:pPr>
                      <a:r>
                        <a:rPr lang="zh-CN" sz="1600" kern="100">
                          <a:solidFill>
                            <a:srgbClr val="000000"/>
                          </a:solidFill>
                          <a:latin typeface="Arial"/>
                          <a:ea typeface="SimHei"/>
                          <a:cs typeface="Arial"/>
                        </a:rPr>
                        <a:t>用户</a:t>
                      </a:r>
                      <a:endParaRPr lang="en-US" sz="2000" kern="100">
                        <a:latin typeface="Times New Roman"/>
                        <a:ea typeface="SimSun"/>
                        <a:cs typeface="Times New Roman"/>
                      </a:endParaRPr>
                    </a:p>
                    <a:p>
                      <a:pPr marL="0" marR="0" algn="just">
                        <a:lnSpc>
                          <a:spcPct val="150000"/>
                        </a:lnSpc>
                        <a:spcBef>
                          <a:spcPts val="0"/>
                        </a:spcBef>
                        <a:spcAft>
                          <a:spcPts val="0"/>
                        </a:spcAft>
                      </a:pPr>
                      <a:r>
                        <a:rPr lang="zh-CN" sz="1600" kern="100">
                          <a:solidFill>
                            <a:srgbClr val="000000"/>
                          </a:solidFill>
                          <a:latin typeface="Arial"/>
                          <a:ea typeface="SimHei"/>
                          <a:cs typeface="Arial"/>
                        </a:rPr>
                        <a:t>类型</a:t>
                      </a:r>
                      <a:endParaRPr lang="en-US" sz="2000" kern="100">
                        <a:latin typeface="Times New Roman"/>
                        <a:ea typeface="SimSun"/>
                        <a:cs typeface="Times New Roman"/>
                      </a:endParaRPr>
                    </a:p>
                  </a:txBody>
                  <a:tcPr marL="19050" marR="190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0E0E0"/>
                    </a:solidFill>
                  </a:tcPr>
                </a:tc>
                <a:tc>
                  <a:txBody>
                    <a:bodyPr/>
                    <a:lstStyle/>
                    <a:p>
                      <a:pPr marL="0" marR="0" algn="just">
                        <a:lnSpc>
                          <a:spcPct val="150000"/>
                        </a:lnSpc>
                        <a:spcBef>
                          <a:spcPts val="0"/>
                        </a:spcBef>
                        <a:spcAft>
                          <a:spcPts val="0"/>
                        </a:spcAft>
                      </a:pPr>
                      <a:r>
                        <a:rPr lang="zh-CN" sz="1600" kern="100">
                          <a:solidFill>
                            <a:srgbClr val="000000"/>
                          </a:solidFill>
                          <a:latin typeface="Arial"/>
                          <a:ea typeface="SimHei"/>
                          <a:cs typeface="Arial"/>
                        </a:rPr>
                        <a:t>屏幕</a:t>
                      </a:r>
                      <a:endParaRPr lang="en-US" sz="2000" kern="100">
                        <a:latin typeface="Times New Roman"/>
                        <a:ea typeface="SimSun"/>
                        <a:cs typeface="Times New Roman"/>
                      </a:endParaRPr>
                    </a:p>
                    <a:p>
                      <a:pPr marL="0" marR="0" algn="just">
                        <a:lnSpc>
                          <a:spcPct val="150000"/>
                        </a:lnSpc>
                        <a:spcBef>
                          <a:spcPts val="0"/>
                        </a:spcBef>
                        <a:spcAft>
                          <a:spcPts val="0"/>
                        </a:spcAft>
                      </a:pPr>
                      <a:r>
                        <a:rPr lang="zh-CN" sz="1600" kern="100">
                          <a:solidFill>
                            <a:srgbClr val="000000"/>
                          </a:solidFill>
                          <a:latin typeface="Arial"/>
                          <a:ea typeface="SimHei"/>
                          <a:cs typeface="Arial"/>
                        </a:rPr>
                        <a:t>分辨率</a:t>
                      </a:r>
                      <a:endParaRPr lang="en-US" sz="2000" kern="100">
                        <a:latin typeface="Times New Roman"/>
                        <a:ea typeface="SimSun"/>
                        <a:cs typeface="Times New Roman"/>
                      </a:endParaRPr>
                    </a:p>
                  </a:txBody>
                  <a:tcPr marL="19050" marR="190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0E0E0"/>
                    </a:solidFill>
                  </a:tcPr>
                </a:tc>
                <a:tc>
                  <a:txBody>
                    <a:bodyPr/>
                    <a:lstStyle/>
                    <a:p>
                      <a:pPr marL="0" marR="0" algn="just">
                        <a:lnSpc>
                          <a:spcPct val="150000"/>
                        </a:lnSpc>
                        <a:spcBef>
                          <a:spcPts val="0"/>
                        </a:spcBef>
                        <a:spcAft>
                          <a:spcPts val="0"/>
                        </a:spcAft>
                      </a:pPr>
                      <a:r>
                        <a:rPr lang="zh-CN" sz="1600" kern="100">
                          <a:solidFill>
                            <a:srgbClr val="000000"/>
                          </a:solidFill>
                          <a:latin typeface="Arial"/>
                          <a:ea typeface="SimHei"/>
                          <a:cs typeface="Arial"/>
                        </a:rPr>
                        <a:t>操作系统</a:t>
                      </a:r>
                      <a:endParaRPr lang="en-US" sz="2000" kern="100">
                        <a:latin typeface="Times New Roman"/>
                        <a:ea typeface="SimSun"/>
                        <a:cs typeface="Times New Roman"/>
                      </a:endParaRPr>
                    </a:p>
                  </a:txBody>
                  <a:tcPr marL="19050" marR="190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0E0E0"/>
                    </a:solidFill>
                  </a:tcPr>
                </a:tc>
                <a:tc>
                  <a:txBody>
                    <a:bodyPr/>
                    <a:lstStyle/>
                    <a:p>
                      <a:pPr marL="0" marR="0" algn="just">
                        <a:lnSpc>
                          <a:spcPct val="150000"/>
                        </a:lnSpc>
                        <a:spcBef>
                          <a:spcPts val="0"/>
                        </a:spcBef>
                        <a:spcAft>
                          <a:spcPts val="0"/>
                        </a:spcAft>
                      </a:pPr>
                      <a:r>
                        <a:rPr lang="zh-CN" sz="1600" kern="100">
                          <a:solidFill>
                            <a:srgbClr val="000000"/>
                          </a:solidFill>
                          <a:latin typeface="Arial"/>
                          <a:ea typeface="SimHei"/>
                          <a:cs typeface="Arial"/>
                        </a:rPr>
                        <a:t>操作系统</a:t>
                      </a:r>
                      <a:endParaRPr lang="en-US" sz="2000" kern="100">
                        <a:latin typeface="Times New Roman"/>
                        <a:ea typeface="SimSun"/>
                        <a:cs typeface="Times New Roman"/>
                      </a:endParaRPr>
                    </a:p>
                    <a:p>
                      <a:pPr marL="0" marR="0" algn="just">
                        <a:lnSpc>
                          <a:spcPct val="150000"/>
                        </a:lnSpc>
                        <a:spcBef>
                          <a:spcPts val="0"/>
                        </a:spcBef>
                        <a:spcAft>
                          <a:spcPts val="0"/>
                        </a:spcAft>
                      </a:pPr>
                      <a:r>
                        <a:rPr lang="zh-CN" sz="1600" kern="100">
                          <a:solidFill>
                            <a:srgbClr val="000000"/>
                          </a:solidFill>
                          <a:latin typeface="Arial"/>
                          <a:ea typeface="SimHei"/>
                          <a:cs typeface="Arial"/>
                        </a:rPr>
                        <a:t>缺省语言</a:t>
                      </a:r>
                      <a:endParaRPr lang="en-US" sz="2000" kern="100">
                        <a:latin typeface="Times New Roman"/>
                        <a:ea typeface="SimSun"/>
                        <a:cs typeface="Times New Roman"/>
                      </a:endParaRPr>
                    </a:p>
                  </a:txBody>
                  <a:tcPr marL="19050" marR="190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0E0E0"/>
                    </a:solidFill>
                  </a:tcPr>
                </a:tc>
                <a:tc>
                  <a:txBody>
                    <a:bodyPr/>
                    <a:lstStyle/>
                    <a:p>
                      <a:pPr marL="0" marR="0" algn="just">
                        <a:lnSpc>
                          <a:spcPct val="150000"/>
                        </a:lnSpc>
                        <a:spcBef>
                          <a:spcPts val="0"/>
                        </a:spcBef>
                        <a:spcAft>
                          <a:spcPts val="0"/>
                        </a:spcAft>
                      </a:pPr>
                      <a:r>
                        <a:rPr lang="zh-CN" sz="1600" kern="100">
                          <a:solidFill>
                            <a:srgbClr val="000000"/>
                          </a:solidFill>
                          <a:latin typeface="Arial"/>
                          <a:ea typeface="SimHei"/>
                          <a:cs typeface="Arial"/>
                        </a:rPr>
                        <a:t>网络速度</a:t>
                      </a:r>
                      <a:endParaRPr lang="en-US" sz="2000" kern="100">
                        <a:latin typeface="Times New Roman"/>
                        <a:ea typeface="SimSun"/>
                        <a:cs typeface="Times New Roman"/>
                      </a:endParaRPr>
                    </a:p>
                  </a:txBody>
                  <a:tcPr marL="19050" marR="190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0E0E0"/>
                    </a:solidFill>
                  </a:tcPr>
                </a:tc>
                <a:tc>
                  <a:txBody>
                    <a:bodyPr/>
                    <a:lstStyle/>
                    <a:p>
                      <a:pPr marL="0" marR="0" algn="just">
                        <a:lnSpc>
                          <a:spcPct val="150000"/>
                        </a:lnSpc>
                        <a:spcBef>
                          <a:spcPts val="0"/>
                        </a:spcBef>
                        <a:spcAft>
                          <a:spcPts val="0"/>
                        </a:spcAft>
                      </a:pPr>
                      <a:r>
                        <a:rPr lang="zh-CN" sz="1600" kern="100">
                          <a:solidFill>
                            <a:srgbClr val="000000"/>
                          </a:solidFill>
                          <a:latin typeface="Arial"/>
                          <a:ea typeface="SimHei"/>
                          <a:cs typeface="Arial"/>
                        </a:rPr>
                        <a:t>浏览器</a:t>
                      </a:r>
                      <a:endParaRPr lang="en-US" sz="2000" kern="100">
                        <a:latin typeface="Times New Roman"/>
                        <a:ea typeface="SimSun"/>
                        <a:cs typeface="Times New Roman"/>
                      </a:endParaRPr>
                    </a:p>
                  </a:txBody>
                  <a:tcPr marL="19050" marR="190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0E0E0"/>
                    </a:solidFill>
                  </a:tcPr>
                </a:tc>
                <a:tc>
                  <a:txBody>
                    <a:bodyPr/>
                    <a:lstStyle/>
                    <a:p>
                      <a:pPr marL="0" marR="0" algn="just">
                        <a:lnSpc>
                          <a:spcPct val="150000"/>
                        </a:lnSpc>
                        <a:spcBef>
                          <a:spcPts val="0"/>
                        </a:spcBef>
                        <a:spcAft>
                          <a:spcPts val="0"/>
                        </a:spcAft>
                      </a:pPr>
                      <a:r>
                        <a:rPr lang="zh-CN" sz="1600" kern="100">
                          <a:solidFill>
                            <a:srgbClr val="000000"/>
                          </a:solidFill>
                          <a:latin typeface="Arial"/>
                          <a:ea typeface="SimHei"/>
                          <a:cs typeface="Arial"/>
                        </a:rPr>
                        <a:t>组合</a:t>
                      </a:r>
                      <a:endParaRPr lang="en-US" sz="2000" kern="100">
                        <a:latin typeface="Times New Roman"/>
                        <a:ea typeface="SimSun"/>
                        <a:cs typeface="Times New Roman"/>
                      </a:endParaRPr>
                    </a:p>
                    <a:p>
                      <a:pPr marL="0" marR="0" algn="just">
                        <a:lnSpc>
                          <a:spcPct val="150000"/>
                        </a:lnSpc>
                        <a:spcBef>
                          <a:spcPts val="0"/>
                        </a:spcBef>
                        <a:spcAft>
                          <a:spcPts val="0"/>
                        </a:spcAft>
                      </a:pPr>
                      <a:r>
                        <a:rPr lang="zh-CN" sz="1600" kern="100">
                          <a:solidFill>
                            <a:srgbClr val="000000"/>
                          </a:solidFill>
                          <a:latin typeface="Arial"/>
                          <a:ea typeface="SimHei"/>
                          <a:cs typeface="Arial"/>
                        </a:rPr>
                        <a:t>总数</a:t>
                      </a:r>
                      <a:endParaRPr lang="en-US" sz="2000" kern="100">
                        <a:latin typeface="Times New Roman"/>
                        <a:ea typeface="SimSun"/>
                        <a:cs typeface="Times New Roman"/>
                      </a:endParaRPr>
                    </a:p>
                  </a:txBody>
                  <a:tcPr marL="19050" marR="1905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0E0E0"/>
                    </a:solidFill>
                  </a:tcPr>
                </a:tc>
                <a:extLst>
                  <a:ext uri="{0D108BD9-81ED-4DB2-BD59-A6C34878D82A}">
                    <a16:rowId xmlns:a16="http://schemas.microsoft.com/office/drawing/2014/main" val="10000"/>
                  </a:ext>
                </a:extLst>
              </a:tr>
              <a:tr h="664698">
                <a:tc>
                  <a:txBody>
                    <a:bodyPr/>
                    <a:lstStyle/>
                    <a:p>
                      <a:pPr marL="0" marR="0" algn="just">
                        <a:lnSpc>
                          <a:spcPct val="150000"/>
                        </a:lnSpc>
                        <a:spcBef>
                          <a:spcPts val="0"/>
                        </a:spcBef>
                        <a:spcAft>
                          <a:spcPts val="0"/>
                        </a:spcAft>
                      </a:pPr>
                      <a:r>
                        <a:rPr lang="zh-CN" sz="1600" kern="100" dirty="0">
                          <a:solidFill>
                            <a:srgbClr val="000000"/>
                          </a:solidFill>
                          <a:latin typeface="Times New Roman"/>
                          <a:ea typeface="KaiTi_GB2312"/>
                          <a:cs typeface="Times New Roman"/>
                        </a:rPr>
                        <a:t>变量数目</a:t>
                      </a:r>
                      <a:endParaRPr lang="en-US" sz="2000" kern="100" dirty="0">
                        <a:latin typeface="Times New Roman"/>
                        <a:ea typeface="SimSun"/>
                        <a:cs typeface="Times New Roman"/>
                      </a:endParaRPr>
                    </a:p>
                  </a:txBody>
                  <a:tcPr marL="19050" marR="1905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50000"/>
                        </a:lnSpc>
                        <a:spcBef>
                          <a:spcPts val="0"/>
                        </a:spcBef>
                        <a:spcAft>
                          <a:spcPts val="0"/>
                        </a:spcAft>
                      </a:pPr>
                      <a:r>
                        <a:rPr lang="en-US" sz="1600" b="1" kern="100">
                          <a:solidFill>
                            <a:srgbClr val="000000"/>
                          </a:solidFill>
                          <a:latin typeface="Times New Roman"/>
                          <a:ea typeface="KaiTi_GB2312"/>
                          <a:cs typeface="Times New Roman"/>
                        </a:rPr>
                        <a:t>4</a:t>
                      </a:r>
                      <a:endParaRPr lang="en-US" sz="2000" kern="100">
                        <a:latin typeface="Times New Roman"/>
                        <a:ea typeface="SimSun"/>
                        <a:cs typeface="Times New Roman"/>
                      </a:endParaRPr>
                    </a:p>
                  </a:txBody>
                  <a:tcPr marL="19050" marR="190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50000"/>
                        </a:lnSpc>
                        <a:spcBef>
                          <a:spcPts val="0"/>
                        </a:spcBef>
                        <a:spcAft>
                          <a:spcPts val="0"/>
                        </a:spcAft>
                      </a:pPr>
                      <a:r>
                        <a:rPr lang="en-US" sz="1600" b="1" kern="100" dirty="0">
                          <a:solidFill>
                            <a:srgbClr val="000000"/>
                          </a:solidFill>
                          <a:latin typeface="Times New Roman"/>
                          <a:ea typeface="KaiTi_GB2312"/>
                          <a:cs typeface="Times New Roman"/>
                        </a:rPr>
                        <a:t>2</a:t>
                      </a:r>
                      <a:endParaRPr lang="en-US" sz="2000" kern="100" dirty="0">
                        <a:latin typeface="Times New Roman"/>
                        <a:ea typeface="SimSun"/>
                        <a:cs typeface="Times New Roman"/>
                      </a:endParaRPr>
                    </a:p>
                  </a:txBody>
                  <a:tcPr marL="19050" marR="190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50000"/>
                        </a:lnSpc>
                        <a:spcBef>
                          <a:spcPts val="0"/>
                        </a:spcBef>
                        <a:spcAft>
                          <a:spcPts val="0"/>
                        </a:spcAft>
                      </a:pPr>
                      <a:r>
                        <a:rPr lang="en-US" sz="1600" b="1" kern="100">
                          <a:solidFill>
                            <a:srgbClr val="000000"/>
                          </a:solidFill>
                          <a:latin typeface="Times New Roman"/>
                          <a:ea typeface="KaiTi_GB2312"/>
                          <a:cs typeface="Times New Roman"/>
                        </a:rPr>
                        <a:t>3</a:t>
                      </a:r>
                      <a:endParaRPr lang="en-US" sz="2000" kern="100">
                        <a:latin typeface="Times New Roman"/>
                        <a:ea typeface="SimSun"/>
                        <a:cs typeface="Times New Roman"/>
                      </a:endParaRPr>
                    </a:p>
                  </a:txBody>
                  <a:tcPr marL="19050" marR="190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50000"/>
                        </a:lnSpc>
                        <a:spcBef>
                          <a:spcPts val="0"/>
                        </a:spcBef>
                        <a:spcAft>
                          <a:spcPts val="0"/>
                        </a:spcAft>
                      </a:pPr>
                      <a:r>
                        <a:rPr lang="en-US" sz="1600" b="1" kern="100">
                          <a:solidFill>
                            <a:srgbClr val="000000"/>
                          </a:solidFill>
                          <a:latin typeface="Times New Roman"/>
                          <a:ea typeface="KaiTi_GB2312"/>
                          <a:cs typeface="Times New Roman"/>
                        </a:rPr>
                        <a:t>3</a:t>
                      </a:r>
                      <a:endParaRPr lang="en-US" sz="2000" kern="100">
                        <a:latin typeface="Times New Roman"/>
                        <a:ea typeface="SimSun"/>
                        <a:cs typeface="Times New Roman"/>
                      </a:endParaRPr>
                    </a:p>
                  </a:txBody>
                  <a:tcPr marL="19050" marR="190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50000"/>
                        </a:lnSpc>
                        <a:spcBef>
                          <a:spcPts val="0"/>
                        </a:spcBef>
                        <a:spcAft>
                          <a:spcPts val="0"/>
                        </a:spcAft>
                      </a:pPr>
                      <a:r>
                        <a:rPr lang="en-US" sz="1600" b="1" kern="100">
                          <a:solidFill>
                            <a:srgbClr val="000000"/>
                          </a:solidFill>
                          <a:latin typeface="Times New Roman"/>
                          <a:ea typeface="KaiTi_GB2312"/>
                          <a:cs typeface="Times New Roman"/>
                        </a:rPr>
                        <a:t>3</a:t>
                      </a:r>
                      <a:endParaRPr lang="en-US" sz="2000" kern="100">
                        <a:latin typeface="Times New Roman"/>
                        <a:ea typeface="SimSun"/>
                        <a:cs typeface="Times New Roman"/>
                      </a:endParaRPr>
                    </a:p>
                  </a:txBody>
                  <a:tcPr marL="19050" marR="190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50000"/>
                        </a:lnSpc>
                        <a:spcBef>
                          <a:spcPts val="0"/>
                        </a:spcBef>
                        <a:spcAft>
                          <a:spcPts val="0"/>
                        </a:spcAft>
                      </a:pPr>
                      <a:r>
                        <a:rPr lang="en-US" sz="1600" b="1" kern="100">
                          <a:solidFill>
                            <a:srgbClr val="000000"/>
                          </a:solidFill>
                          <a:latin typeface="Times New Roman"/>
                          <a:ea typeface="KaiTi_GB2312"/>
                          <a:cs typeface="Times New Roman"/>
                        </a:rPr>
                        <a:t>3</a:t>
                      </a:r>
                      <a:endParaRPr lang="en-US" sz="2000" kern="100">
                        <a:latin typeface="Times New Roman"/>
                        <a:ea typeface="SimSun"/>
                        <a:cs typeface="Times New Roman"/>
                      </a:endParaRPr>
                    </a:p>
                  </a:txBody>
                  <a:tcPr marL="19050" marR="190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50000"/>
                        </a:lnSpc>
                        <a:spcBef>
                          <a:spcPts val="0"/>
                        </a:spcBef>
                        <a:spcAft>
                          <a:spcPts val="0"/>
                        </a:spcAft>
                      </a:pPr>
                      <a:r>
                        <a:rPr lang="en-US" sz="1600" kern="100">
                          <a:solidFill>
                            <a:srgbClr val="000000"/>
                          </a:solidFill>
                          <a:latin typeface="Times New Roman"/>
                          <a:ea typeface="KaiTi_GB2312"/>
                          <a:cs typeface="Times New Roman"/>
                        </a:rPr>
                        <a:t>648</a:t>
                      </a:r>
                      <a:endParaRPr lang="en-US" sz="2000" kern="100">
                        <a:latin typeface="Times New Roman"/>
                        <a:ea typeface="SimSun"/>
                        <a:cs typeface="Times New Roman"/>
                      </a:endParaRPr>
                    </a:p>
                  </a:txBody>
                  <a:tcPr marL="19050" marR="1905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664698">
                <a:tc>
                  <a:txBody>
                    <a:bodyPr/>
                    <a:lstStyle/>
                    <a:p>
                      <a:pPr marL="0" marR="0" algn="just">
                        <a:lnSpc>
                          <a:spcPct val="150000"/>
                        </a:lnSpc>
                        <a:spcBef>
                          <a:spcPts val="0"/>
                        </a:spcBef>
                        <a:spcAft>
                          <a:spcPts val="0"/>
                        </a:spcAft>
                      </a:pPr>
                      <a:endParaRPr lang="en-US" sz="1600" kern="100" dirty="0">
                        <a:solidFill>
                          <a:srgbClr val="000000"/>
                        </a:solidFill>
                        <a:latin typeface="Times New Roman"/>
                        <a:ea typeface="KaiTi_GB2312"/>
                        <a:cs typeface="Times New Roman"/>
                      </a:endParaRPr>
                    </a:p>
                  </a:txBody>
                  <a:tcPr marL="19050" marR="1905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50000"/>
                        </a:lnSpc>
                        <a:spcBef>
                          <a:spcPts val="0"/>
                        </a:spcBef>
                        <a:spcAft>
                          <a:spcPts val="0"/>
                        </a:spcAft>
                      </a:pPr>
                      <a:r>
                        <a:rPr lang="zh-CN" sz="1600" kern="100">
                          <a:solidFill>
                            <a:srgbClr val="000000"/>
                          </a:solidFill>
                          <a:latin typeface="Times New Roman"/>
                          <a:ea typeface="KaiTi_GB2312"/>
                          <a:cs typeface="Times New Roman"/>
                        </a:rPr>
                        <a:t>商户</a:t>
                      </a:r>
                      <a:endParaRPr lang="en-US" sz="2000" kern="100">
                        <a:latin typeface="Times New Roman"/>
                        <a:ea typeface="SimSun"/>
                        <a:cs typeface="Times New Roman"/>
                      </a:endParaRPr>
                    </a:p>
                  </a:txBody>
                  <a:tcPr marL="19050" marR="190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50000"/>
                        </a:lnSpc>
                        <a:spcBef>
                          <a:spcPts val="0"/>
                        </a:spcBef>
                        <a:spcAft>
                          <a:spcPts val="0"/>
                        </a:spcAft>
                      </a:pPr>
                      <a:r>
                        <a:rPr lang="en-US" sz="1600" kern="100">
                          <a:solidFill>
                            <a:srgbClr val="000000"/>
                          </a:solidFill>
                          <a:latin typeface="Times New Roman"/>
                          <a:ea typeface="KaiTi_GB2312"/>
                          <a:cs typeface="Times New Roman"/>
                        </a:rPr>
                        <a:t>800x600</a:t>
                      </a:r>
                      <a:endParaRPr lang="en-US" sz="2000" kern="100">
                        <a:latin typeface="Times New Roman"/>
                        <a:ea typeface="SimSun"/>
                        <a:cs typeface="Times New Roman"/>
                      </a:endParaRPr>
                    </a:p>
                  </a:txBody>
                  <a:tcPr marL="19050" marR="190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50000"/>
                        </a:lnSpc>
                        <a:spcBef>
                          <a:spcPts val="0"/>
                        </a:spcBef>
                        <a:spcAft>
                          <a:spcPts val="0"/>
                        </a:spcAft>
                      </a:pPr>
                      <a:r>
                        <a:rPr lang="en-US" sz="1600" kern="100" dirty="0" err="1">
                          <a:solidFill>
                            <a:srgbClr val="000000"/>
                          </a:solidFill>
                          <a:latin typeface="Times New Roman"/>
                          <a:ea typeface="KaiTi_GB2312"/>
                          <a:cs typeface="Times New Roman"/>
                        </a:rPr>
                        <a:t>WinXP</a:t>
                      </a:r>
                      <a:endParaRPr lang="en-US" sz="2000" kern="100" dirty="0">
                        <a:latin typeface="Times New Roman"/>
                        <a:ea typeface="SimSun"/>
                        <a:cs typeface="Times New Roman"/>
                      </a:endParaRPr>
                    </a:p>
                  </a:txBody>
                  <a:tcPr marL="19050" marR="190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50000"/>
                        </a:lnSpc>
                        <a:spcBef>
                          <a:spcPts val="0"/>
                        </a:spcBef>
                        <a:spcAft>
                          <a:spcPts val="0"/>
                        </a:spcAft>
                      </a:pPr>
                      <a:r>
                        <a:rPr lang="zh-CN" sz="1600" kern="100">
                          <a:solidFill>
                            <a:srgbClr val="000000"/>
                          </a:solidFill>
                          <a:latin typeface="Times New Roman"/>
                          <a:ea typeface="KaiTi_GB2312"/>
                          <a:cs typeface="Times New Roman"/>
                        </a:rPr>
                        <a:t>中文（简体）</a:t>
                      </a:r>
                      <a:endParaRPr lang="en-US" sz="2000" kern="100">
                        <a:latin typeface="Times New Roman"/>
                        <a:ea typeface="SimSun"/>
                        <a:cs typeface="Times New Roman"/>
                      </a:endParaRPr>
                    </a:p>
                  </a:txBody>
                  <a:tcPr marL="19050" marR="190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50000"/>
                        </a:lnSpc>
                        <a:spcBef>
                          <a:spcPts val="0"/>
                        </a:spcBef>
                        <a:spcAft>
                          <a:spcPts val="0"/>
                        </a:spcAft>
                      </a:pPr>
                      <a:r>
                        <a:rPr lang="zh-CN" sz="1600" kern="100">
                          <a:solidFill>
                            <a:srgbClr val="000000"/>
                          </a:solidFill>
                          <a:latin typeface="Times New Roman"/>
                          <a:ea typeface="KaiTi_GB2312"/>
                          <a:cs typeface="Times New Roman"/>
                        </a:rPr>
                        <a:t>拨号</a:t>
                      </a:r>
                      <a:endParaRPr lang="en-US" sz="2000" kern="100">
                        <a:latin typeface="Times New Roman"/>
                        <a:ea typeface="SimSun"/>
                        <a:cs typeface="Times New Roman"/>
                      </a:endParaRPr>
                    </a:p>
                  </a:txBody>
                  <a:tcPr marL="19050" marR="190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50000"/>
                        </a:lnSpc>
                        <a:spcBef>
                          <a:spcPts val="0"/>
                        </a:spcBef>
                        <a:spcAft>
                          <a:spcPts val="0"/>
                        </a:spcAft>
                      </a:pPr>
                      <a:r>
                        <a:rPr lang="en-US" sz="1600" kern="100">
                          <a:solidFill>
                            <a:srgbClr val="000000"/>
                          </a:solidFill>
                          <a:latin typeface="Times New Roman"/>
                          <a:ea typeface="KaiTi_GB2312"/>
                          <a:cs typeface="Times New Roman"/>
                        </a:rPr>
                        <a:t>IE6</a:t>
                      </a:r>
                      <a:endParaRPr lang="en-US" sz="2000" kern="100">
                        <a:latin typeface="Times New Roman"/>
                        <a:ea typeface="SimSun"/>
                        <a:cs typeface="Times New Roman"/>
                      </a:endParaRPr>
                    </a:p>
                  </a:txBody>
                  <a:tcPr marL="19050" marR="190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50000"/>
                        </a:lnSpc>
                        <a:spcBef>
                          <a:spcPts val="0"/>
                        </a:spcBef>
                        <a:spcAft>
                          <a:spcPts val="0"/>
                        </a:spcAft>
                      </a:pPr>
                      <a:endParaRPr lang="en-US" sz="1600" kern="100">
                        <a:solidFill>
                          <a:srgbClr val="000000"/>
                        </a:solidFill>
                        <a:latin typeface="Times New Roman"/>
                        <a:ea typeface="KaiTi_GB2312"/>
                        <a:cs typeface="Times New Roman"/>
                      </a:endParaRPr>
                    </a:p>
                  </a:txBody>
                  <a:tcPr marL="19050" marR="1905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664698">
                <a:tc>
                  <a:txBody>
                    <a:bodyPr/>
                    <a:lstStyle/>
                    <a:p>
                      <a:pPr marL="0" marR="0" algn="just">
                        <a:lnSpc>
                          <a:spcPct val="150000"/>
                        </a:lnSpc>
                        <a:spcBef>
                          <a:spcPts val="0"/>
                        </a:spcBef>
                        <a:spcAft>
                          <a:spcPts val="0"/>
                        </a:spcAft>
                      </a:pPr>
                      <a:endParaRPr lang="en-US" sz="1600" kern="100" dirty="0">
                        <a:solidFill>
                          <a:srgbClr val="000000"/>
                        </a:solidFill>
                        <a:latin typeface="Times New Roman"/>
                        <a:ea typeface="KaiTi_GB2312"/>
                        <a:cs typeface="Times New Roman"/>
                      </a:endParaRPr>
                    </a:p>
                  </a:txBody>
                  <a:tcPr marL="19050" marR="1905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50000"/>
                        </a:lnSpc>
                        <a:spcBef>
                          <a:spcPts val="0"/>
                        </a:spcBef>
                        <a:spcAft>
                          <a:spcPts val="0"/>
                        </a:spcAft>
                      </a:pPr>
                      <a:r>
                        <a:rPr lang="zh-CN" sz="1600" kern="100">
                          <a:solidFill>
                            <a:srgbClr val="000000"/>
                          </a:solidFill>
                          <a:latin typeface="Times New Roman"/>
                          <a:ea typeface="KaiTi_GB2312"/>
                          <a:cs typeface="Times New Roman"/>
                        </a:rPr>
                        <a:t>用户</a:t>
                      </a:r>
                      <a:endParaRPr lang="en-US" sz="2000" kern="100">
                        <a:latin typeface="Times New Roman"/>
                        <a:ea typeface="SimSun"/>
                        <a:cs typeface="Times New Roman"/>
                      </a:endParaRPr>
                    </a:p>
                  </a:txBody>
                  <a:tcPr marL="19050" marR="190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50000"/>
                        </a:lnSpc>
                        <a:spcBef>
                          <a:spcPts val="0"/>
                        </a:spcBef>
                        <a:spcAft>
                          <a:spcPts val="0"/>
                        </a:spcAft>
                      </a:pPr>
                      <a:r>
                        <a:rPr lang="en-US" sz="1600" kern="100">
                          <a:solidFill>
                            <a:srgbClr val="000000"/>
                          </a:solidFill>
                          <a:latin typeface="Times New Roman"/>
                          <a:ea typeface="KaiTi_GB2312"/>
                          <a:cs typeface="Times New Roman"/>
                        </a:rPr>
                        <a:t>1024x768</a:t>
                      </a:r>
                      <a:endParaRPr lang="en-US" sz="2000" kern="100">
                        <a:latin typeface="Times New Roman"/>
                        <a:ea typeface="SimSun"/>
                        <a:cs typeface="Times New Roman"/>
                      </a:endParaRPr>
                    </a:p>
                  </a:txBody>
                  <a:tcPr marL="19050" marR="190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50000"/>
                        </a:lnSpc>
                        <a:spcBef>
                          <a:spcPts val="0"/>
                        </a:spcBef>
                        <a:spcAft>
                          <a:spcPts val="0"/>
                        </a:spcAft>
                      </a:pPr>
                      <a:r>
                        <a:rPr lang="en-US" sz="1600" kern="100">
                          <a:solidFill>
                            <a:srgbClr val="000000"/>
                          </a:solidFill>
                          <a:latin typeface="Times New Roman"/>
                          <a:ea typeface="KaiTi_GB2312"/>
                          <a:cs typeface="Times New Roman"/>
                        </a:rPr>
                        <a:t>WinVista</a:t>
                      </a:r>
                      <a:endParaRPr lang="en-US" sz="2000" kern="100">
                        <a:latin typeface="Times New Roman"/>
                        <a:ea typeface="SimSun"/>
                        <a:cs typeface="Times New Roman"/>
                      </a:endParaRPr>
                    </a:p>
                  </a:txBody>
                  <a:tcPr marL="19050" marR="190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50000"/>
                        </a:lnSpc>
                        <a:spcBef>
                          <a:spcPts val="0"/>
                        </a:spcBef>
                        <a:spcAft>
                          <a:spcPts val="0"/>
                        </a:spcAft>
                      </a:pPr>
                      <a:r>
                        <a:rPr lang="zh-CN" sz="1600" kern="100">
                          <a:solidFill>
                            <a:srgbClr val="000000"/>
                          </a:solidFill>
                          <a:latin typeface="Times New Roman"/>
                          <a:ea typeface="KaiTi_GB2312"/>
                          <a:cs typeface="Times New Roman"/>
                        </a:rPr>
                        <a:t>中文（繁体）</a:t>
                      </a:r>
                      <a:endParaRPr lang="en-US" sz="2000" kern="100">
                        <a:latin typeface="Times New Roman"/>
                        <a:ea typeface="SimSun"/>
                        <a:cs typeface="Times New Roman"/>
                      </a:endParaRPr>
                    </a:p>
                  </a:txBody>
                  <a:tcPr marL="19050" marR="190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50000"/>
                        </a:lnSpc>
                        <a:spcBef>
                          <a:spcPts val="0"/>
                        </a:spcBef>
                        <a:spcAft>
                          <a:spcPts val="0"/>
                        </a:spcAft>
                      </a:pPr>
                      <a:r>
                        <a:rPr lang="en-US" sz="1600" kern="100">
                          <a:solidFill>
                            <a:srgbClr val="000000"/>
                          </a:solidFill>
                          <a:latin typeface="Times New Roman"/>
                          <a:ea typeface="KaiTi_GB2312"/>
                          <a:cs typeface="Times New Roman"/>
                        </a:rPr>
                        <a:t>ADSL</a:t>
                      </a:r>
                      <a:endParaRPr lang="en-US" sz="2000" kern="100">
                        <a:latin typeface="Times New Roman"/>
                        <a:ea typeface="SimSun"/>
                        <a:cs typeface="Times New Roman"/>
                      </a:endParaRPr>
                    </a:p>
                  </a:txBody>
                  <a:tcPr marL="19050" marR="190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50000"/>
                        </a:lnSpc>
                        <a:spcBef>
                          <a:spcPts val="0"/>
                        </a:spcBef>
                        <a:spcAft>
                          <a:spcPts val="0"/>
                        </a:spcAft>
                      </a:pPr>
                      <a:r>
                        <a:rPr lang="en-US" sz="1600" kern="100" dirty="0">
                          <a:solidFill>
                            <a:srgbClr val="000000"/>
                          </a:solidFill>
                          <a:latin typeface="Times New Roman"/>
                          <a:ea typeface="KaiTi_GB2312"/>
                          <a:cs typeface="Times New Roman"/>
                        </a:rPr>
                        <a:t>IE10</a:t>
                      </a:r>
                      <a:endParaRPr lang="en-US" sz="2000" kern="100" dirty="0">
                        <a:latin typeface="Times New Roman"/>
                        <a:ea typeface="SimSun"/>
                        <a:cs typeface="Times New Roman"/>
                      </a:endParaRPr>
                    </a:p>
                  </a:txBody>
                  <a:tcPr marL="19050" marR="190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50000"/>
                        </a:lnSpc>
                        <a:spcBef>
                          <a:spcPts val="0"/>
                        </a:spcBef>
                        <a:spcAft>
                          <a:spcPts val="0"/>
                        </a:spcAft>
                      </a:pPr>
                      <a:endParaRPr lang="en-US" sz="1600" kern="100">
                        <a:solidFill>
                          <a:srgbClr val="000000"/>
                        </a:solidFill>
                        <a:latin typeface="Times New Roman"/>
                        <a:ea typeface="KaiTi_GB2312"/>
                        <a:cs typeface="Times New Roman"/>
                      </a:endParaRPr>
                    </a:p>
                  </a:txBody>
                  <a:tcPr marL="19050" marR="1905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664698">
                <a:tc>
                  <a:txBody>
                    <a:bodyPr/>
                    <a:lstStyle/>
                    <a:p>
                      <a:pPr marL="0" marR="0" algn="just">
                        <a:lnSpc>
                          <a:spcPct val="150000"/>
                        </a:lnSpc>
                        <a:spcBef>
                          <a:spcPts val="0"/>
                        </a:spcBef>
                        <a:spcAft>
                          <a:spcPts val="0"/>
                        </a:spcAft>
                      </a:pPr>
                      <a:endParaRPr lang="en-US" sz="1600" kern="100" dirty="0">
                        <a:solidFill>
                          <a:srgbClr val="000000"/>
                        </a:solidFill>
                        <a:latin typeface="Times New Roman"/>
                        <a:ea typeface="KaiTi_GB2312"/>
                        <a:cs typeface="Times New Roman"/>
                      </a:endParaRPr>
                    </a:p>
                  </a:txBody>
                  <a:tcPr marL="19050" marR="1905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50000"/>
                        </a:lnSpc>
                        <a:spcBef>
                          <a:spcPts val="0"/>
                        </a:spcBef>
                        <a:spcAft>
                          <a:spcPts val="0"/>
                        </a:spcAft>
                      </a:pPr>
                      <a:r>
                        <a:rPr lang="zh-CN" sz="1600" kern="100">
                          <a:solidFill>
                            <a:srgbClr val="000000"/>
                          </a:solidFill>
                          <a:latin typeface="Times New Roman"/>
                          <a:ea typeface="KaiTi_GB2312"/>
                          <a:cs typeface="Times New Roman"/>
                        </a:rPr>
                        <a:t>浏览者</a:t>
                      </a:r>
                      <a:endParaRPr lang="en-US" sz="2000" kern="100">
                        <a:latin typeface="Times New Roman"/>
                        <a:ea typeface="SimSun"/>
                        <a:cs typeface="Times New Roman"/>
                      </a:endParaRPr>
                    </a:p>
                  </a:txBody>
                  <a:tcPr marL="19050" marR="190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50000"/>
                        </a:lnSpc>
                        <a:spcBef>
                          <a:spcPts val="0"/>
                        </a:spcBef>
                        <a:spcAft>
                          <a:spcPts val="0"/>
                        </a:spcAft>
                      </a:pPr>
                      <a:endParaRPr lang="en-US" sz="1600" kern="100">
                        <a:solidFill>
                          <a:srgbClr val="000000"/>
                        </a:solidFill>
                        <a:latin typeface="Times New Roman"/>
                        <a:ea typeface="KaiTi_GB2312"/>
                        <a:cs typeface="Times New Roman"/>
                      </a:endParaRPr>
                    </a:p>
                  </a:txBody>
                  <a:tcPr marL="19050" marR="190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50000"/>
                        </a:lnSpc>
                        <a:spcBef>
                          <a:spcPts val="0"/>
                        </a:spcBef>
                        <a:spcAft>
                          <a:spcPts val="0"/>
                        </a:spcAft>
                      </a:pPr>
                      <a:r>
                        <a:rPr lang="en-US" sz="1600" kern="100">
                          <a:solidFill>
                            <a:srgbClr val="000000"/>
                          </a:solidFill>
                          <a:latin typeface="Times New Roman"/>
                          <a:ea typeface="KaiTi_GB2312"/>
                          <a:cs typeface="Times New Roman"/>
                        </a:rPr>
                        <a:t>Linux/Unix</a:t>
                      </a:r>
                      <a:endParaRPr lang="en-US" sz="2000" kern="100">
                        <a:latin typeface="Times New Roman"/>
                        <a:ea typeface="SimSun"/>
                        <a:cs typeface="Times New Roman"/>
                      </a:endParaRPr>
                    </a:p>
                  </a:txBody>
                  <a:tcPr marL="19050" marR="190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50000"/>
                        </a:lnSpc>
                        <a:spcBef>
                          <a:spcPts val="0"/>
                        </a:spcBef>
                        <a:spcAft>
                          <a:spcPts val="0"/>
                        </a:spcAft>
                      </a:pPr>
                      <a:r>
                        <a:rPr lang="zh-CN" sz="1600" kern="100">
                          <a:solidFill>
                            <a:srgbClr val="000000"/>
                          </a:solidFill>
                          <a:latin typeface="Times New Roman"/>
                          <a:ea typeface="KaiTi_GB2312"/>
                          <a:cs typeface="Times New Roman"/>
                        </a:rPr>
                        <a:t>英语</a:t>
                      </a:r>
                      <a:endParaRPr lang="en-US" sz="2000" kern="100">
                        <a:latin typeface="Times New Roman"/>
                        <a:ea typeface="SimSun"/>
                        <a:cs typeface="Times New Roman"/>
                      </a:endParaRPr>
                    </a:p>
                  </a:txBody>
                  <a:tcPr marL="19050" marR="190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50000"/>
                        </a:lnSpc>
                        <a:spcBef>
                          <a:spcPts val="0"/>
                        </a:spcBef>
                        <a:spcAft>
                          <a:spcPts val="0"/>
                        </a:spcAft>
                      </a:pPr>
                      <a:r>
                        <a:rPr lang="zh-CN" sz="1600" kern="100">
                          <a:solidFill>
                            <a:srgbClr val="000000"/>
                          </a:solidFill>
                          <a:latin typeface="Times New Roman"/>
                          <a:ea typeface="KaiTi_GB2312"/>
                          <a:cs typeface="Times New Roman"/>
                        </a:rPr>
                        <a:t>局域网</a:t>
                      </a:r>
                      <a:endParaRPr lang="en-US" sz="2000" kern="100">
                        <a:latin typeface="Times New Roman"/>
                        <a:ea typeface="SimSun"/>
                        <a:cs typeface="Times New Roman"/>
                      </a:endParaRPr>
                    </a:p>
                  </a:txBody>
                  <a:tcPr marL="19050" marR="190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50000"/>
                        </a:lnSpc>
                        <a:spcBef>
                          <a:spcPts val="0"/>
                        </a:spcBef>
                        <a:spcAft>
                          <a:spcPts val="0"/>
                        </a:spcAft>
                      </a:pPr>
                      <a:r>
                        <a:rPr lang="en-US" sz="1600" kern="100">
                          <a:solidFill>
                            <a:srgbClr val="000000"/>
                          </a:solidFill>
                          <a:latin typeface="Times New Roman"/>
                          <a:ea typeface="KaiTi_GB2312"/>
                          <a:cs typeface="Times New Roman"/>
                        </a:rPr>
                        <a:t>Firefox</a:t>
                      </a:r>
                      <a:endParaRPr lang="en-US" sz="2000" kern="100">
                        <a:latin typeface="Times New Roman"/>
                        <a:ea typeface="SimSun"/>
                        <a:cs typeface="Times New Roman"/>
                      </a:endParaRPr>
                    </a:p>
                  </a:txBody>
                  <a:tcPr marL="19050" marR="190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50000"/>
                        </a:lnSpc>
                        <a:spcBef>
                          <a:spcPts val="0"/>
                        </a:spcBef>
                        <a:spcAft>
                          <a:spcPts val="0"/>
                        </a:spcAft>
                      </a:pPr>
                      <a:endParaRPr lang="en-US" sz="1600" kern="100">
                        <a:solidFill>
                          <a:srgbClr val="000000"/>
                        </a:solidFill>
                        <a:latin typeface="Times New Roman"/>
                        <a:ea typeface="KaiTi_GB2312"/>
                        <a:cs typeface="Times New Roman"/>
                      </a:endParaRPr>
                    </a:p>
                  </a:txBody>
                  <a:tcPr marL="19050" marR="1905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664698">
                <a:tc>
                  <a:txBody>
                    <a:bodyPr/>
                    <a:lstStyle/>
                    <a:p>
                      <a:pPr marL="0" marR="0" algn="just">
                        <a:lnSpc>
                          <a:spcPct val="150000"/>
                        </a:lnSpc>
                        <a:spcBef>
                          <a:spcPts val="0"/>
                        </a:spcBef>
                        <a:spcAft>
                          <a:spcPts val="0"/>
                        </a:spcAft>
                      </a:pPr>
                      <a:endParaRPr lang="en-US" sz="1600" kern="100" dirty="0">
                        <a:solidFill>
                          <a:srgbClr val="000000"/>
                        </a:solidFill>
                        <a:latin typeface="Times New Roman"/>
                        <a:ea typeface="KaiTi_GB2312"/>
                        <a:cs typeface="Times New Roman"/>
                      </a:endParaRPr>
                    </a:p>
                  </a:txBody>
                  <a:tcPr marL="19050" marR="1905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50000"/>
                        </a:lnSpc>
                        <a:spcBef>
                          <a:spcPts val="0"/>
                        </a:spcBef>
                        <a:spcAft>
                          <a:spcPts val="0"/>
                        </a:spcAft>
                      </a:pPr>
                      <a:r>
                        <a:rPr lang="zh-CN" sz="1600" kern="100" dirty="0">
                          <a:solidFill>
                            <a:srgbClr val="000000"/>
                          </a:solidFill>
                          <a:latin typeface="Times New Roman"/>
                          <a:ea typeface="KaiTi_GB2312"/>
                          <a:cs typeface="Times New Roman"/>
                        </a:rPr>
                        <a:t>管理员</a:t>
                      </a:r>
                      <a:endParaRPr lang="en-US" sz="2000" kern="100" dirty="0">
                        <a:latin typeface="Times New Roman"/>
                        <a:ea typeface="SimSun"/>
                        <a:cs typeface="Times New Roman"/>
                      </a:endParaRPr>
                    </a:p>
                  </a:txBody>
                  <a:tcPr marL="19050" marR="190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50000"/>
                        </a:lnSpc>
                        <a:spcBef>
                          <a:spcPts val="0"/>
                        </a:spcBef>
                        <a:spcAft>
                          <a:spcPts val="0"/>
                        </a:spcAft>
                      </a:pPr>
                      <a:endParaRPr lang="en-US" sz="1600" kern="100" dirty="0">
                        <a:solidFill>
                          <a:srgbClr val="000000"/>
                        </a:solidFill>
                        <a:latin typeface="Times New Roman"/>
                        <a:ea typeface="KaiTi_GB2312"/>
                        <a:cs typeface="Times New Roman"/>
                      </a:endParaRPr>
                    </a:p>
                  </a:txBody>
                  <a:tcPr marL="19050" marR="190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50000"/>
                        </a:lnSpc>
                        <a:spcBef>
                          <a:spcPts val="0"/>
                        </a:spcBef>
                        <a:spcAft>
                          <a:spcPts val="0"/>
                        </a:spcAft>
                      </a:pPr>
                      <a:endParaRPr lang="en-US" sz="1600" kern="100" dirty="0">
                        <a:solidFill>
                          <a:srgbClr val="000000"/>
                        </a:solidFill>
                        <a:latin typeface="Times New Roman"/>
                        <a:ea typeface="KaiTi_GB2312"/>
                        <a:cs typeface="Times New Roman"/>
                      </a:endParaRPr>
                    </a:p>
                  </a:txBody>
                  <a:tcPr marL="19050" marR="190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50000"/>
                        </a:lnSpc>
                        <a:spcBef>
                          <a:spcPts val="0"/>
                        </a:spcBef>
                        <a:spcAft>
                          <a:spcPts val="0"/>
                        </a:spcAft>
                      </a:pPr>
                      <a:endParaRPr lang="en-US" sz="1600" kern="100" dirty="0">
                        <a:solidFill>
                          <a:srgbClr val="000000"/>
                        </a:solidFill>
                        <a:latin typeface="Times New Roman"/>
                        <a:ea typeface="KaiTi_GB2312"/>
                        <a:cs typeface="Times New Roman"/>
                      </a:endParaRPr>
                    </a:p>
                  </a:txBody>
                  <a:tcPr marL="19050" marR="190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50000"/>
                        </a:lnSpc>
                        <a:spcBef>
                          <a:spcPts val="0"/>
                        </a:spcBef>
                        <a:spcAft>
                          <a:spcPts val="0"/>
                        </a:spcAft>
                      </a:pPr>
                      <a:endParaRPr lang="en-US" sz="1600" kern="100" dirty="0">
                        <a:solidFill>
                          <a:srgbClr val="000000"/>
                        </a:solidFill>
                        <a:latin typeface="Times New Roman"/>
                        <a:ea typeface="KaiTi_GB2312"/>
                        <a:cs typeface="Times New Roman"/>
                      </a:endParaRPr>
                    </a:p>
                  </a:txBody>
                  <a:tcPr marL="19050" marR="190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50000"/>
                        </a:lnSpc>
                        <a:spcBef>
                          <a:spcPts val="0"/>
                        </a:spcBef>
                        <a:spcAft>
                          <a:spcPts val="0"/>
                        </a:spcAft>
                      </a:pPr>
                      <a:endParaRPr lang="en-US" sz="1600" kern="100" dirty="0">
                        <a:solidFill>
                          <a:srgbClr val="000000"/>
                        </a:solidFill>
                        <a:latin typeface="Times New Roman"/>
                        <a:ea typeface="KaiTi_GB2312"/>
                        <a:cs typeface="Times New Roman"/>
                      </a:endParaRPr>
                    </a:p>
                  </a:txBody>
                  <a:tcPr marL="19050" marR="190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50000"/>
                        </a:lnSpc>
                        <a:spcBef>
                          <a:spcPts val="0"/>
                        </a:spcBef>
                        <a:spcAft>
                          <a:spcPts val="0"/>
                        </a:spcAft>
                      </a:pPr>
                      <a:endParaRPr lang="en-US" sz="1600" kern="100" dirty="0">
                        <a:solidFill>
                          <a:srgbClr val="000000"/>
                        </a:solidFill>
                        <a:latin typeface="Times New Roman"/>
                        <a:ea typeface="KaiTi_GB2312"/>
                        <a:cs typeface="Times New Roman"/>
                      </a:endParaRPr>
                    </a:p>
                  </a:txBody>
                  <a:tcPr marL="19050" marR="1905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Further simplify the matrix</a:t>
            </a:r>
            <a:endParaRPr lang="en-US" dirty="0"/>
          </a:p>
        </p:txBody>
      </p:sp>
      <p:sp>
        <p:nvSpPr>
          <p:cNvPr id="3" name="Content Placeholder 2"/>
          <p:cNvSpPr>
            <a:spLocks noGrp="1"/>
          </p:cNvSpPr>
          <p:nvPr>
            <p:ph idx="1"/>
          </p:nvPr>
        </p:nvSpPr>
        <p:spPr/>
        <p:txBody>
          <a:bodyPr/>
          <a:lstStyle/>
          <a:p>
            <a:r>
              <a:rPr lang="en-US" altLang="zh-CN" dirty="0"/>
              <a:t>Pair-wise Test Case Generation</a:t>
            </a:r>
          </a:p>
          <a:p>
            <a:pPr lvl="1"/>
            <a:r>
              <a:rPr lang="en-US" altLang="zh-CN" dirty="0"/>
              <a:t>Only need to make sure every possible combination of 2 factors (a pair) appears once in the Test Case List</a:t>
            </a:r>
          </a:p>
          <a:p>
            <a:pPr lvl="1"/>
            <a:r>
              <a:rPr lang="en-US" altLang="zh-CN" dirty="0"/>
              <a:t>How many test cases for the previous test matrix?</a:t>
            </a:r>
            <a:endParaRPr lang="en-US" dirty="0"/>
          </a:p>
          <a:p>
            <a:endParaRPr lang="en-US" dirty="0"/>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dirty="0"/>
              <a:t>Example -</a:t>
            </a:r>
            <a:r>
              <a:rPr lang="zh-CN" altLang="en-US" dirty="0"/>
              <a:t>如何测试效能</a:t>
            </a:r>
            <a:endParaRPr lang="en-US" dirty="0"/>
          </a:p>
        </p:txBody>
      </p:sp>
      <p:sp>
        <p:nvSpPr>
          <p:cNvPr id="3" name="Content Placeholder 2"/>
          <p:cNvSpPr>
            <a:spLocks noGrp="1"/>
          </p:cNvSpPr>
          <p:nvPr>
            <p:ph idx="1"/>
          </p:nvPr>
        </p:nvSpPr>
        <p:spPr/>
        <p:txBody>
          <a:bodyPr>
            <a:normAutofit/>
          </a:bodyPr>
          <a:lstStyle/>
          <a:p>
            <a:r>
              <a:rPr lang="zh-CN" altLang="en-US" dirty="0"/>
              <a:t>效能测试：在</a:t>
            </a:r>
            <a:r>
              <a:rPr lang="en-US" dirty="0"/>
              <a:t>100</a:t>
            </a:r>
            <a:r>
              <a:rPr lang="zh-CN" altLang="en-US" dirty="0"/>
              <a:t>个用户的情况下，产品搜索必须在</a:t>
            </a:r>
            <a:r>
              <a:rPr lang="en-US" dirty="0"/>
              <a:t>3</a:t>
            </a:r>
            <a:r>
              <a:rPr lang="zh-CN" altLang="en-US" dirty="0"/>
              <a:t>秒钟内返回结果。</a:t>
            </a:r>
            <a:r>
              <a:rPr lang="en-US" dirty="0"/>
              <a:t> </a:t>
            </a:r>
          </a:p>
          <a:p>
            <a:r>
              <a:rPr lang="zh-CN" altLang="en-US" dirty="0"/>
              <a:t>负载测试：在</a:t>
            </a:r>
            <a:r>
              <a:rPr lang="en-US" dirty="0"/>
              <a:t>2 000 </a:t>
            </a:r>
            <a:r>
              <a:rPr lang="zh-CN" altLang="en-US" dirty="0"/>
              <a:t>用户的情况下，产品搜索必须在</a:t>
            </a:r>
            <a:r>
              <a:rPr lang="en-US" dirty="0"/>
              <a:t>5</a:t>
            </a:r>
            <a:r>
              <a:rPr lang="zh-CN" altLang="en-US" dirty="0"/>
              <a:t>秒钟内返回结果。</a:t>
            </a:r>
            <a:endParaRPr lang="en-US" dirty="0"/>
          </a:p>
          <a:p>
            <a:r>
              <a:rPr lang="zh-CN" altLang="en-US" dirty="0"/>
              <a:t>压力测试：在高峰压力（</a:t>
            </a:r>
            <a:r>
              <a:rPr lang="en-US" dirty="0"/>
              <a:t>4 000 </a:t>
            </a:r>
            <a:r>
              <a:rPr lang="zh-CN" altLang="en-US" dirty="0"/>
              <a:t>用户）持续</a:t>
            </a:r>
            <a:r>
              <a:rPr lang="en-US" dirty="0"/>
              <a:t>48</a:t>
            </a:r>
            <a:r>
              <a:rPr lang="zh-CN" altLang="en-US" dirty="0"/>
              <a:t>小时的情况下，产品搜索的返回时间必须保持稳定。系统不至于崩溃。</a:t>
            </a:r>
            <a:endParaRPr lang="en-US" dirty="0"/>
          </a:p>
          <a:p>
            <a:endParaRPr lang="en-US" dirty="0"/>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dirty="0"/>
              <a:t>Example - </a:t>
            </a:r>
            <a:r>
              <a:rPr lang="zh-CN" altLang="en-US" dirty="0"/>
              <a:t>旅客列车</a:t>
            </a:r>
            <a:endParaRPr lang="en-US" dirty="0"/>
          </a:p>
        </p:txBody>
      </p:sp>
      <p:sp>
        <p:nvSpPr>
          <p:cNvPr id="3" name="Content Placeholder 2"/>
          <p:cNvSpPr>
            <a:spLocks noGrp="1"/>
          </p:cNvSpPr>
          <p:nvPr>
            <p:ph idx="1"/>
          </p:nvPr>
        </p:nvSpPr>
        <p:spPr/>
        <p:txBody>
          <a:bodyPr>
            <a:normAutofit fontScale="92500"/>
          </a:bodyPr>
          <a:lstStyle/>
          <a:p>
            <a:r>
              <a:rPr lang="zh-CN" altLang="en-US" dirty="0"/>
              <a:t>效能测试：</a:t>
            </a:r>
            <a:endParaRPr lang="en-US" altLang="zh-CN" dirty="0"/>
          </a:p>
          <a:p>
            <a:pPr lvl="1"/>
            <a:r>
              <a:rPr lang="zh-CN" altLang="en-US" dirty="0"/>
              <a:t>在</a:t>
            </a:r>
            <a:r>
              <a:rPr lang="en-US" dirty="0"/>
              <a:t>80%</a:t>
            </a:r>
            <a:r>
              <a:rPr lang="zh-CN" altLang="en-US" dirty="0"/>
              <a:t>上座率的情况下，</a:t>
            </a:r>
            <a:endParaRPr lang="en-US" altLang="zh-CN" dirty="0"/>
          </a:p>
          <a:p>
            <a:pPr lvl="1"/>
            <a:r>
              <a:rPr lang="zh-CN" altLang="en-US" dirty="0"/>
              <a:t>期望：列车按时到达，并且乘客享受到优质服务 （每小时清洁，保障水，食物，卫生）。乘务员不要太累。</a:t>
            </a:r>
            <a:r>
              <a:rPr lang="en-US" dirty="0"/>
              <a:t> </a:t>
            </a:r>
          </a:p>
          <a:p>
            <a:r>
              <a:rPr lang="zh-CN" altLang="en-US" dirty="0"/>
              <a:t>负载测试：</a:t>
            </a:r>
            <a:endParaRPr lang="en-US" altLang="zh-CN" dirty="0"/>
          </a:p>
          <a:p>
            <a:pPr lvl="1"/>
            <a:r>
              <a:rPr lang="zh-CN" altLang="en-US" dirty="0"/>
              <a:t>在</a:t>
            </a:r>
            <a:r>
              <a:rPr lang="en-US" dirty="0"/>
              <a:t>100%</a:t>
            </a:r>
            <a:r>
              <a:rPr lang="zh-CN" altLang="en-US" dirty="0"/>
              <a:t>上座率的情况下，</a:t>
            </a:r>
            <a:endParaRPr lang="en-US" altLang="zh-CN" dirty="0"/>
          </a:p>
          <a:p>
            <a:pPr lvl="1"/>
            <a:r>
              <a:rPr lang="zh-CN" altLang="en-US" dirty="0"/>
              <a:t>期望：列车大部分按时到达，乘客享受到基本服务。乘务员的疲劳在可恢复范围内。</a:t>
            </a:r>
            <a:endParaRPr lang="en-US" dirty="0"/>
          </a:p>
          <a:p>
            <a:r>
              <a:rPr lang="zh-CN" altLang="en-US" dirty="0"/>
              <a:t>压力测试：</a:t>
            </a:r>
            <a:endParaRPr lang="en-US" altLang="zh-CN" dirty="0"/>
          </a:p>
          <a:p>
            <a:pPr lvl="1"/>
            <a:r>
              <a:rPr lang="zh-CN" altLang="en-US" dirty="0"/>
              <a:t>在高峰压力是</a:t>
            </a:r>
            <a:r>
              <a:rPr lang="en-US" dirty="0"/>
              <a:t>200%</a:t>
            </a:r>
            <a:r>
              <a:rPr lang="zh-CN" altLang="en-US" dirty="0"/>
              <a:t>上座率，全国铁路系统增加</a:t>
            </a:r>
            <a:r>
              <a:rPr lang="en-US" dirty="0"/>
              <a:t>20%</a:t>
            </a:r>
            <a:r>
              <a:rPr lang="zh-CN" altLang="en-US" dirty="0"/>
              <a:t>列车，持续</a:t>
            </a:r>
            <a:r>
              <a:rPr lang="en-US" dirty="0"/>
              <a:t>15</a:t>
            </a:r>
            <a:r>
              <a:rPr lang="zh-CN" altLang="en-US" dirty="0"/>
              <a:t>天的情况下 （春运）</a:t>
            </a:r>
            <a:endParaRPr lang="en-US" altLang="zh-CN" dirty="0"/>
          </a:p>
          <a:p>
            <a:pPr lvl="1"/>
            <a:r>
              <a:rPr lang="zh-CN" altLang="en-US" dirty="0"/>
              <a:t>期望：列车能到站，无出轨；乘客能活着下车，系统不至于崩溃。乘务员也能活着下车。</a:t>
            </a:r>
            <a:endParaRPr lang="en-US" dirty="0"/>
          </a:p>
          <a:p>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0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20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20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20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2000"/>
                                        <p:tgtEl>
                                          <p:spTgt spid="3">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2000"/>
                                        <p:tgtEl>
                                          <p:spTgt spid="3">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2000"/>
                                        <p:tgtEl>
                                          <p:spTgt spid="3">
                                            <p:txEl>
                                              <p:pRg st="6" end="6"/>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2000"/>
                                        <p:tgtEl>
                                          <p:spTgt spid="3">
                                            <p:txEl>
                                              <p:pRg st="7" end="7"/>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fade">
                                      <p:cBhvr>
                                        <p:cTn id="35" dur="20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TFS example</a:t>
            </a:r>
            <a:endParaRPr lang="en-US" dirty="0"/>
          </a:p>
        </p:txBody>
      </p:sp>
      <p:pic>
        <p:nvPicPr>
          <p:cNvPr id="59394" name="Picture 2"/>
          <p:cNvPicPr>
            <a:picLocks noGrp="1" noChangeAspect="1" noChangeArrowheads="1"/>
          </p:cNvPicPr>
          <p:nvPr>
            <p:ph idx="1"/>
          </p:nvPr>
        </p:nvPicPr>
        <p:blipFill>
          <a:blip r:embed="rId2" cstate="print"/>
          <a:srcRect/>
          <a:stretch>
            <a:fillRect/>
          </a:stretch>
        </p:blipFill>
        <p:spPr bwMode="auto">
          <a:xfrm>
            <a:off x="3200400" y="1447801"/>
            <a:ext cx="6127982" cy="5058777"/>
          </a:xfrm>
          <a:prstGeom prst="rect">
            <a:avLst/>
          </a:prstGeom>
          <a:noFill/>
          <a:ln w="9525" cap="flat" cmpd="sng" algn="ctr">
            <a:noFill/>
            <a:prstDash val="solid"/>
            <a:miter lim="800000"/>
            <a:headEnd/>
            <a:tailEnd/>
          </a:ln>
          <a:effectLst/>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Load Test (cont.)</a:t>
            </a:r>
            <a:endParaRPr lang="en-US" dirty="0"/>
          </a:p>
        </p:txBody>
      </p:sp>
      <p:pic>
        <p:nvPicPr>
          <p:cNvPr id="60418" name="Picture 2"/>
          <p:cNvPicPr>
            <a:picLocks noGrp="1" noChangeAspect="1" noChangeArrowheads="1"/>
          </p:cNvPicPr>
          <p:nvPr>
            <p:ph idx="1"/>
          </p:nvPr>
        </p:nvPicPr>
        <p:blipFill>
          <a:blip r:embed="rId2" cstate="print"/>
          <a:stretch>
            <a:fillRect/>
          </a:stretch>
        </p:blipFill>
        <p:spPr bwMode="auto">
          <a:xfrm>
            <a:off x="3643554" y="2569566"/>
            <a:ext cx="3866667" cy="3161905"/>
          </a:xfrm>
          <a:prstGeom prst="rect">
            <a:avLst/>
          </a:prstGeom>
          <a:noFill/>
          <a:ln w="9525" cap="flat" cmpd="sng" algn="ctr">
            <a:noFill/>
            <a:prstDash val="solid"/>
            <a:miter lim="800000"/>
            <a:headEnd/>
            <a:tailEnd/>
          </a:ln>
          <a:effectLst/>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Load Test Result</a:t>
            </a:r>
            <a:endParaRPr lang="en-US" dirty="0"/>
          </a:p>
        </p:txBody>
      </p:sp>
      <p:pic>
        <p:nvPicPr>
          <p:cNvPr id="61442" name="Picture 29"/>
          <p:cNvPicPr>
            <a:picLocks noChangeAspect="1" noChangeArrowheads="1"/>
          </p:cNvPicPr>
          <p:nvPr/>
        </p:nvPicPr>
        <p:blipFill>
          <a:blip r:embed="rId2" cstate="print"/>
          <a:srcRect/>
          <a:stretch>
            <a:fillRect/>
          </a:stretch>
        </p:blipFill>
        <p:spPr bwMode="auto">
          <a:xfrm>
            <a:off x="2362200" y="1447800"/>
            <a:ext cx="7696200" cy="5241446"/>
          </a:xfrm>
          <a:prstGeom prst="rect">
            <a:avLst/>
          </a:prstGeom>
          <a:noFill/>
          <a:ln w="9525">
            <a:noFill/>
            <a:miter lim="800000"/>
            <a:headEnd/>
            <a:tailEnd/>
          </a:ln>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17" name="Rectangle 7">
            <a:extLst>
              <a:ext uri="{FF2B5EF4-FFF2-40B4-BE49-F238E27FC236}">
                <a16:creationId xmlns:a16="http://schemas.microsoft.com/office/drawing/2014/main" id="{923E8915-D2AA-4327-A45A-972C3CA957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useBgFill="1">
        <p:nvSpPr>
          <p:cNvPr id="18" name="Rectangle 9">
            <a:extLst>
              <a:ext uri="{FF2B5EF4-FFF2-40B4-BE49-F238E27FC236}">
                <a16:creationId xmlns:a16="http://schemas.microsoft.com/office/drawing/2014/main" id="{8302FC3C-9804-4950-B721-5FD704BA60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12188952" cy="6858000"/>
          </a:xfrm>
          <a:prstGeom prst="rect">
            <a:avLst/>
          </a:prstGeom>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cxnSp>
        <p:nvCxnSpPr>
          <p:cNvPr id="19" name="Straight Connector 11">
            <a:extLst>
              <a:ext uri="{FF2B5EF4-FFF2-40B4-BE49-F238E27FC236}">
                <a16:creationId xmlns:a16="http://schemas.microsoft.com/office/drawing/2014/main" id="{6B9695BD-ECF6-49CA-8877-8C493193C65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5" y="1828800"/>
            <a:ext cx="0" cy="3200400"/>
          </a:xfrm>
          <a:prstGeom prst="line">
            <a:avLst/>
          </a:prstGeom>
          <a:ln w="1905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pic>
        <p:nvPicPr>
          <p:cNvPr id="20" name="Picture 13">
            <a:extLst>
              <a:ext uri="{FF2B5EF4-FFF2-40B4-BE49-F238E27FC236}">
                <a16:creationId xmlns:a16="http://schemas.microsoft.com/office/drawing/2014/main" id="{3BC6EBB2-9BDC-4075-BA6B-43A9FBF9C8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b="23320"/>
          <a:stretch/>
        </p:blipFill>
        <p:spPr>
          <a:xfrm>
            <a:off x="8605878" y="6228080"/>
            <a:ext cx="993734" cy="762000"/>
          </a:xfrm>
          <a:prstGeom prst="rect">
            <a:avLst/>
          </a:prstGeom>
        </p:spPr>
      </p:pic>
      <p:sp>
        <p:nvSpPr>
          <p:cNvPr id="16" name="Freeform 5">
            <a:extLst>
              <a:ext uri="{FF2B5EF4-FFF2-40B4-BE49-F238E27FC236}">
                <a16:creationId xmlns:a16="http://schemas.microsoft.com/office/drawing/2014/main" id="{F3798573-F27B-47EB-8EA4-7EE34954C2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588" y="0"/>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sp>
      <p:sp>
        <p:nvSpPr>
          <p:cNvPr id="2" name="Title 1"/>
          <p:cNvSpPr>
            <a:spLocks noGrp="1"/>
          </p:cNvSpPr>
          <p:nvPr>
            <p:ph type="title"/>
          </p:nvPr>
        </p:nvSpPr>
        <p:spPr>
          <a:xfrm>
            <a:off x="806195" y="804672"/>
            <a:ext cx="3521359" cy="5248656"/>
          </a:xfrm>
        </p:spPr>
        <p:txBody>
          <a:bodyPr anchor="ctr">
            <a:normAutofit/>
          </a:bodyPr>
          <a:lstStyle/>
          <a:p>
            <a:pPr algn="ctr"/>
            <a:r>
              <a:rPr lang="en-US" altLang="zh-CN"/>
              <a:t>Exercise</a:t>
            </a:r>
            <a:endParaRPr lang="en-US"/>
          </a:p>
        </p:txBody>
      </p:sp>
      <p:sp>
        <p:nvSpPr>
          <p:cNvPr id="3" name="Content Placeholder 2"/>
          <p:cNvSpPr>
            <a:spLocks noGrp="1"/>
          </p:cNvSpPr>
          <p:nvPr>
            <p:ph idx="1"/>
          </p:nvPr>
        </p:nvSpPr>
        <p:spPr>
          <a:xfrm>
            <a:off x="4975861" y="804671"/>
            <a:ext cx="6399930" cy="5248657"/>
          </a:xfrm>
        </p:spPr>
        <p:txBody>
          <a:bodyPr anchor="ctr">
            <a:normAutofit/>
          </a:bodyPr>
          <a:lstStyle/>
          <a:p>
            <a:r>
              <a:rPr lang="en-US" altLang="zh-CN" dirty="0"/>
              <a:t>Discuss your test plan</a:t>
            </a:r>
          </a:p>
          <a:p>
            <a:r>
              <a:rPr lang="en-US" altLang="zh-CN" dirty="0"/>
              <a:t>Do we need to test until our software is PERFECT?</a:t>
            </a:r>
          </a:p>
          <a:p>
            <a:r>
              <a:rPr lang="en-US" altLang="zh-CN" dirty="0"/>
              <a:t>What is “good enough” for testing?</a:t>
            </a:r>
          </a:p>
          <a:p>
            <a:pPr lvl="1"/>
            <a:r>
              <a:rPr lang="en-US" altLang="zh-CN" dirty="0"/>
              <a:t>“exit criteria”</a:t>
            </a:r>
          </a:p>
          <a:p>
            <a:endParaRPr lang="en-US" dirty="0"/>
          </a:p>
          <a:p>
            <a:r>
              <a:rPr lang="en-US" altLang="zh-CN" dirty="0"/>
              <a:t>Each project team define what’s “good enough” for your beta release</a:t>
            </a:r>
          </a:p>
          <a:p>
            <a:pPr lvl="1"/>
            <a:r>
              <a:rPr lang="en-US" altLang="zh-CN" dirty="0"/>
              <a:t>And post it to the blog. </a:t>
            </a:r>
          </a:p>
          <a:p>
            <a:r>
              <a:rPr lang="en-US" altLang="zh-CN" dirty="0"/>
              <a:t>What’s your Test Matrix</a:t>
            </a:r>
          </a:p>
          <a:p>
            <a:pPr lvl="1"/>
            <a:r>
              <a:rPr lang="en-US" altLang="zh-CN" dirty="0"/>
              <a:t>Post it to the blog. </a:t>
            </a:r>
            <a:endParaRPr 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Title 1"/>
          <p:cNvSpPr>
            <a:spLocks noGrp="1"/>
          </p:cNvSpPr>
          <p:nvPr>
            <p:ph type="title"/>
          </p:nvPr>
        </p:nvSpPr>
        <p:spPr/>
        <p:txBody>
          <a:bodyPr/>
          <a:lstStyle/>
          <a:p>
            <a:pPr eaLnBrk="1" hangingPunct="1"/>
            <a:r>
              <a:rPr lang="zh-CN" altLang="en-US" dirty="0">
                <a:latin typeface="+mj-ea"/>
              </a:rPr>
              <a:t>用户体验</a:t>
            </a:r>
            <a:endParaRPr altLang="zh-CN" dirty="0">
              <a:latin typeface="+mj-ea"/>
            </a:endParaRPr>
          </a:p>
        </p:txBody>
      </p:sp>
      <p:sp>
        <p:nvSpPr>
          <p:cNvPr id="6146" name="Subtitle 2"/>
          <p:cNvSpPr>
            <a:spLocks noGrp="1"/>
          </p:cNvSpPr>
          <p:nvPr>
            <p:ph type="body" sz="half" idx="2"/>
          </p:nvPr>
        </p:nvSpPr>
        <p:spPr/>
        <p:txBody>
          <a:bodyPr>
            <a:normAutofit/>
          </a:bodyPr>
          <a:lstStyle/>
          <a:p>
            <a:pPr eaLnBrk="1" hangingPunct="1"/>
            <a:r>
              <a:rPr lang="zh-CN" altLang="en-US" dirty="0"/>
              <a:t>邹欣</a:t>
            </a:r>
            <a:endParaRPr lang="en-US" altLang="zh-CN" dirty="0"/>
          </a:p>
          <a:p>
            <a:pPr eaLnBrk="1" hangingPunct="1"/>
            <a:r>
              <a:rPr lang="zh-CN" altLang="en-US" dirty="0"/>
              <a:t>构建之法 </a:t>
            </a:r>
            <a:r>
              <a:rPr lang="en-US" altLang="zh-CN" dirty="0"/>
              <a:t>– </a:t>
            </a:r>
            <a:r>
              <a:rPr lang="zh-CN" altLang="en-US" dirty="0"/>
              <a:t>现代软件工程 第</a:t>
            </a:r>
            <a:r>
              <a:rPr lang="en-US" altLang="zh-CN" dirty="0"/>
              <a:t> 12 </a:t>
            </a:r>
            <a:r>
              <a:rPr lang="zh-CN" altLang="en-US" dirty="0"/>
              <a:t>章</a:t>
            </a:r>
            <a:endParaRPr lang="en-US" altLang="zh-CN" dirty="0"/>
          </a:p>
          <a:p>
            <a:pPr eaLnBrk="1" hangingPunct="1"/>
            <a:r>
              <a:rPr lang="en-US" altLang="zh-CN" dirty="0"/>
              <a:t>2018</a:t>
            </a: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Testing &amp; QA overview</a:t>
            </a:r>
          </a:p>
        </p:txBody>
      </p:sp>
      <p:sp>
        <p:nvSpPr>
          <p:cNvPr id="3" name="Content Placeholder 2"/>
          <p:cNvSpPr>
            <a:spLocks noGrp="1"/>
          </p:cNvSpPr>
          <p:nvPr>
            <p:ph idx="1"/>
          </p:nvPr>
        </p:nvSpPr>
        <p:spPr/>
        <p:txBody>
          <a:bodyPr>
            <a:normAutofit/>
          </a:bodyPr>
          <a:lstStyle/>
          <a:p>
            <a:r>
              <a:rPr lang="en-US" dirty="0"/>
              <a:t>Testing </a:t>
            </a:r>
            <a:r>
              <a:rPr lang="en-US" altLang="zh-CN" dirty="0"/>
              <a:t>(only)</a:t>
            </a:r>
            <a:r>
              <a:rPr lang="en-US" dirty="0"/>
              <a:t> at the end does not ensure quality</a:t>
            </a:r>
          </a:p>
          <a:p>
            <a:r>
              <a:rPr lang="en-US" dirty="0"/>
              <a:t>Testing to spec is not enough</a:t>
            </a:r>
          </a:p>
          <a:p>
            <a:r>
              <a:rPr lang="en-US" dirty="0"/>
              <a:t>Testers (alone) do not own quality. Everyone does.</a:t>
            </a:r>
          </a:p>
          <a:p>
            <a:r>
              <a:rPr lang="en-US" altLang="zh-CN" dirty="0"/>
              <a:t>It takes a get set of knowledge and tools to do testing well</a:t>
            </a:r>
            <a:endParaRPr lang="en-US" dirty="0"/>
          </a:p>
          <a:p>
            <a:r>
              <a:rPr lang="en-US" altLang="zh-CN" dirty="0"/>
              <a:t>Testing is a great discipline in Software Engineering</a:t>
            </a:r>
          </a:p>
          <a:p>
            <a:r>
              <a:rPr lang="en-US" dirty="0"/>
              <a:t>QA covers the whole Software Life Cycle</a:t>
            </a:r>
          </a:p>
          <a:p>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0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20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20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20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2000"/>
                                        <p:tgtEl>
                                          <p:spTgt spid="3">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20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dirty="0"/>
              <a:t>Home Work – Bug Bash</a:t>
            </a:r>
            <a:endParaRPr lang="en-US" dirty="0"/>
          </a:p>
        </p:txBody>
      </p:sp>
      <p:pic>
        <p:nvPicPr>
          <p:cNvPr id="73730" name="Picture 2" descr="C:\Users\xinz\work\Yishan\Yishan\jpg\捉虫大扫荡.jpg"/>
          <p:cNvPicPr>
            <a:picLocks noChangeAspect="1" noChangeArrowheads="1"/>
          </p:cNvPicPr>
          <p:nvPr/>
        </p:nvPicPr>
        <p:blipFill>
          <a:blip r:embed="rId2" cstate="print"/>
          <a:srcRect/>
          <a:stretch>
            <a:fillRect/>
          </a:stretch>
        </p:blipFill>
        <p:spPr bwMode="auto">
          <a:xfrm>
            <a:off x="2438401" y="1447801"/>
            <a:ext cx="7311635" cy="4772025"/>
          </a:xfrm>
          <a:prstGeom prst="rect">
            <a:avLst/>
          </a:prstGeom>
          <a:noFill/>
          <a:ln>
            <a:solidFill>
              <a:schemeClr val="tx1"/>
            </a:solidFill>
          </a:ln>
          <a:effectLst>
            <a:outerShdw blurRad="50800" dist="38100" dir="2700000" sx="102000" sy="102000" algn="tl" rotWithShape="0">
              <a:prstClr val="black">
                <a:alpha val="40000"/>
              </a:prstClr>
            </a:outerShdw>
          </a:effectLst>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In-class exercise</a:t>
            </a:r>
          </a:p>
        </p:txBody>
      </p:sp>
      <p:sp>
        <p:nvSpPr>
          <p:cNvPr id="3" name="Content Placeholder 2"/>
          <p:cNvSpPr>
            <a:spLocks noGrp="1"/>
          </p:cNvSpPr>
          <p:nvPr>
            <p:ph idx="1"/>
          </p:nvPr>
        </p:nvSpPr>
        <p:spPr/>
        <p:txBody>
          <a:bodyPr>
            <a:normAutofit/>
          </a:bodyPr>
          <a:lstStyle/>
          <a:p>
            <a:pPr lvl="1"/>
            <a:r>
              <a:rPr lang="en-US" altLang="zh-CN" dirty="0"/>
              <a:t>User Experience</a:t>
            </a:r>
          </a:p>
          <a:p>
            <a:pPr lvl="2"/>
            <a:r>
              <a:rPr lang="en-US" altLang="zh-CN" dirty="0"/>
              <a:t>Does it deliver good experience to the user (while provide value)?</a:t>
            </a:r>
            <a:endParaRPr lang="en-US" dirty="0"/>
          </a:p>
          <a:p>
            <a:pPr lvl="1"/>
            <a:r>
              <a:rPr lang="en-US" dirty="0"/>
              <a:t>Evaluate the UX of cnblogs.com</a:t>
            </a:r>
          </a:p>
          <a:p>
            <a:pPr lvl="2"/>
            <a:r>
              <a:rPr lang="zh-CN" altLang="en-US" dirty="0"/>
              <a:t>你是什么样的用户</a:t>
            </a:r>
            <a:r>
              <a:rPr lang="en-US" altLang="zh-CN" dirty="0"/>
              <a:t>, </a:t>
            </a:r>
            <a:r>
              <a:rPr lang="zh-CN" altLang="en-US" dirty="0"/>
              <a:t>有什么样的心理</a:t>
            </a:r>
            <a:r>
              <a:rPr lang="en-US" altLang="zh-CN" dirty="0"/>
              <a:t>, </a:t>
            </a:r>
            <a:r>
              <a:rPr lang="zh-CN" altLang="en-US" dirty="0"/>
              <a:t>对</a:t>
            </a:r>
            <a:r>
              <a:rPr lang="en-US" altLang="zh-CN" dirty="0" err="1"/>
              <a:t>cnblogs</a:t>
            </a:r>
            <a:r>
              <a:rPr lang="en-US" altLang="zh-CN" dirty="0"/>
              <a:t> </a:t>
            </a:r>
            <a:r>
              <a:rPr lang="zh-CN" altLang="en-US" dirty="0"/>
              <a:t>的期望值是什么</a:t>
            </a:r>
            <a:r>
              <a:rPr lang="en-US" altLang="zh-CN" dirty="0"/>
              <a:t>?</a:t>
            </a:r>
          </a:p>
          <a:p>
            <a:pPr lvl="2"/>
            <a:r>
              <a:rPr lang="zh-CN" altLang="en-US" dirty="0"/>
              <a:t>当你第一次使用</a:t>
            </a:r>
            <a:r>
              <a:rPr lang="en-US" altLang="zh-CN" dirty="0" err="1"/>
              <a:t>cnblogs</a:t>
            </a:r>
            <a:r>
              <a:rPr lang="en-US" altLang="zh-CN" dirty="0"/>
              <a:t> </a:t>
            </a:r>
            <a:r>
              <a:rPr lang="zh-CN" altLang="en-US" dirty="0"/>
              <a:t>的功能的时候</a:t>
            </a:r>
            <a:r>
              <a:rPr lang="en-US" altLang="zh-CN" dirty="0"/>
              <a:t>, </a:t>
            </a:r>
            <a:r>
              <a:rPr lang="zh-CN" altLang="en-US" dirty="0"/>
              <a:t>碰到了哪些问题</a:t>
            </a:r>
            <a:r>
              <a:rPr lang="en-US" altLang="zh-CN" dirty="0"/>
              <a:t>? </a:t>
            </a:r>
            <a:r>
              <a:rPr lang="zh-CN" altLang="en-US" dirty="0"/>
              <a:t>后来是如何解决的</a:t>
            </a:r>
            <a:r>
              <a:rPr lang="en-US" altLang="zh-CN" dirty="0"/>
              <a:t>?</a:t>
            </a:r>
          </a:p>
          <a:p>
            <a:pPr lvl="3"/>
            <a:r>
              <a:rPr lang="zh-CN" altLang="en-US" dirty="0"/>
              <a:t>例如</a:t>
            </a:r>
            <a:r>
              <a:rPr lang="en-US" altLang="zh-CN" dirty="0"/>
              <a:t>, </a:t>
            </a:r>
            <a:r>
              <a:rPr lang="zh-CN" altLang="en-US" dirty="0"/>
              <a:t>你想成为某个用户的粉丝</a:t>
            </a:r>
            <a:r>
              <a:rPr lang="en-US" altLang="zh-CN" dirty="0"/>
              <a:t>, </a:t>
            </a:r>
            <a:r>
              <a:rPr lang="zh-CN" altLang="en-US" dirty="0"/>
              <a:t>怎么才能做到</a:t>
            </a:r>
            <a:r>
              <a:rPr lang="en-US" altLang="zh-CN" dirty="0"/>
              <a:t>? </a:t>
            </a:r>
          </a:p>
          <a:p>
            <a:pPr lvl="2"/>
            <a:r>
              <a:rPr lang="zh-CN" altLang="en-US" dirty="0"/>
              <a:t>你对 </a:t>
            </a:r>
            <a:r>
              <a:rPr lang="en-US" altLang="zh-CN" dirty="0" err="1"/>
              <a:t>cnblogs</a:t>
            </a:r>
            <a:r>
              <a:rPr lang="en-US" altLang="zh-CN" dirty="0"/>
              <a:t> </a:t>
            </a:r>
            <a:r>
              <a:rPr lang="zh-CN" altLang="en-US" dirty="0"/>
              <a:t>的</a:t>
            </a:r>
            <a:r>
              <a:rPr lang="en-US" altLang="zh-CN" dirty="0"/>
              <a:t>UX </a:t>
            </a:r>
            <a:r>
              <a:rPr lang="zh-CN" altLang="en-US" dirty="0"/>
              <a:t>有什么建议</a:t>
            </a:r>
            <a:r>
              <a:rPr lang="en-US" altLang="zh-CN" dirty="0"/>
              <a:t>?  </a:t>
            </a:r>
            <a:r>
              <a:rPr lang="zh-CN" altLang="en-US" dirty="0"/>
              <a:t>你自己小组的软件设计应该吸取什么教训</a:t>
            </a:r>
            <a:r>
              <a:rPr lang="en-US" altLang="zh-CN" dirty="0"/>
              <a:t>?</a:t>
            </a:r>
          </a:p>
          <a:p>
            <a:pPr lvl="1"/>
            <a:r>
              <a:rPr lang="zh-CN" altLang="en-US" dirty="0"/>
              <a:t>各个组员合作</a:t>
            </a:r>
            <a:r>
              <a:rPr lang="en-US" altLang="zh-CN" dirty="0"/>
              <a:t>, </a:t>
            </a:r>
            <a:r>
              <a:rPr lang="zh-CN" altLang="en-US" dirty="0"/>
              <a:t>列出几个需要改进的地方</a:t>
            </a:r>
            <a:r>
              <a:rPr lang="en-US" altLang="zh-CN" dirty="0"/>
              <a:t>, </a:t>
            </a:r>
            <a:r>
              <a:rPr lang="zh-CN" altLang="en-US" dirty="0"/>
              <a:t>发表为一个博客。 </a:t>
            </a:r>
            <a:endParaRPr lang="en-US" altLang="zh-CN" dirty="0"/>
          </a:p>
          <a:p>
            <a:pPr lvl="1"/>
            <a:r>
              <a:rPr lang="en-US" altLang="zh-CN" dirty="0"/>
              <a:t>TA </a:t>
            </a:r>
            <a:r>
              <a:rPr lang="en-US" dirty="0"/>
              <a:t> </a:t>
            </a:r>
            <a:r>
              <a:rPr lang="zh-CN" altLang="en-US" dirty="0"/>
              <a:t>根据实际博客的质量给出 </a:t>
            </a:r>
            <a:r>
              <a:rPr lang="en-US" altLang="zh-CN" dirty="0"/>
              <a:t>1/n </a:t>
            </a:r>
            <a:r>
              <a:rPr lang="zh-CN" altLang="en-US" dirty="0"/>
              <a:t>系列的分数</a:t>
            </a:r>
            <a:r>
              <a:rPr lang="en-US" altLang="zh-CN" dirty="0"/>
              <a:t>. </a:t>
            </a:r>
            <a:endParaRPr lang="en-US" dirty="0"/>
          </a:p>
        </p:txBody>
      </p:sp>
    </p:spTree>
    <p:extLst>
      <p:ext uri="{BB962C8B-B14F-4D97-AF65-F5344CB8AC3E}">
        <p14:creationId xmlns:p14="http://schemas.microsoft.com/office/powerpoint/2010/main" val="94651297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What to do</a:t>
            </a:r>
            <a:endParaRPr lang="en-US" dirty="0"/>
          </a:p>
        </p:txBody>
      </p:sp>
      <p:sp>
        <p:nvSpPr>
          <p:cNvPr id="3" name="Content Placeholder 2"/>
          <p:cNvSpPr>
            <a:spLocks noGrp="1"/>
          </p:cNvSpPr>
          <p:nvPr>
            <p:ph idx="1"/>
          </p:nvPr>
        </p:nvSpPr>
        <p:spPr/>
        <p:txBody>
          <a:bodyPr>
            <a:normAutofit/>
          </a:bodyPr>
          <a:lstStyle/>
          <a:p>
            <a:r>
              <a:rPr lang="en-US" altLang="zh-CN" dirty="0"/>
              <a:t>PM (of product team)</a:t>
            </a:r>
          </a:p>
          <a:p>
            <a:pPr lvl="1"/>
            <a:r>
              <a:rPr lang="en-US" altLang="zh-CN" dirty="0"/>
              <a:t>What’s ready for testing</a:t>
            </a:r>
          </a:p>
          <a:p>
            <a:pPr lvl="1"/>
            <a:r>
              <a:rPr lang="en-US" altLang="zh-CN" dirty="0"/>
              <a:t>What’s not ready (incomplete feature)</a:t>
            </a:r>
          </a:p>
          <a:p>
            <a:pPr lvl="1"/>
            <a:r>
              <a:rPr lang="en-US" altLang="zh-CN" dirty="0"/>
              <a:t>If your software is not ready,  share with them your spec, and test plan, UI design</a:t>
            </a:r>
            <a:endParaRPr lang="en-US" dirty="0"/>
          </a:p>
          <a:p>
            <a:r>
              <a:rPr lang="en-US" altLang="zh-CN" dirty="0"/>
              <a:t>Tester (from testing team)</a:t>
            </a:r>
          </a:p>
          <a:p>
            <a:pPr lvl="1"/>
            <a:r>
              <a:rPr lang="en-US" altLang="zh-CN" dirty="0"/>
              <a:t>Focus on the “testable areas”</a:t>
            </a:r>
          </a:p>
          <a:p>
            <a:pPr lvl="1"/>
            <a:r>
              <a:rPr lang="en-US" altLang="zh-CN" dirty="0"/>
              <a:t>Open bugs from user’s perspective</a:t>
            </a:r>
          </a:p>
          <a:p>
            <a:pPr lvl="1"/>
            <a:r>
              <a:rPr lang="en-US" altLang="zh-CN" dirty="0"/>
              <a:t>If software is not ready, open bugs against spec, UI design, etc. </a:t>
            </a:r>
            <a:endParaRPr lang="en-US" dirty="0"/>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Team Homework #9</a:t>
            </a:r>
          </a:p>
        </p:txBody>
      </p:sp>
      <p:sp>
        <p:nvSpPr>
          <p:cNvPr id="3" name="Content Placeholder 2"/>
          <p:cNvSpPr>
            <a:spLocks noGrp="1"/>
          </p:cNvSpPr>
          <p:nvPr>
            <p:ph idx="1"/>
          </p:nvPr>
        </p:nvSpPr>
        <p:spPr/>
        <p:txBody>
          <a:bodyPr>
            <a:normAutofit lnSpcReduction="10000"/>
          </a:bodyPr>
          <a:lstStyle/>
          <a:p>
            <a:pPr marL="0" indent="0">
              <a:buNone/>
            </a:pPr>
            <a:r>
              <a:rPr lang="en-US" dirty="0"/>
              <a:t>Write a blog to </a:t>
            </a:r>
            <a:r>
              <a:rPr lang="en-US" altLang="zh-CN" dirty="0"/>
              <a:t>talk about your scenario testing</a:t>
            </a:r>
            <a:endParaRPr lang="en-US" dirty="0"/>
          </a:p>
          <a:p>
            <a:pPr marL="788670" lvl="1" indent="-514350">
              <a:buFont typeface="+mj-lt"/>
              <a:buAutoNum type="arabicPeriod"/>
            </a:pPr>
            <a:r>
              <a:rPr lang="en-US" dirty="0"/>
              <a:t>(link to your test plan,  this was last week’s homework)</a:t>
            </a:r>
          </a:p>
          <a:p>
            <a:pPr marL="788670" lvl="1" indent="-514350">
              <a:buFont typeface="+mj-lt"/>
              <a:buAutoNum type="arabicPeriod"/>
            </a:pPr>
            <a:r>
              <a:rPr lang="en-US" dirty="0"/>
              <a:t>(link to your persona)</a:t>
            </a:r>
          </a:p>
          <a:p>
            <a:pPr marL="788670" lvl="1" indent="-514350">
              <a:buFont typeface="+mj-lt"/>
              <a:buAutoNum type="arabicPeriod"/>
            </a:pPr>
            <a:r>
              <a:rPr lang="en-US" dirty="0"/>
              <a:t>How do you expect different personas (some teams have 3 personas) to use your software?  What’s their need and their goals,  how your features works together to solve their needs?</a:t>
            </a:r>
          </a:p>
          <a:p>
            <a:pPr marL="788670" lvl="1" indent="-514350">
              <a:buFont typeface="+mj-lt"/>
              <a:buAutoNum type="arabicPeriod"/>
            </a:pPr>
            <a:r>
              <a:rPr lang="en-US" dirty="0"/>
              <a:t>Your test matrix (</a:t>
            </a:r>
            <a:r>
              <a:rPr lang="zh-CN" altLang="en-US" dirty="0"/>
              <a:t>测试矩阵</a:t>
            </a:r>
            <a:r>
              <a:rPr lang="en-US" altLang="zh-CN" dirty="0"/>
              <a:t>)</a:t>
            </a:r>
          </a:p>
          <a:p>
            <a:pPr marL="1062990" lvl="2" indent="-514350">
              <a:buFont typeface="+mj-lt"/>
              <a:buAutoNum type="arabicPeriod"/>
            </a:pPr>
            <a:r>
              <a:rPr lang="en-US" altLang="zh-CN" dirty="0"/>
              <a:t>On what platform, what language, what type of machines, what type of browser, etc. to test your software?</a:t>
            </a:r>
          </a:p>
          <a:p>
            <a:pPr marL="788670" lvl="1" indent="-514350">
              <a:buFont typeface="+mj-lt"/>
              <a:buAutoNum type="arabicPeriod"/>
            </a:pPr>
            <a:r>
              <a:rPr lang="en-US" altLang="zh-CN" dirty="0"/>
              <a:t>What is “exit criteria”  (good enough) for your software for Alpha release?</a:t>
            </a:r>
          </a:p>
          <a:p>
            <a:pPr marL="1062990" lvl="2" indent="-514350">
              <a:buFont typeface="+mj-lt"/>
              <a:buAutoNum type="arabicPeriod"/>
            </a:pPr>
            <a:r>
              <a:rPr lang="en-US" altLang="zh-CN" dirty="0"/>
              <a:t>Hint: focus on the first 5-15 minutes. </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 of homework</a:t>
            </a:r>
          </a:p>
        </p:txBody>
      </p:sp>
      <p:sp>
        <p:nvSpPr>
          <p:cNvPr id="3" name="Content Placeholder 2"/>
          <p:cNvSpPr>
            <a:spLocks noGrp="1"/>
          </p:cNvSpPr>
          <p:nvPr>
            <p:ph idx="1"/>
          </p:nvPr>
        </p:nvSpPr>
        <p:spPr/>
        <p:txBody>
          <a:bodyPr>
            <a:normAutofit/>
          </a:bodyPr>
          <a:lstStyle/>
          <a:p>
            <a:pPr marL="514350" indent="-514350">
              <a:buFont typeface="+mj-lt"/>
              <a:buAutoNum type="arabicPeriod"/>
            </a:pPr>
            <a:r>
              <a:rPr lang="en-US" dirty="0"/>
              <a:t>Write a blog to </a:t>
            </a:r>
            <a:r>
              <a:rPr lang="en-US" altLang="zh-CN" dirty="0"/>
              <a:t>talk about</a:t>
            </a:r>
            <a:endParaRPr lang="en-US" dirty="0"/>
          </a:p>
          <a:p>
            <a:pPr marL="788670" lvl="1" indent="-514350">
              <a:buFont typeface="+mj-lt"/>
              <a:buAutoNum type="arabicPeriod"/>
            </a:pPr>
            <a:r>
              <a:rPr lang="en-US" dirty="0"/>
              <a:t>(link to your test plan,  this was last homework)</a:t>
            </a:r>
          </a:p>
          <a:p>
            <a:pPr marL="788670" lvl="1" indent="-514350">
              <a:buFont typeface="+mj-lt"/>
              <a:buAutoNum type="arabicPeriod"/>
            </a:pPr>
            <a:r>
              <a:rPr lang="en-US" dirty="0"/>
              <a:t>Your test matrix (</a:t>
            </a:r>
            <a:r>
              <a:rPr lang="zh-CN" altLang="en-US" dirty="0"/>
              <a:t>测试矩阵</a:t>
            </a:r>
            <a:r>
              <a:rPr lang="en-US" altLang="zh-CN" dirty="0"/>
              <a:t>)</a:t>
            </a:r>
          </a:p>
          <a:p>
            <a:pPr marL="788670" lvl="1" indent="-514350">
              <a:buFont typeface="+mj-lt"/>
              <a:buAutoNum type="arabicPeriod"/>
            </a:pPr>
            <a:r>
              <a:rPr lang="en-US" altLang="zh-CN" dirty="0"/>
              <a:t>Calculate how many test cases under pair-wise test case,  vs. full combination of all test cases</a:t>
            </a:r>
          </a:p>
          <a:p>
            <a:pPr marL="788670" lvl="1" indent="-514350">
              <a:buFont typeface="+mj-lt"/>
              <a:buAutoNum type="arabicPeriod"/>
            </a:pPr>
            <a:r>
              <a:rPr lang="en-US" altLang="zh-CN" dirty="0"/>
              <a:t>What is “exit criteria”  (good enough) for your software</a:t>
            </a:r>
          </a:p>
          <a:p>
            <a:pPr marL="514350" indent="-514350">
              <a:buFont typeface="+mj-lt"/>
              <a:buAutoNum type="arabicPeriod"/>
            </a:pPr>
            <a:r>
              <a:rPr lang="en-US" altLang="zh-CN" dirty="0"/>
              <a:t>Bug bash</a:t>
            </a:r>
          </a:p>
          <a:p>
            <a:pPr marL="788670" lvl="1" indent="-514350">
              <a:buFont typeface="+mj-lt"/>
              <a:buAutoNum type="arabicPeriod"/>
            </a:pPr>
            <a:r>
              <a:rPr lang="en-US" altLang="zh-CN" dirty="0"/>
              <a:t>Open bugs for other team (the team you’re supposed to test)</a:t>
            </a:r>
          </a:p>
          <a:p>
            <a:pPr marL="788670" lvl="1" indent="-514350">
              <a:buFont typeface="+mj-lt"/>
              <a:buAutoNum type="arabicPeriod"/>
            </a:pPr>
            <a:r>
              <a:rPr lang="en-US" altLang="zh-CN" dirty="0"/>
              <a:t>Each bug has good format (title, description, etc)</a:t>
            </a:r>
          </a:p>
          <a:p>
            <a:pPr marL="788670" lvl="1" indent="-514350">
              <a:buFont typeface="+mj-lt"/>
              <a:buAutoNum type="arabicPeriod"/>
            </a:pPr>
            <a:r>
              <a:rPr lang="en-US" altLang="zh-CN" dirty="0"/>
              <a:t>The more,  the better</a:t>
            </a:r>
            <a:endParaRPr lang="en-US" dirty="0"/>
          </a:p>
        </p:txBody>
      </p:sp>
    </p:spTree>
    <p:extLst>
      <p:ext uri="{BB962C8B-B14F-4D97-AF65-F5344CB8AC3E}">
        <p14:creationId xmlns:p14="http://schemas.microsoft.com/office/powerpoint/2010/main" val="25889267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72A2A7-AE18-46D6-829E-6B7B32A236E1}"/>
              </a:ext>
            </a:extLst>
          </p:cNvPr>
          <p:cNvSpPr>
            <a:spLocks noGrp="1"/>
          </p:cNvSpPr>
          <p:nvPr>
            <p:ph type="title"/>
          </p:nvPr>
        </p:nvSpPr>
        <p:spPr/>
        <p:txBody>
          <a:bodyPr/>
          <a:lstStyle/>
          <a:p>
            <a:r>
              <a:rPr lang="zh-CN" altLang="en-US" dirty="0"/>
              <a:t>讨论</a:t>
            </a:r>
            <a:endParaRPr lang="en-US" dirty="0"/>
          </a:p>
        </p:txBody>
      </p:sp>
      <p:sp>
        <p:nvSpPr>
          <p:cNvPr id="3" name="Content Placeholder 2">
            <a:extLst>
              <a:ext uri="{FF2B5EF4-FFF2-40B4-BE49-F238E27FC236}">
                <a16:creationId xmlns:a16="http://schemas.microsoft.com/office/drawing/2014/main" id="{D4281499-723F-42F3-9E4D-02D3CE2EC75A}"/>
              </a:ext>
            </a:extLst>
          </p:cNvPr>
          <p:cNvSpPr>
            <a:spLocks noGrp="1"/>
          </p:cNvSpPr>
          <p:nvPr>
            <p:ph idx="1"/>
          </p:nvPr>
        </p:nvSpPr>
        <p:spPr/>
        <p:txBody>
          <a:bodyPr/>
          <a:lstStyle/>
          <a:p>
            <a:r>
              <a:rPr lang="en-US" dirty="0">
                <a:hlinkClick r:id="rId2"/>
              </a:rPr>
              <a:t>http://www.cnblogs.com/xinz/p/3856332.html</a:t>
            </a:r>
            <a:endParaRPr lang="en-US" dirty="0"/>
          </a:p>
          <a:p>
            <a:endParaRPr lang="en-US" altLang="zh-CN" dirty="0"/>
          </a:p>
          <a:p>
            <a:r>
              <a:rPr lang="en-US" dirty="0"/>
              <a:t> </a:t>
            </a:r>
          </a:p>
        </p:txBody>
      </p:sp>
    </p:spTree>
    <p:extLst>
      <p:ext uri="{BB962C8B-B14F-4D97-AF65-F5344CB8AC3E}">
        <p14:creationId xmlns:p14="http://schemas.microsoft.com/office/powerpoint/2010/main" val="99377495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软件工程的质量</a:t>
            </a:r>
            <a:endParaRPr lang="en-US" dirty="0"/>
          </a:p>
        </p:txBody>
      </p:sp>
      <p:sp>
        <p:nvSpPr>
          <p:cNvPr id="3" name="Subtitle 2"/>
          <p:cNvSpPr>
            <a:spLocks noGrp="1"/>
          </p:cNvSpPr>
          <p:nvPr>
            <p:ph type="body" sz="half" idx="2"/>
          </p:nvPr>
        </p:nvSpPr>
        <p:spPr/>
        <p:txBody>
          <a:bodyPr>
            <a:normAutofit/>
          </a:bodyPr>
          <a:lstStyle/>
          <a:p>
            <a:r>
              <a:rPr lang="zh-CN" altLang="en-US" dirty="0"/>
              <a:t>邹欣</a:t>
            </a:r>
            <a:endParaRPr lang="en-US" altLang="zh-CN" dirty="0"/>
          </a:p>
          <a:p>
            <a:r>
              <a:rPr lang="zh-CN" altLang="en-US" dirty="0"/>
              <a:t>构建之法 </a:t>
            </a:r>
            <a:r>
              <a:rPr lang="en-US" altLang="zh-CN" dirty="0"/>
              <a:t>– </a:t>
            </a:r>
            <a:r>
              <a:rPr lang="zh-CN" altLang="en-US" dirty="0"/>
              <a:t>现代软件工程 第 </a:t>
            </a:r>
            <a:r>
              <a:rPr lang="en-US" altLang="zh-CN" dirty="0"/>
              <a:t>14 </a:t>
            </a:r>
            <a:r>
              <a:rPr lang="zh-CN" altLang="en-US" dirty="0"/>
              <a:t>章</a:t>
            </a:r>
            <a:endParaRPr lang="en-US" altLang="zh-CN" dirty="0"/>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47A690B-DE55-4274-B33B-C91FD647EB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icrosoft YaHei"/>
              <a:cs typeface="+mn-cs"/>
            </a:endParaRPr>
          </a:p>
        </p:txBody>
      </p:sp>
      <p:sp>
        <p:nvSpPr>
          <p:cNvPr id="10" name="Rectangle 9">
            <a:extLst>
              <a:ext uri="{FF2B5EF4-FFF2-40B4-BE49-F238E27FC236}">
                <a16:creationId xmlns:a16="http://schemas.microsoft.com/office/drawing/2014/main" id="{DC9CD390-6DB5-4AEA-8D13-BC6CEF344F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4653440" cy="685800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icrosoft YaHei"/>
              <a:cs typeface="+mn-cs"/>
            </a:endParaRPr>
          </a:p>
        </p:txBody>
      </p:sp>
      <p:sp>
        <p:nvSpPr>
          <p:cNvPr id="2" name="Title 1">
            <a:extLst>
              <a:ext uri="{FF2B5EF4-FFF2-40B4-BE49-F238E27FC236}">
                <a16:creationId xmlns:a16="http://schemas.microsoft.com/office/drawing/2014/main" id="{75C789EB-8B05-4291-8E79-3D8ED33855E8}"/>
              </a:ext>
            </a:extLst>
          </p:cNvPr>
          <p:cNvSpPr>
            <a:spLocks noGrp="1"/>
          </p:cNvSpPr>
          <p:nvPr>
            <p:ph type="title"/>
          </p:nvPr>
        </p:nvSpPr>
        <p:spPr>
          <a:xfrm>
            <a:off x="838199" y="1015320"/>
            <a:ext cx="3603169" cy="4827361"/>
          </a:xfrm>
        </p:spPr>
        <p:txBody>
          <a:bodyPr anchor="ctr">
            <a:normAutofit/>
          </a:bodyPr>
          <a:lstStyle/>
          <a:p>
            <a:r>
              <a:rPr lang="zh-CN" altLang="en-US" sz="4400">
                <a:solidFill>
                  <a:srgbClr val="F2F2F2"/>
                </a:solidFill>
              </a:rPr>
              <a:t>什么是软件的质量（</a:t>
            </a:r>
            <a:r>
              <a:rPr lang="en-US" altLang="zh-CN" sz="4400">
                <a:solidFill>
                  <a:srgbClr val="F2F2F2"/>
                </a:solidFill>
              </a:rPr>
              <a:t>Software Quality</a:t>
            </a:r>
            <a:r>
              <a:rPr lang="zh-CN" altLang="en-US" sz="4400">
                <a:solidFill>
                  <a:srgbClr val="F2F2F2"/>
                </a:solidFill>
              </a:rPr>
              <a:t>） ？</a:t>
            </a:r>
            <a:endParaRPr lang="en-US" sz="4400">
              <a:solidFill>
                <a:srgbClr val="F2F2F2"/>
              </a:solidFill>
            </a:endParaRPr>
          </a:p>
        </p:txBody>
      </p:sp>
      <p:sp>
        <p:nvSpPr>
          <p:cNvPr id="12" name="Rectangle 11">
            <a:extLst>
              <a:ext uri="{FF2B5EF4-FFF2-40B4-BE49-F238E27FC236}">
                <a16:creationId xmlns:a16="http://schemas.microsoft.com/office/drawing/2014/main" id="{11FA69C6-0A69-4994-9F32-C4497B8B4C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643467" cy="6858002"/>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icrosoft YaHei"/>
              <a:cs typeface="+mn-cs"/>
            </a:endParaRPr>
          </a:p>
        </p:txBody>
      </p:sp>
      <p:sp>
        <p:nvSpPr>
          <p:cNvPr id="3" name="Content Placeholder 2">
            <a:extLst>
              <a:ext uri="{FF2B5EF4-FFF2-40B4-BE49-F238E27FC236}">
                <a16:creationId xmlns:a16="http://schemas.microsoft.com/office/drawing/2014/main" id="{2D68D149-13E7-4407-AB4F-9FD920F56413}"/>
              </a:ext>
            </a:extLst>
          </p:cNvPr>
          <p:cNvSpPr>
            <a:spLocks noGrp="1"/>
          </p:cNvSpPr>
          <p:nvPr>
            <p:ph idx="1"/>
          </p:nvPr>
        </p:nvSpPr>
        <p:spPr>
          <a:xfrm>
            <a:off x="5279571" y="1015320"/>
            <a:ext cx="5540830" cy="4827361"/>
          </a:xfrm>
          <a:noFill/>
        </p:spPr>
        <p:txBody>
          <a:bodyPr anchor="ctr">
            <a:normAutofit/>
          </a:bodyPr>
          <a:lstStyle/>
          <a:p>
            <a:pPr lvl="1"/>
            <a:r>
              <a:rPr lang="en-US" altLang="zh-CN" sz="1800">
                <a:solidFill>
                  <a:schemeClr val="tx1">
                    <a:lumMod val="85000"/>
                    <a:lumOff val="15000"/>
                  </a:schemeClr>
                </a:solidFill>
              </a:rPr>
              <a:t>Capability of software product to satisfy stated and implied needs under specified conditions. </a:t>
            </a:r>
          </a:p>
          <a:p>
            <a:pPr lvl="1"/>
            <a:endParaRPr lang="en-US" altLang="zh-CN" sz="1800">
              <a:solidFill>
                <a:schemeClr val="tx1">
                  <a:lumMod val="85000"/>
                  <a:lumOff val="15000"/>
                </a:schemeClr>
              </a:solidFill>
            </a:endParaRPr>
          </a:p>
          <a:p>
            <a:pPr lvl="1"/>
            <a:r>
              <a:rPr lang="en-US" altLang="zh-CN" sz="1800">
                <a:solidFill>
                  <a:schemeClr val="tx1">
                    <a:lumMod val="85000"/>
                    <a:lumOff val="15000"/>
                  </a:schemeClr>
                </a:solidFill>
              </a:rPr>
              <a:t>The degree to which a software product meets established requirements; however, quality depends upon the degree to which those established requirements accurately represent stakeholder needs, wants, and expectations. </a:t>
            </a:r>
          </a:p>
          <a:p>
            <a:pPr lvl="1"/>
            <a:endParaRPr lang="en-US" altLang="zh-CN" sz="1800">
              <a:solidFill>
                <a:schemeClr val="tx1">
                  <a:lumMod val="85000"/>
                  <a:lumOff val="15000"/>
                </a:schemeClr>
              </a:solidFill>
            </a:endParaRPr>
          </a:p>
          <a:p>
            <a:r>
              <a:rPr lang="zh-CN" altLang="en-US" sz="1800">
                <a:solidFill>
                  <a:schemeClr val="tx1">
                    <a:lumMod val="85000"/>
                    <a:lumOff val="15000"/>
                  </a:schemeClr>
                </a:solidFill>
              </a:rPr>
              <a:t>这两个定义都强调了软件要符合用户以及利益相关者的需求。</a:t>
            </a:r>
          </a:p>
          <a:p>
            <a:pPr marL="118872" indent="0">
              <a:buNone/>
            </a:pPr>
            <a:endParaRPr lang="en-US" sz="1800">
              <a:solidFill>
                <a:schemeClr val="tx1">
                  <a:lumMod val="85000"/>
                  <a:lumOff val="15000"/>
                </a:schemeClr>
              </a:solidFill>
            </a:endParaRPr>
          </a:p>
        </p:txBody>
      </p:sp>
    </p:spTree>
    <p:extLst>
      <p:ext uri="{BB962C8B-B14F-4D97-AF65-F5344CB8AC3E}">
        <p14:creationId xmlns:p14="http://schemas.microsoft.com/office/powerpoint/2010/main" val="960325337"/>
      </p:ext>
    </p:extLst>
  </p:cSld>
  <p:clrMapOvr>
    <a:overrideClrMapping bg1="lt1" tx1="dk1" bg2="lt2" tx2="dk2" accent1="accent1" accent2="accent2" accent3="accent3" accent4="accent4" accent5="accent5" accent6="accent6" hlink="hlink" folHlink="folHlink"/>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797B4E-6FC6-40D1-9CF6-BB5AE3C2FF4C}"/>
              </a:ext>
            </a:extLst>
          </p:cNvPr>
          <p:cNvSpPr>
            <a:spLocks noGrp="1"/>
          </p:cNvSpPr>
          <p:nvPr>
            <p:ph type="title"/>
          </p:nvPr>
        </p:nvSpPr>
        <p:spPr/>
        <p:txBody>
          <a:bodyPr/>
          <a:lstStyle/>
          <a:p>
            <a:r>
              <a:rPr lang="zh-CN" altLang="en-US" dirty="0"/>
              <a:t>套公式</a:t>
            </a:r>
            <a:endParaRPr lang="en-US" dirty="0"/>
          </a:p>
        </p:txBody>
      </p:sp>
      <p:sp>
        <p:nvSpPr>
          <p:cNvPr id="3" name="Content Placeholder 2">
            <a:extLst>
              <a:ext uri="{FF2B5EF4-FFF2-40B4-BE49-F238E27FC236}">
                <a16:creationId xmlns:a16="http://schemas.microsoft.com/office/drawing/2014/main" id="{D694459C-45E7-46EA-A95A-042DD96652D6}"/>
              </a:ext>
            </a:extLst>
          </p:cNvPr>
          <p:cNvSpPr>
            <a:spLocks noGrp="1"/>
          </p:cNvSpPr>
          <p:nvPr>
            <p:ph idx="1"/>
          </p:nvPr>
        </p:nvSpPr>
        <p:spPr/>
        <p:txBody>
          <a:bodyPr/>
          <a:lstStyle/>
          <a:p>
            <a:r>
              <a:rPr lang="zh-CN" altLang="en-US" dirty="0"/>
              <a:t>在本书中，我们知道：</a:t>
            </a:r>
          </a:p>
          <a:p>
            <a:pPr lvl="1"/>
            <a:r>
              <a:rPr lang="zh-CN" altLang="en-US" dirty="0"/>
              <a:t>软件 </a:t>
            </a:r>
            <a:r>
              <a:rPr lang="en-US" altLang="zh-CN" dirty="0"/>
              <a:t>= </a:t>
            </a:r>
            <a:r>
              <a:rPr lang="zh-CN" altLang="en-US" dirty="0"/>
              <a:t>程序 </a:t>
            </a:r>
            <a:r>
              <a:rPr lang="en-US" altLang="zh-CN" dirty="0"/>
              <a:t>+ </a:t>
            </a:r>
            <a:r>
              <a:rPr lang="zh-CN" altLang="en-US" dirty="0"/>
              <a:t>软件工程</a:t>
            </a:r>
          </a:p>
          <a:p>
            <a:r>
              <a:rPr lang="zh-CN" altLang="en-US" dirty="0"/>
              <a:t>那么我们可以套用这个公式，看看“程序的质量”和“软件工程的质量”如何影响软件的质量。 就像下面这个公式： </a:t>
            </a:r>
            <a:endParaRPr lang="en-US" altLang="zh-CN" dirty="0"/>
          </a:p>
          <a:p>
            <a:pPr lvl="1"/>
            <a:r>
              <a:rPr lang="zh-CN" altLang="en-US" dirty="0"/>
              <a:t>软件</a:t>
            </a:r>
            <a:r>
              <a:rPr lang="zh-CN" altLang="en-US" baseline="-25000" dirty="0"/>
              <a:t>质量</a:t>
            </a:r>
            <a:r>
              <a:rPr lang="zh-CN" altLang="en-US" dirty="0"/>
              <a:t> </a:t>
            </a:r>
            <a:r>
              <a:rPr lang="en-US" altLang="zh-CN" dirty="0"/>
              <a:t>= </a:t>
            </a:r>
            <a:r>
              <a:rPr lang="zh-CN" altLang="en-US" dirty="0"/>
              <a:t>程序</a:t>
            </a:r>
            <a:r>
              <a:rPr lang="zh-CN" altLang="en-US" baseline="-25000" dirty="0"/>
              <a:t>质量</a:t>
            </a:r>
            <a:r>
              <a:rPr lang="zh-CN" altLang="en-US" dirty="0"/>
              <a:t> </a:t>
            </a:r>
            <a:r>
              <a:rPr lang="en-US" altLang="zh-CN" dirty="0"/>
              <a:t>+ </a:t>
            </a:r>
            <a:r>
              <a:rPr lang="zh-CN" altLang="en-US" dirty="0"/>
              <a:t>软件工程</a:t>
            </a:r>
            <a:r>
              <a:rPr lang="zh-CN" altLang="en-US" baseline="-25000" dirty="0"/>
              <a:t>质量</a:t>
            </a:r>
          </a:p>
          <a:p>
            <a:endParaRPr lang="en-US" dirty="0"/>
          </a:p>
        </p:txBody>
      </p:sp>
    </p:spTree>
    <p:extLst>
      <p:ext uri="{BB962C8B-B14F-4D97-AF65-F5344CB8AC3E}">
        <p14:creationId xmlns:p14="http://schemas.microsoft.com/office/powerpoint/2010/main" val="2031059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不同的茶壶</a:t>
            </a:r>
            <a:endParaRPr lang="en-US" dirty="0"/>
          </a:p>
        </p:txBody>
      </p:sp>
      <p:pic>
        <p:nvPicPr>
          <p:cNvPr id="1033" name="Picture 17" descr="image"/>
          <p:cNvPicPr>
            <a:picLocks noChangeAspect="1" noChangeArrowheads="1"/>
          </p:cNvPicPr>
          <p:nvPr/>
        </p:nvPicPr>
        <p:blipFill>
          <a:blip r:embed="rId2">
            <a:extLst>
              <a:ext uri="{28A0092B-C50C-407E-A947-70E740481C1C}">
                <a14:useLocalDpi xmlns:a14="http://schemas.microsoft.com/office/drawing/2010/main" val="0"/>
              </a:ext>
            </a:extLst>
          </a:blip>
          <a:srcRect l="2724" t="2" r="1447" b="1428"/>
          <a:stretch>
            <a:fillRect/>
          </a:stretch>
        </p:blipFill>
        <p:spPr bwMode="auto">
          <a:xfrm>
            <a:off x="2008710" y="2276581"/>
            <a:ext cx="1333500" cy="13144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16" descr="image"/>
          <p:cNvPicPr>
            <a:picLocks noChangeAspect="1" noChangeArrowheads="1"/>
          </p:cNvPicPr>
          <p:nvPr/>
        </p:nvPicPr>
        <p:blipFill>
          <a:blip r:embed="rId3" cstate="print">
            <a:extLst>
              <a:ext uri="{28A0092B-C50C-407E-A947-70E740481C1C}">
                <a14:useLocalDpi xmlns:a14="http://schemas.microsoft.com/office/drawing/2010/main" val="0"/>
              </a:ext>
            </a:extLst>
          </a:blip>
          <a:srcRect r="2090" b="1482"/>
          <a:stretch>
            <a:fillRect/>
          </a:stretch>
        </p:blipFill>
        <p:spPr bwMode="auto">
          <a:xfrm>
            <a:off x="3356496" y="3591030"/>
            <a:ext cx="1495425" cy="1314450"/>
          </a:xfrm>
          <a:prstGeom prst="rect">
            <a:avLst/>
          </a:prstGeom>
          <a:noFill/>
          <a:extLst>
            <a:ext uri="{909E8E84-426E-40DD-AFC4-6F175D3DCCD1}">
              <a14:hiddenFill xmlns:a14="http://schemas.microsoft.com/office/drawing/2010/main">
                <a:solidFill>
                  <a:srgbClr val="FFFFFF"/>
                </a:solidFill>
              </a14:hiddenFill>
            </a:ext>
          </a:extLst>
        </p:spPr>
      </p:pic>
      <p:pic>
        <p:nvPicPr>
          <p:cNvPr id="1031" name="Picture 15" descr="image"/>
          <p:cNvPicPr>
            <a:picLocks noChangeAspect="1" noChangeArrowheads="1"/>
          </p:cNvPicPr>
          <p:nvPr/>
        </p:nvPicPr>
        <p:blipFill>
          <a:blip r:embed="rId4">
            <a:extLst>
              <a:ext uri="{28A0092B-C50C-407E-A947-70E740481C1C}">
                <a14:useLocalDpi xmlns:a14="http://schemas.microsoft.com/office/drawing/2010/main" val="0"/>
              </a:ext>
            </a:extLst>
          </a:blip>
          <a:srcRect r="2090" b="1295"/>
          <a:stretch>
            <a:fillRect/>
          </a:stretch>
        </p:blipFill>
        <p:spPr bwMode="auto">
          <a:xfrm>
            <a:off x="4893888" y="4905480"/>
            <a:ext cx="1314450" cy="131445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11"/>
          <p:cNvSpPr>
            <a:spLocks noChangeArrowheads="1"/>
          </p:cNvSpPr>
          <p:nvPr/>
        </p:nvSpPr>
        <p:spPr bwMode="auto">
          <a:xfrm>
            <a:off x="6475553" y="3621665"/>
            <a:ext cx="210314"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900" b="0" i="0" u="none" strike="noStrike" kern="1200" cap="none" spc="0" normalizeH="0" baseline="0" noProof="0">
                <a:ln>
                  <a:noFill/>
                </a:ln>
                <a:solidFill>
                  <a:prstClr val="white"/>
                </a:solidFill>
                <a:effectLst/>
                <a:uLnTx/>
                <a:uFillTx/>
                <a:latin typeface="Warnock Pro" charset="0"/>
                <a:ea typeface="Warnock Pro" charset="0"/>
                <a:cs typeface="Times New Roman" panose="02020603050405020304" pitchFamily="18" charset="0"/>
              </a:rPr>
              <a:t> </a:t>
            </a:r>
            <a:endParaRPr kumimoji="0" lang="en-US" altLang="en-US" sz="1800" b="0" i="0" u="none" strike="noStrike" kern="1200" cap="none" spc="0" normalizeH="0" baseline="0" noProof="0">
              <a:ln>
                <a:noFill/>
              </a:ln>
              <a:solidFill>
                <a:prstClr val="white"/>
              </a:solidFill>
              <a:effectLst/>
              <a:uLnTx/>
              <a:uFillTx/>
              <a:latin typeface="Arial" panose="020B0604020202020204" pitchFamily="34" charset="0"/>
              <a:ea typeface="Microsoft YaHei"/>
              <a:cs typeface="+mn-cs"/>
            </a:endParaRPr>
          </a:p>
        </p:txBody>
      </p:sp>
      <p:sp>
        <p:nvSpPr>
          <p:cNvPr id="9" name="Rectangle 12"/>
          <p:cNvSpPr>
            <a:spLocks noChangeArrowheads="1"/>
          </p:cNvSpPr>
          <p:nvPr/>
        </p:nvSpPr>
        <p:spPr bwMode="auto">
          <a:xfrm>
            <a:off x="6475553" y="4936115"/>
            <a:ext cx="210314"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900" b="0" i="0" u="none" strike="noStrike" kern="1200" cap="none" spc="0" normalizeH="0" baseline="0" noProof="0">
                <a:ln>
                  <a:noFill/>
                </a:ln>
                <a:solidFill>
                  <a:prstClr val="white"/>
                </a:solidFill>
                <a:effectLst/>
                <a:uLnTx/>
                <a:uFillTx/>
                <a:latin typeface="Warnock Pro" charset="0"/>
                <a:ea typeface="Warnock Pro" charset="0"/>
                <a:cs typeface="Times New Roman" panose="02020603050405020304" pitchFamily="18" charset="0"/>
              </a:rPr>
              <a:t> </a:t>
            </a:r>
            <a:endParaRPr kumimoji="0" lang="en-US" altLang="en-US" sz="1800" b="0" i="0" u="none" strike="noStrike" kern="1200" cap="none" spc="0" normalizeH="0" baseline="0" noProof="0">
              <a:ln>
                <a:noFill/>
              </a:ln>
              <a:solidFill>
                <a:prstClr val="white"/>
              </a:solidFill>
              <a:effectLst/>
              <a:uLnTx/>
              <a:uFillTx/>
              <a:latin typeface="Arial" panose="020B0604020202020204" pitchFamily="34" charset="0"/>
              <a:ea typeface="Microsoft YaHei"/>
              <a:cs typeface="+mn-cs"/>
            </a:endParaRPr>
          </a:p>
        </p:txBody>
      </p:sp>
      <p:sp>
        <p:nvSpPr>
          <p:cNvPr id="3" name="文本框 2"/>
          <p:cNvSpPr txBox="1"/>
          <p:nvPr/>
        </p:nvSpPr>
        <p:spPr>
          <a:xfrm>
            <a:off x="3733800" y="2514600"/>
            <a:ext cx="3429000" cy="369332"/>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Arial" charset="0"/>
                <a:ea typeface="Microsoft YaHei"/>
                <a:cs typeface="+mn-cs"/>
              </a:rPr>
              <a:t>简单，满足基本需求</a:t>
            </a:r>
            <a:endParaRPr kumimoji="0" lang="en-US" sz="1800" b="0" i="0" u="none" strike="noStrike" kern="1200" cap="none" spc="0" normalizeH="0" baseline="0" noProof="0" dirty="0">
              <a:ln>
                <a:noFill/>
              </a:ln>
              <a:solidFill>
                <a:prstClr val="white"/>
              </a:solidFill>
              <a:effectLst/>
              <a:uLnTx/>
              <a:uFillTx/>
              <a:latin typeface="Arial" charset="0"/>
              <a:ea typeface="Microsoft YaHei"/>
              <a:cs typeface="+mn-cs"/>
            </a:endParaRPr>
          </a:p>
        </p:txBody>
      </p:sp>
      <p:sp>
        <p:nvSpPr>
          <p:cNvPr id="10" name="文本框 9"/>
          <p:cNvSpPr txBox="1"/>
          <p:nvPr/>
        </p:nvSpPr>
        <p:spPr>
          <a:xfrm>
            <a:off x="6580710" y="4905480"/>
            <a:ext cx="3706290" cy="369332"/>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Arial" charset="0"/>
                <a:ea typeface="Microsoft YaHei"/>
                <a:cs typeface="+mn-cs"/>
              </a:rPr>
              <a:t>很艺术，但是能满足基本功能么？</a:t>
            </a:r>
            <a:endParaRPr kumimoji="0" lang="en-US" sz="1800" b="0" i="0" u="none" strike="noStrike" kern="1200" cap="none" spc="0" normalizeH="0" baseline="0" noProof="0" dirty="0">
              <a:ln>
                <a:noFill/>
              </a:ln>
              <a:solidFill>
                <a:prstClr val="white"/>
              </a:solidFill>
              <a:effectLst/>
              <a:uLnTx/>
              <a:uFillTx/>
              <a:latin typeface="Arial" charset="0"/>
              <a:ea typeface="Microsoft YaHei"/>
              <a:cs typeface="+mn-cs"/>
            </a:endParaRPr>
          </a:p>
        </p:txBody>
      </p:sp>
      <p:sp>
        <p:nvSpPr>
          <p:cNvPr id="11" name="文本框 10"/>
          <p:cNvSpPr txBox="1"/>
          <p:nvPr/>
        </p:nvSpPr>
        <p:spPr>
          <a:xfrm>
            <a:off x="5029200" y="3591030"/>
            <a:ext cx="4114800" cy="369332"/>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Arial" charset="0"/>
                <a:ea typeface="Microsoft YaHei"/>
                <a:cs typeface="+mn-cs"/>
              </a:rPr>
              <a:t>在基本需求之上有文艺、感情因素</a:t>
            </a:r>
            <a:endParaRPr kumimoji="0" lang="en-US" sz="1800" b="0" i="0" u="none" strike="noStrike" kern="1200" cap="none" spc="0" normalizeH="0" baseline="0" noProof="0" dirty="0">
              <a:ln>
                <a:noFill/>
              </a:ln>
              <a:solidFill>
                <a:prstClr val="white"/>
              </a:solidFill>
              <a:effectLst/>
              <a:uLnTx/>
              <a:uFillTx/>
              <a:latin typeface="Arial" charset="0"/>
              <a:ea typeface="Microsoft YaHei"/>
              <a:cs typeface="+mn-cs"/>
            </a:endParaRPr>
          </a:p>
        </p:txBody>
      </p:sp>
    </p:spTree>
    <p:extLst>
      <p:ext uri="{BB962C8B-B14F-4D97-AF65-F5344CB8AC3E}">
        <p14:creationId xmlns:p14="http://schemas.microsoft.com/office/powerpoint/2010/main" val="2492707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033"/>
                                        </p:tgtEl>
                                        <p:attrNameLst>
                                          <p:attrName>style.visibility</p:attrName>
                                        </p:attrNameLst>
                                      </p:cBhvr>
                                      <p:to>
                                        <p:strVal val="visible"/>
                                      </p:to>
                                    </p:set>
                                    <p:animEffect transition="in" filter="fade">
                                      <p:cBhvr>
                                        <p:cTn id="11" dur="500"/>
                                        <p:tgtEl>
                                          <p:spTgt spid="1033"/>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3"/>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1032"/>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500"/>
                                        <p:tgtEl>
                                          <p:spTgt spid="11"/>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031"/>
                                        </p:tgtEl>
                                        <p:attrNameLst>
                                          <p:attrName>style.visibility</p:attrName>
                                        </p:attrNameLst>
                                      </p:cBhvr>
                                      <p:to>
                                        <p:strVal val="visible"/>
                                      </p:to>
                                    </p:set>
                                    <p:animEffect transition="in" filter="fade">
                                      <p:cBhvr>
                                        <p:cTn id="29" dur="500"/>
                                        <p:tgtEl>
                                          <p:spTgt spid="1031"/>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fade">
                                      <p:cBhvr>
                                        <p:cTn id="34"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10" grpId="0"/>
      <p:bldP spid="11"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54C5AE-4D8C-417D-9AB5-FEC556944A90}"/>
              </a:ext>
            </a:extLst>
          </p:cNvPr>
          <p:cNvSpPr>
            <a:spLocks noGrp="1"/>
          </p:cNvSpPr>
          <p:nvPr>
            <p:ph type="title"/>
          </p:nvPr>
        </p:nvSpPr>
        <p:spPr/>
        <p:txBody>
          <a:bodyPr/>
          <a:lstStyle/>
          <a:p>
            <a:r>
              <a:rPr lang="zh-CN" altLang="en-US" dirty="0"/>
              <a:t>程序的质量</a:t>
            </a:r>
            <a:endParaRPr lang="en-US" dirty="0"/>
          </a:p>
        </p:txBody>
      </p:sp>
      <p:sp>
        <p:nvSpPr>
          <p:cNvPr id="3" name="Content Placeholder 2">
            <a:extLst>
              <a:ext uri="{FF2B5EF4-FFF2-40B4-BE49-F238E27FC236}">
                <a16:creationId xmlns:a16="http://schemas.microsoft.com/office/drawing/2014/main" id="{A566EDF2-11ED-4F9B-A98E-1CAA103D0918}"/>
              </a:ext>
            </a:extLst>
          </p:cNvPr>
          <p:cNvSpPr>
            <a:spLocks noGrp="1"/>
          </p:cNvSpPr>
          <p:nvPr>
            <p:ph idx="1"/>
          </p:nvPr>
        </p:nvSpPr>
        <p:spPr/>
        <p:txBody>
          <a:bodyPr>
            <a:normAutofit fontScale="92500" lnSpcReduction="20000"/>
          </a:bodyPr>
          <a:lstStyle/>
          <a:p>
            <a:pPr>
              <a:lnSpc>
                <a:spcPct val="110000"/>
              </a:lnSpc>
            </a:pPr>
            <a:r>
              <a:rPr lang="zh-CN" altLang="en-US" dirty="0"/>
              <a:t>程序的质量体现在软件外在功能的质量。</a:t>
            </a:r>
            <a:endParaRPr lang="en-US" altLang="zh-CN" dirty="0"/>
          </a:p>
          <a:p>
            <a:pPr>
              <a:lnSpc>
                <a:spcPct val="110000"/>
              </a:lnSpc>
            </a:pPr>
            <a:r>
              <a:rPr lang="zh-CN" altLang="en-US" dirty="0"/>
              <a:t>衡量软件的功能，</a:t>
            </a:r>
            <a:endParaRPr lang="en-US" altLang="zh-CN" dirty="0"/>
          </a:p>
          <a:p>
            <a:pPr lvl="1">
              <a:lnSpc>
                <a:spcPct val="110000"/>
              </a:lnSpc>
            </a:pPr>
            <a:r>
              <a:rPr lang="zh-CN" altLang="en-US" dirty="0"/>
              <a:t>功能测试，基本的判断可以用“是</a:t>
            </a:r>
            <a:r>
              <a:rPr lang="en-US" altLang="zh-CN" dirty="0"/>
              <a:t>| </a:t>
            </a:r>
            <a:r>
              <a:rPr lang="zh-CN" altLang="en-US" dirty="0"/>
              <a:t>否”来 判定，</a:t>
            </a:r>
            <a:endParaRPr lang="en-US" altLang="zh-CN" dirty="0"/>
          </a:p>
          <a:p>
            <a:pPr lvl="2">
              <a:lnSpc>
                <a:spcPct val="110000"/>
              </a:lnSpc>
            </a:pPr>
            <a:r>
              <a:rPr lang="zh-CN" altLang="en-US" dirty="0"/>
              <a:t>例如，一个字处理软件能否通过拷贝</a:t>
            </a:r>
            <a:r>
              <a:rPr lang="en-US" altLang="zh-CN" dirty="0"/>
              <a:t>/ </a:t>
            </a:r>
            <a:r>
              <a:rPr lang="zh-CN" altLang="en-US" dirty="0"/>
              <a:t>粘贴与其他软件传递信息。</a:t>
            </a:r>
            <a:endParaRPr lang="en-US" altLang="zh-CN" dirty="0"/>
          </a:p>
          <a:p>
            <a:pPr lvl="1">
              <a:lnSpc>
                <a:spcPct val="110000"/>
              </a:lnSpc>
            </a:pPr>
            <a:r>
              <a:rPr lang="zh-CN" altLang="en-US" dirty="0"/>
              <a:t>多维度特性的综合指标来衡量，</a:t>
            </a:r>
            <a:endParaRPr lang="en-US" altLang="zh-CN" dirty="0"/>
          </a:p>
          <a:p>
            <a:pPr lvl="2">
              <a:lnSpc>
                <a:spcPct val="110000"/>
              </a:lnSpc>
            </a:pPr>
            <a:r>
              <a:rPr lang="zh-CN" altLang="en-US" dirty="0"/>
              <a:t>例如，衡量一个搜索引擎的质量，业界通常用准确度 （</a:t>
            </a:r>
            <a:r>
              <a:rPr lang="en-US" altLang="zh-CN" dirty="0"/>
              <a:t>Precision</a:t>
            </a:r>
            <a:r>
              <a:rPr lang="zh-CN" altLang="en-US" dirty="0"/>
              <a:t>）和覆盖率（</a:t>
            </a:r>
            <a:r>
              <a:rPr lang="en-US" altLang="zh-CN" dirty="0"/>
              <a:t>Recall</a:t>
            </a:r>
            <a:r>
              <a:rPr lang="zh-CN" altLang="en-US" dirty="0"/>
              <a:t>）的综合指标来表示。</a:t>
            </a:r>
            <a:endParaRPr lang="en-US" altLang="zh-CN" dirty="0"/>
          </a:p>
          <a:p>
            <a:pPr lvl="1">
              <a:lnSpc>
                <a:spcPct val="110000"/>
              </a:lnSpc>
            </a:pPr>
            <a:r>
              <a:rPr lang="zh-CN" altLang="en-US" dirty="0"/>
              <a:t>服务质量</a:t>
            </a:r>
            <a:endParaRPr lang="en-US" altLang="zh-CN" dirty="0"/>
          </a:p>
          <a:p>
            <a:pPr lvl="2">
              <a:lnSpc>
                <a:spcPct val="110000"/>
              </a:lnSpc>
            </a:pPr>
            <a:r>
              <a:rPr lang="zh-CN" altLang="en-US" dirty="0"/>
              <a:t>例如， 网站显示查询结果的速度；订票网站能并发处理业务的吞吐量；支持同时在线用户的数量。</a:t>
            </a:r>
            <a:endParaRPr lang="en-US" altLang="zh-CN" dirty="0"/>
          </a:p>
          <a:p>
            <a:pPr lvl="1">
              <a:lnSpc>
                <a:spcPct val="110000"/>
              </a:lnSpc>
            </a:pPr>
            <a:r>
              <a:rPr lang="zh-CN" altLang="en-US" dirty="0"/>
              <a:t>程序的质量还有其他方面，例如用户体验的质量、国际化的质量和安全性的质量。我们还可以用 其他数值来表示质量，例如第</a:t>
            </a:r>
            <a:r>
              <a:rPr lang="en-US" altLang="zh-CN" dirty="0"/>
              <a:t>16</a:t>
            </a:r>
            <a:r>
              <a:rPr lang="zh-CN" altLang="en-US" dirty="0"/>
              <a:t>章提到的</a:t>
            </a:r>
            <a:r>
              <a:rPr lang="en-US" altLang="zh-CN" dirty="0"/>
              <a:t>NPS</a:t>
            </a:r>
            <a:r>
              <a:rPr lang="zh-CN" altLang="en-US" dirty="0"/>
              <a:t>。</a:t>
            </a:r>
          </a:p>
          <a:p>
            <a:pPr>
              <a:lnSpc>
                <a:spcPct val="110000"/>
              </a:lnSpc>
            </a:pPr>
            <a:endParaRPr lang="en-US" dirty="0"/>
          </a:p>
        </p:txBody>
      </p:sp>
    </p:spTree>
    <p:extLst>
      <p:ext uri="{BB962C8B-B14F-4D97-AF65-F5344CB8AC3E}">
        <p14:creationId xmlns:p14="http://schemas.microsoft.com/office/powerpoint/2010/main" val="428733081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软件工程也有质量</a:t>
            </a:r>
            <a:endParaRPr lang="en-US" dirty="0"/>
          </a:p>
        </p:txBody>
      </p:sp>
      <p:sp>
        <p:nvSpPr>
          <p:cNvPr id="3" name="Content Placeholder 2"/>
          <p:cNvSpPr>
            <a:spLocks noGrp="1"/>
          </p:cNvSpPr>
          <p:nvPr>
            <p:ph idx="1"/>
          </p:nvPr>
        </p:nvSpPr>
        <p:spPr/>
        <p:txBody>
          <a:bodyPr/>
          <a:lstStyle/>
          <a:p>
            <a:pPr marL="118872" indent="0">
              <a:buNone/>
            </a:pPr>
            <a:r>
              <a:rPr lang="zh-CN" altLang="en-US" dirty="0"/>
              <a:t>软件工程的质量体现在</a:t>
            </a:r>
            <a:endParaRPr lang="en-US" altLang="zh-CN" dirty="0"/>
          </a:p>
          <a:p>
            <a:r>
              <a:rPr lang="zh-CN" altLang="en-US" dirty="0"/>
              <a:t>开发过程的可见性</a:t>
            </a:r>
            <a:endParaRPr lang="en-US" altLang="zh-CN" dirty="0"/>
          </a:p>
          <a:p>
            <a:r>
              <a:rPr lang="zh-CN" altLang="en-US" dirty="0"/>
              <a:t>开发过程的风险控制</a:t>
            </a:r>
            <a:endParaRPr lang="en-US" altLang="zh-CN" dirty="0"/>
          </a:p>
          <a:p>
            <a:r>
              <a:rPr lang="zh-CN" altLang="en-US" dirty="0"/>
              <a:t>内部模块的交付质量</a:t>
            </a:r>
            <a:endParaRPr lang="en-US" altLang="zh-CN" dirty="0"/>
          </a:p>
          <a:p>
            <a:r>
              <a:rPr lang="zh-CN" altLang="en-US" dirty="0"/>
              <a:t>开发成本的控制</a:t>
            </a:r>
            <a:endParaRPr lang="en-US" altLang="zh-CN" dirty="0"/>
          </a:p>
          <a:p>
            <a:r>
              <a:rPr lang="zh-CN" altLang="en-US" dirty="0"/>
              <a:t>内部质量指标的完成情况</a:t>
            </a:r>
            <a:endParaRPr lang="en-US" dirty="0"/>
          </a:p>
        </p:txBody>
      </p:sp>
    </p:spTree>
    <p:extLst>
      <p:ext uri="{BB962C8B-B14F-4D97-AF65-F5344CB8AC3E}">
        <p14:creationId xmlns:p14="http://schemas.microsoft.com/office/powerpoint/2010/main" val="258318004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软件工程也有质量</a:t>
            </a:r>
            <a:endParaRPr lang="en-US" dirty="0"/>
          </a:p>
        </p:txBody>
      </p:sp>
      <p:sp>
        <p:nvSpPr>
          <p:cNvPr id="3" name="Content Placeholder 2"/>
          <p:cNvSpPr>
            <a:spLocks noGrp="1"/>
          </p:cNvSpPr>
          <p:nvPr>
            <p:ph idx="1"/>
          </p:nvPr>
        </p:nvSpPr>
        <p:spPr/>
        <p:txBody>
          <a:bodyPr/>
          <a:lstStyle/>
          <a:p>
            <a:pPr marL="118872" indent="0">
              <a:buNone/>
            </a:pPr>
            <a:r>
              <a:rPr lang="zh-CN" altLang="en-US" dirty="0"/>
              <a:t>软件工程的质量体现在 </a:t>
            </a:r>
            <a:r>
              <a:rPr lang="en-US" altLang="zh-CN" dirty="0"/>
              <a:t>- </a:t>
            </a:r>
            <a:r>
              <a:rPr lang="zh-CN" altLang="en-US" dirty="0"/>
              <a:t>开发过程的可见性</a:t>
            </a:r>
            <a:endParaRPr lang="en-US" altLang="zh-CN" dirty="0"/>
          </a:p>
          <a:p>
            <a:r>
              <a:rPr lang="zh-CN" altLang="en-US" dirty="0"/>
              <a:t>很多项目一直不能演示</a:t>
            </a:r>
            <a:endParaRPr lang="en-US" altLang="zh-CN" dirty="0"/>
          </a:p>
          <a:p>
            <a:r>
              <a:rPr lang="zh-CN" altLang="en-US" dirty="0"/>
              <a:t>一直说 “还有三个月就好了”， 说了两年</a:t>
            </a:r>
            <a:endParaRPr lang="en-US" dirty="0"/>
          </a:p>
        </p:txBody>
      </p:sp>
    </p:spTree>
    <p:extLst>
      <p:ext uri="{BB962C8B-B14F-4D97-AF65-F5344CB8AC3E}">
        <p14:creationId xmlns:p14="http://schemas.microsoft.com/office/powerpoint/2010/main" val="156298533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p:spPr>
        <p:txBody>
          <a:bodyPr>
            <a:normAutofit/>
          </a:bodyPr>
          <a:lstStyle/>
          <a:p>
            <a:r>
              <a:rPr lang="zh-CN" altLang="en-US" sz="4600">
                <a:solidFill>
                  <a:schemeClr val="tx1"/>
                </a:solidFill>
              </a:rPr>
              <a:t>软件工程也有质量</a:t>
            </a:r>
            <a:r>
              <a:rPr lang="en-US" altLang="zh-CN" sz="4600">
                <a:solidFill>
                  <a:schemeClr val="tx1"/>
                </a:solidFill>
              </a:rPr>
              <a:t> -</a:t>
            </a:r>
            <a:r>
              <a:rPr lang="zh-CN" altLang="en-US" sz="4600">
                <a:solidFill>
                  <a:schemeClr val="tx1"/>
                </a:solidFill>
              </a:rPr>
              <a:t>开发过程的风险控制</a:t>
            </a:r>
            <a:endParaRPr lang="en-US" sz="4600">
              <a:solidFill>
                <a:schemeClr val="tx1"/>
              </a:solidFill>
            </a:endParaRPr>
          </a:p>
        </p:txBody>
      </p:sp>
      <p:graphicFrame>
        <p:nvGraphicFramePr>
          <p:cNvPr id="5" name="Content Placeholder 2">
            <a:extLst>
              <a:ext uri="{FF2B5EF4-FFF2-40B4-BE49-F238E27FC236}">
                <a16:creationId xmlns:a16="http://schemas.microsoft.com/office/drawing/2014/main" id="{72520377-F72D-4AC9-8120-D1579DF72510}"/>
              </a:ext>
            </a:extLst>
          </p:cNvPr>
          <p:cNvGraphicFramePr>
            <a:graphicFrameLocks noGrp="1"/>
          </p:cNvGraphicFramePr>
          <p:nvPr>
            <p:ph idx="1"/>
            <p:extLst/>
          </p:nvPr>
        </p:nvGraphicFramePr>
        <p:xfrm>
          <a:off x="979488" y="1825625"/>
          <a:ext cx="10233025"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2305498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zh-CN" altLang="en-US" dirty="0"/>
              <a:t>软件工程也有质量 </a:t>
            </a:r>
            <a:r>
              <a:rPr lang="en-US" altLang="zh-CN" dirty="0"/>
              <a:t>-</a:t>
            </a:r>
            <a:r>
              <a:rPr lang="zh-CN" altLang="en-US" dirty="0"/>
              <a:t>内部模块的交付质量</a:t>
            </a:r>
            <a:endParaRPr lang="en-US" dirty="0"/>
          </a:p>
        </p:txBody>
      </p:sp>
      <p:sp>
        <p:nvSpPr>
          <p:cNvPr id="3" name="Content Placeholder 2"/>
          <p:cNvSpPr>
            <a:spLocks noGrp="1"/>
          </p:cNvSpPr>
          <p:nvPr>
            <p:ph idx="1"/>
          </p:nvPr>
        </p:nvSpPr>
        <p:spPr/>
        <p:txBody>
          <a:bodyPr/>
          <a:lstStyle/>
          <a:p>
            <a:r>
              <a:rPr lang="zh-CN" altLang="en-US" dirty="0"/>
              <a:t>① 内部模块经常崩溃，延误开发；</a:t>
            </a:r>
            <a:endParaRPr lang="en-US" altLang="zh-CN" dirty="0"/>
          </a:p>
          <a:p>
            <a:r>
              <a:rPr lang="zh-CN" altLang="en-US" dirty="0"/>
              <a:t>② 项目内部的里程碑实现质量太差， 导致最终产品未能达到预期质量标准；</a:t>
            </a:r>
            <a:endParaRPr lang="en-US" altLang="zh-CN" dirty="0"/>
          </a:p>
          <a:p>
            <a:r>
              <a:rPr lang="zh-CN" altLang="en-US" dirty="0"/>
              <a:t>③ 项目管理工具太难用，太繁琐，速度慢；</a:t>
            </a:r>
            <a:endParaRPr lang="en-US" altLang="zh-CN" dirty="0"/>
          </a:p>
          <a:p>
            <a:r>
              <a:rPr lang="zh-CN" altLang="en-US" dirty="0"/>
              <a:t>④ 工具体现的软件工程流程与团队实际运作不符合；导致工具显示的状态并不是团队实际进度</a:t>
            </a:r>
            <a:endParaRPr lang="en-US" altLang="zh-CN" dirty="0"/>
          </a:p>
          <a:p>
            <a:r>
              <a:rPr lang="zh-CN" altLang="en-US" dirty="0"/>
              <a:t>⑤ 并不是所有人都使用项目管理工 具（例如很多人不想用规定的工具来跟踪</a:t>
            </a:r>
            <a:r>
              <a:rPr lang="en-US" altLang="zh-CN" dirty="0"/>
              <a:t>Bug</a:t>
            </a:r>
            <a:r>
              <a:rPr lang="zh-CN" altLang="en-US" dirty="0"/>
              <a:t>）</a:t>
            </a:r>
            <a:endParaRPr lang="en-US" dirty="0"/>
          </a:p>
        </p:txBody>
      </p:sp>
    </p:spTree>
    <p:extLst>
      <p:ext uri="{BB962C8B-B14F-4D97-AF65-F5344CB8AC3E}">
        <p14:creationId xmlns:p14="http://schemas.microsoft.com/office/powerpoint/2010/main" val="220562995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zh-CN" altLang="en-US" dirty="0"/>
              <a:t>软件工程也有质量 </a:t>
            </a:r>
            <a:r>
              <a:rPr lang="en-US" altLang="zh-CN" dirty="0"/>
              <a:t>-</a:t>
            </a:r>
            <a:r>
              <a:rPr lang="zh-CN" altLang="en-US" dirty="0"/>
              <a:t>开发成本的控制</a:t>
            </a:r>
            <a:endParaRPr lang="en-US" dirty="0"/>
          </a:p>
        </p:txBody>
      </p:sp>
      <p:sp>
        <p:nvSpPr>
          <p:cNvPr id="3" name="Content Placeholder 2"/>
          <p:cNvSpPr>
            <a:spLocks noGrp="1"/>
          </p:cNvSpPr>
          <p:nvPr>
            <p:ph idx="1"/>
          </p:nvPr>
        </p:nvSpPr>
        <p:spPr/>
        <p:txBody>
          <a:bodyPr/>
          <a:lstStyle/>
          <a:p>
            <a:pPr marL="118872" indent="0">
              <a:buNone/>
            </a:pPr>
            <a:r>
              <a:rPr lang="zh-CN" altLang="en-US" dirty="0"/>
              <a:t>成本包括时间和金钱等，例如团队眼看完不成预定任务，只好花钱请第三方帮助完成 工作，从而付出巨大成本，影响团队的业绩。</a:t>
            </a:r>
          </a:p>
          <a:p>
            <a:pPr marL="118872" indent="0">
              <a:buNone/>
            </a:pPr>
            <a:r>
              <a:rPr lang="zh-CN" altLang="en-US" dirty="0"/>
              <a:t> </a:t>
            </a:r>
            <a:endParaRPr lang="en-US" dirty="0"/>
          </a:p>
        </p:txBody>
      </p:sp>
    </p:spTree>
    <p:extLst>
      <p:ext uri="{BB962C8B-B14F-4D97-AF65-F5344CB8AC3E}">
        <p14:creationId xmlns:p14="http://schemas.microsoft.com/office/powerpoint/2010/main" val="253865598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zh-CN" altLang="en-US" dirty="0"/>
              <a:t>软件工程也有质量 </a:t>
            </a:r>
            <a:r>
              <a:rPr lang="en-US" altLang="zh-CN" dirty="0"/>
              <a:t>-</a:t>
            </a:r>
            <a:r>
              <a:rPr lang="zh-CN" altLang="en-US" dirty="0"/>
              <a:t>内部质量指标的完成情况</a:t>
            </a:r>
            <a:endParaRPr lang="en-US" dirty="0"/>
          </a:p>
        </p:txBody>
      </p:sp>
      <p:sp>
        <p:nvSpPr>
          <p:cNvPr id="3" name="Content Placeholder 2"/>
          <p:cNvSpPr>
            <a:spLocks noGrp="1"/>
          </p:cNvSpPr>
          <p:nvPr>
            <p:ph idx="1"/>
          </p:nvPr>
        </p:nvSpPr>
        <p:spPr/>
        <p:txBody>
          <a:bodyPr>
            <a:normAutofit fontScale="77500" lnSpcReduction="20000"/>
          </a:bodyPr>
          <a:lstStyle/>
          <a:p>
            <a:pPr marL="118872" indent="0">
              <a:buNone/>
            </a:pPr>
            <a:r>
              <a:rPr lang="zh-CN" altLang="en-US" dirty="0"/>
              <a:t>团队会在项目启动时制定一些内部质量指标，例如</a:t>
            </a:r>
            <a:endParaRPr lang="en-US" altLang="zh-CN" dirty="0"/>
          </a:p>
          <a:p>
            <a:pPr marL="118872" indent="0">
              <a:buNone/>
            </a:pPr>
            <a:r>
              <a:rPr lang="en-US" altLang="zh-CN" dirty="0"/>
              <a:t>	</a:t>
            </a:r>
            <a:r>
              <a:rPr lang="zh-CN" altLang="en-US" dirty="0"/>
              <a:t>测试用例的数量、</a:t>
            </a:r>
            <a:endParaRPr lang="en-US" altLang="zh-CN" dirty="0"/>
          </a:p>
          <a:p>
            <a:pPr marL="118872" indent="0">
              <a:buNone/>
            </a:pPr>
            <a:r>
              <a:rPr lang="en-US" altLang="zh-CN" dirty="0"/>
              <a:t>	</a:t>
            </a:r>
            <a:r>
              <a:rPr lang="zh-CN" altLang="en-US" dirty="0"/>
              <a:t>测试自动化的程 度、</a:t>
            </a:r>
            <a:endParaRPr lang="en-US" altLang="zh-CN" dirty="0"/>
          </a:p>
          <a:p>
            <a:pPr marL="118872" indent="0">
              <a:buNone/>
            </a:pPr>
            <a:r>
              <a:rPr lang="en-US" altLang="zh-CN" dirty="0"/>
              <a:t>	</a:t>
            </a:r>
            <a:r>
              <a:rPr lang="zh-CN" altLang="en-US" dirty="0"/>
              <a:t>每日构建的速度、</a:t>
            </a:r>
            <a:endParaRPr lang="en-US" altLang="zh-CN" dirty="0"/>
          </a:p>
          <a:p>
            <a:pPr marL="118872" indent="0">
              <a:buNone/>
            </a:pPr>
            <a:r>
              <a:rPr lang="en-US" altLang="zh-CN" dirty="0"/>
              <a:t>	</a:t>
            </a:r>
            <a:r>
              <a:rPr lang="zh-CN" altLang="en-US" dirty="0"/>
              <a:t>自动部署系统的效率、</a:t>
            </a:r>
            <a:endParaRPr lang="en-US" altLang="zh-CN" dirty="0"/>
          </a:p>
          <a:p>
            <a:pPr marL="118872" indent="0">
              <a:buNone/>
            </a:pPr>
            <a:r>
              <a:rPr lang="en-US" altLang="zh-CN" dirty="0"/>
              <a:t>	</a:t>
            </a:r>
            <a:r>
              <a:rPr lang="zh-CN" altLang="en-US" dirty="0"/>
              <a:t>代码覆盖率、</a:t>
            </a:r>
            <a:endParaRPr lang="en-US" altLang="zh-CN" dirty="0"/>
          </a:p>
          <a:p>
            <a:pPr marL="118872" indent="0">
              <a:buNone/>
            </a:pPr>
            <a:r>
              <a:rPr lang="en-US" altLang="zh-CN" dirty="0"/>
              <a:t>	</a:t>
            </a:r>
            <a:r>
              <a:rPr lang="zh-CN" altLang="en-US" dirty="0"/>
              <a:t>文档的质量，等等。</a:t>
            </a:r>
            <a:endParaRPr lang="en-US" altLang="zh-CN" dirty="0"/>
          </a:p>
          <a:p>
            <a:pPr marL="118872" indent="0">
              <a:buNone/>
            </a:pPr>
            <a:endParaRPr lang="en-US" altLang="zh-CN" dirty="0"/>
          </a:p>
          <a:p>
            <a:pPr marL="118872" indent="0">
              <a:buNone/>
            </a:pPr>
            <a:r>
              <a:rPr lang="zh-CN" altLang="en-US" dirty="0"/>
              <a:t>低劣的内部质量，会对产品的外部质量产生深远的负面 影响。同时影响士气</a:t>
            </a:r>
            <a:endParaRPr lang="en-US" altLang="zh-CN" dirty="0"/>
          </a:p>
          <a:p>
            <a:pPr marL="118872" indent="0">
              <a:buNone/>
            </a:pPr>
            <a:endParaRPr lang="en-US" altLang="zh-CN" dirty="0"/>
          </a:p>
          <a:p>
            <a:pPr marL="118872" indent="0">
              <a:buNone/>
            </a:pPr>
            <a:r>
              <a:rPr lang="zh-CN" altLang="en-US" dirty="0"/>
              <a:t>思考：采访以前的软件工程团队，他们有上面的问题么？有的连代码都找不到了。那他们学到了什么软件工程呢？ </a:t>
            </a:r>
          </a:p>
          <a:p>
            <a:pPr marL="118872" indent="0">
              <a:buNone/>
            </a:pPr>
            <a:endParaRPr lang="en-US" dirty="0"/>
          </a:p>
        </p:txBody>
      </p:sp>
    </p:spTree>
    <p:extLst>
      <p:ext uri="{BB962C8B-B14F-4D97-AF65-F5344CB8AC3E}">
        <p14:creationId xmlns:p14="http://schemas.microsoft.com/office/powerpoint/2010/main" val="301958618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CMMI</a:t>
            </a:r>
            <a:endParaRPr lang="en-US" dirty="0"/>
          </a:p>
        </p:txBody>
      </p:sp>
      <p:sp>
        <p:nvSpPr>
          <p:cNvPr id="3" name="Content Placeholder 2"/>
          <p:cNvSpPr>
            <a:spLocks noGrp="1"/>
          </p:cNvSpPr>
          <p:nvPr>
            <p:ph idx="1"/>
          </p:nvPr>
        </p:nvSpPr>
        <p:spPr/>
        <p:txBody>
          <a:bodyPr>
            <a:normAutofit/>
          </a:bodyPr>
          <a:lstStyle/>
          <a:p>
            <a:r>
              <a:rPr lang="zh-CN" altLang="en-US" dirty="0"/>
              <a:t>如果一个软件团队越做越好，那么它就越来越成熟。我们怎么衡量 “成熟度” 呢？</a:t>
            </a:r>
            <a:endParaRPr lang="en-US" altLang="zh-CN" dirty="0"/>
          </a:p>
          <a:p>
            <a:r>
              <a:rPr lang="en-US" altLang="zh-CN" dirty="0"/>
              <a:t>CMMI - </a:t>
            </a:r>
            <a:r>
              <a:rPr lang="en-US" b="1" dirty="0"/>
              <a:t>C</a:t>
            </a:r>
            <a:r>
              <a:rPr lang="en-US" dirty="0"/>
              <a:t>apacity </a:t>
            </a:r>
            <a:r>
              <a:rPr lang="en-US" b="1" dirty="0"/>
              <a:t>M</a:t>
            </a:r>
            <a:r>
              <a:rPr lang="en-US" dirty="0"/>
              <a:t>aturity </a:t>
            </a:r>
            <a:r>
              <a:rPr lang="en-US" b="1" dirty="0"/>
              <a:t>M</a:t>
            </a:r>
            <a:r>
              <a:rPr lang="en-US" dirty="0"/>
              <a:t>odel </a:t>
            </a:r>
            <a:r>
              <a:rPr lang="en-US" b="1" dirty="0"/>
              <a:t>I</a:t>
            </a:r>
            <a:r>
              <a:rPr lang="en-US" dirty="0"/>
              <a:t>ntegrated</a:t>
            </a:r>
          </a:p>
          <a:p>
            <a:pPr lvl="1"/>
            <a:r>
              <a:rPr lang="en-US" dirty="0"/>
              <a:t>Defined by CMU Software Engineering Institute</a:t>
            </a:r>
          </a:p>
          <a:p>
            <a:r>
              <a:rPr lang="en-US" dirty="0"/>
              <a:t>CMMI</a:t>
            </a:r>
            <a:r>
              <a:rPr lang="zh-CN" altLang="en-US" dirty="0"/>
              <a:t>虽然源于美国，但在世界各地得到了广泛的推广与接受。</a:t>
            </a:r>
            <a:endParaRPr lang="en-US" altLang="zh-CN" dirty="0"/>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CMMI 1</a:t>
            </a:r>
            <a:endParaRPr lang="en-US" dirty="0"/>
          </a:p>
        </p:txBody>
      </p:sp>
      <p:sp>
        <p:nvSpPr>
          <p:cNvPr id="3" name="Content Placeholder 2"/>
          <p:cNvSpPr>
            <a:spLocks noGrp="1"/>
          </p:cNvSpPr>
          <p:nvPr>
            <p:ph idx="1"/>
          </p:nvPr>
        </p:nvSpPr>
        <p:spPr/>
        <p:txBody>
          <a:bodyPr>
            <a:normAutofit/>
          </a:bodyPr>
          <a:lstStyle/>
          <a:p>
            <a:r>
              <a:rPr lang="en-US" dirty="0"/>
              <a:t>CMMI</a:t>
            </a:r>
            <a:r>
              <a:rPr lang="zh-CN" altLang="en-US" dirty="0"/>
              <a:t>一级，完成级。</a:t>
            </a:r>
            <a:endParaRPr lang="en-US" altLang="zh-CN" dirty="0"/>
          </a:p>
          <a:p>
            <a:r>
              <a:rPr lang="zh-CN" altLang="en-US" dirty="0"/>
              <a:t>在完成级水平上，企业对项目的目标与要做的努力很清晰，项目的目标得以实现。但是由于任务的完成带有很大的偶然性，企业无法保证在实施同类项目的时候仍然能够完成任务。</a:t>
            </a:r>
            <a:endParaRPr lang="en-US" altLang="zh-CN" dirty="0"/>
          </a:p>
          <a:p>
            <a:r>
              <a:rPr lang="zh-CN" altLang="en-US" dirty="0"/>
              <a:t>企业在一级上的项目实施对实施人员有很大的依赖性。</a:t>
            </a:r>
            <a:endParaRPr lang="en-US" dirty="0"/>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CMMI 2</a:t>
            </a:r>
            <a:endParaRPr lang="en-US" dirty="0"/>
          </a:p>
        </p:txBody>
      </p:sp>
      <p:sp>
        <p:nvSpPr>
          <p:cNvPr id="3" name="Content Placeholder 2"/>
          <p:cNvSpPr>
            <a:spLocks noGrp="1"/>
          </p:cNvSpPr>
          <p:nvPr>
            <p:ph idx="1"/>
          </p:nvPr>
        </p:nvSpPr>
        <p:spPr/>
        <p:txBody>
          <a:bodyPr>
            <a:normAutofit/>
          </a:bodyPr>
          <a:lstStyle/>
          <a:p>
            <a:r>
              <a:rPr lang="en-US" dirty="0"/>
              <a:t>CMMI</a:t>
            </a:r>
            <a:r>
              <a:rPr lang="zh-CN" altLang="en-US" dirty="0"/>
              <a:t>二级，管理级。</a:t>
            </a:r>
            <a:endParaRPr lang="en-US" altLang="zh-CN" dirty="0"/>
          </a:p>
          <a:p>
            <a:r>
              <a:rPr lang="zh-CN" altLang="en-US" dirty="0"/>
              <a:t>在管理级水平上，企业在项目实施上能够遵守既定的计划与流程，有资源准备，权责到人，对相关的项目实施人员有相应的培训，对整个流程有监测与控制，并联合上级单位对项目与流程进行审查。</a:t>
            </a:r>
            <a:endParaRPr lang="en-US" altLang="zh-CN" dirty="0"/>
          </a:p>
          <a:p>
            <a:r>
              <a:rPr lang="zh-CN" altLang="en-US" dirty="0"/>
              <a:t>企业在二级水平上体现了对项目的一系列管理程序。这一系列的管理手段排除了企业在 </a:t>
            </a:r>
            <a:r>
              <a:rPr lang="en-US" altLang="zh-CN" dirty="0"/>
              <a:t>CMM1</a:t>
            </a:r>
            <a:r>
              <a:rPr lang="zh-CN" altLang="en-US" dirty="0"/>
              <a:t>时完成任务的随机性，保证了企业的所有项目实施都会得到成功。</a:t>
            </a:r>
            <a:endParaRPr lang="en-US" dirty="0"/>
          </a:p>
          <a:p>
            <a:endParaRPr lang="en-US" dirty="0"/>
          </a:p>
          <a:p>
            <a:endParaRPr lang="en-US" dirty="0"/>
          </a:p>
        </p:txBody>
      </p:sp>
    </p:spTree>
  </p:cSld>
  <p:clrMapOvr>
    <a:masterClrMapping/>
  </p:clrMapOvr>
</p:sld>
</file>

<file path=ppt/theme/_rels/theme3.xml.rels><?xml version="1.0" encoding="UTF-8" standalone="yes"?>
<Relationships xmlns="http://schemas.openxmlformats.org/package/2006/relationships"><Relationship Id="rId1" Type="http://schemas.openxmlformats.org/officeDocument/2006/relationships/image" Target="../media/image3.jpeg"/></Relationships>
</file>

<file path=ppt/theme/theme1.xml><?xml version="1.0" encoding="utf-8"?>
<a:theme xmlns:a="http://schemas.openxmlformats.org/drawingml/2006/main" name="Office 主题​​">
  <a:themeElements>
    <a:clrScheme name="teach">
      <a:dk1>
        <a:srgbClr val="11344A"/>
      </a:dk1>
      <a:lt1>
        <a:srgbClr val="E6F5FF"/>
      </a:lt1>
      <a:dk2>
        <a:srgbClr val="11344A"/>
      </a:dk2>
      <a:lt2>
        <a:srgbClr val="E6F5FF"/>
      </a:lt2>
      <a:accent1>
        <a:srgbClr val="115D8A"/>
      </a:accent1>
      <a:accent2>
        <a:srgbClr val="19B5CA"/>
      </a:accent2>
      <a:accent3>
        <a:srgbClr val="FFCA0F"/>
      </a:accent3>
      <a:accent4>
        <a:srgbClr val="D28527"/>
      </a:accent4>
      <a:accent5>
        <a:srgbClr val="CE2424"/>
      </a:accent5>
      <a:accent6>
        <a:srgbClr val="37990E"/>
      </a:accent6>
      <a:hlink>
        <a:srgbClr val="0563C1"/>
      </a:hlink>
      <a:folHlink>
        <a:srgbClr val="954F72"/>
      </a:folHlink>
    </a:clrScheme>
    <a:fontScheme name="teach">
      <a:majorFont>
        <a:latin typeface="Candara"/>
        <a:ea typeface="微软雅黑"/>
        <a:cs typeface=""/>
      </a:majorFont>
      <a:minorFont>
        <a:latin typeface="Candara"/>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Depth">
  <a:themeElements>
    <a:clrScheme name="Depth">
      <a:dk1>
        <a:sysClr val="windowText" lastClr="000000"/>
      </a:dk1>
      <a:lt1>
        <a:sysClr val="window" lastClr="FFFFFF"/>
      </a:lt1>
      <a:dk2>
        <a:srgbClr val="455F51"/>
      </a:dk2>
      <a:lt2>
        <a:srgbClr val="94D7E4"/>
      </a:lt2>
      <a:accent1>
        <a:srgbClr val="41AEBD"/>
      </a:accent1>
      <a:accent2>
        <a:srgbClr val="97E9D5"/>
      </a:accent2>
      <a:accent3>
        <a:srgbClr val="A2CF49"/>
      </a:accent3>
      <a:accent4>
        <a:srgbClr val="608F3D"/>
      </a:accent4>
      <a:accent5>
        <a:srgbClr val="F4DE3A"/>
      </a:accent5>
      <a:accent6>
        <a:srgbClr val="FCB11C"/>
      </a:accent6>
      <a:hlink>
        <a:srgbClr val="FBCA98"/>
      </a:hlink>
      <a:folHlink>
        <a:srgbClr val="D3B86D"/>
      </a:folHlink>
    </a:clrScheme>
    <a:fontScheme name="Yahei">
      <a:majorFont>
        <a:latin typeface="Calibri Light"/>
        <a:ea typeface="Microsoft YaHei UI"/>
        <a:cs typeface=""/>
      </a:majorFont>
      <a:minorFont>
        <a:latin typeface="Calibri"/>
        <a:ea typeface="Microsoft YaHei"/>
        <a:cs typeface=""/>
      </a:minorFont>
    </a:fontScheme>
    <a:fmtScheme name="Depth">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epth" id="{7BEAFC2A-325C-49C4-AC08-2B765DA903F9}" vid="{1735E755-43E6-43AA-ABA2-C989ECC79AF5}"/>
    </a:ext>
  </a:extLst>
</a:theme>
</file>

<file path=ppt/theme/theme3.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3383</TotalTime>
  <Words>8235</Words>
  <Application>Microsoft Office PowerPoint</Application>
  <PresentationFormat>宽屏</PresentationFormat>
  <Paragraphs>899</Paragraphs>
  <Slides>123</Slides>
  <Notes>20</Notes>
  <HiddenSlides>0</HiddenSlides>
  <MMClips>0</MMClips>
  <ScaleCrop>false</ScaleCrop>
  <HeadingPairs>
    <vt:vector size="8" baseType="variant">
      <vt:variant>
        <vt:lpstr>已用的字体</vt:lpstr>
      </vt:variant>
      <vt:variant>
        <vt:i4>23</vt:i4>
      </vt:variant>
      <vt:variant>
        <vt:lpstr>主题</vt:lpstr>
      </vt:variant>
      <vt:variant>
        <vt:i4>3</vt:i4>
      </vt:variant>
      <vt:variant>
        <vt:lpstr>嵌入 OLE 服务器</vt:lpstr>
      </vt:variant>
      <vt:variant>
        <vt:i4>1</vt:i4>
      </vt:variant>
      <vt:variant>
        <vt:lpstr>幻灯片标题</vt:lpstr>
      </vt:variant>
      <vt:variant>
        <vt:i4>123</vt:i4>
      </vt:variant>
    </vt:vector>
  </HeadingPairs>
  <TitlesOfParts>
    <vt:vector size="150" baseType="lpstr">
      <vt:lpstr>Microsoft YaHei UI</vt:lpstr>
      <vt:lpstr>Segoe Semibold</vt:lpstr>
      <vt:lpstr>Warnock Pro</vt:lpstr>
      <vt:lpstr>等线</vt:lpstr>
      <vt:lpstr>方正兰亭黑_GBK</vt:lpstr>
      <vt:lpstr>方正兰亭中黑_GBK</vt:lpstr>
      <vt:lpstr>黑体</vt:lpstr>
      <vt:lpstr>华文楷体</vt:lpstr>
      <vt:lpstr>KaiTi_GB2312</vt:lpstr>
      <vt:lpstr>宋体</vt:lpstr>
      <vt:lpstr>宋体</vt:lpstr>
      <vt:lpstr>微软雅黑</vt:lpstr>
      <vt:lpstr>微软雅黑</vt:lpstr>
      <vt:lpstr>Arial</vt:lpstr>
      <vt:lpstr>Calibri</vt:lpstr>
      <vt:lpstr>Calibri Light</vt:lpstr>
      <vt:lpstr>Candara</vt:lpstr>
      <vt:lpstr>Century Gothic</vt:lpstr>
      <vt:lpstr>Times New Roman</vt:lpstr>
      <vt:lpstr>Verdana</vt:lpstr>
      <vt:lpstr>Wingdings</vt:lpstr>
      <vt:lpstr>Wingdings 2</vt:lpstr>
      <vt:lpstr>Wingdings 3</vt:lpstr>
      <vt:lpstr>Office 主题​​</vt:lpstr>
      <vt:lpstr>Depth</vt:lpstr>
      <vt:lpstr>Ion</vt:lpstr>
      <vt:lpstr>Document</vt:lpstr>
      <vt:lpstr>程序设计进阶与实践</vt:lpstr>
      <vt:lpstr>时间安排</vt:lpstr>
      <vt:lpstr>Online Judge</vt:lpstr>
      <vt:lpstr>Online Judge</vt:lpstr>
      <vt:lpstr>编程⽐赛中最常见的三种赛制：ACM、OI、IOI</vt:lpstr>
      <vt:lpstr>编程⽐赛中最常见的三种赛制：ACM、OI、IOI</vt:lpstr>
      <vt:lpstr>编程⽐赛中最常见的三种赛制：ACM、OI、IOI</vt:lpstr>
      <vt:lpstr>用户体验</vt:lpstr>
      <vt:lpstr>不同的茶壶</vt:lpstr>
      <vt:lpstr>做减法</vt:lpstr>
      <vt:lpstr>姥姥的遥控器</vt:lpstr>
      <vt:lpstr>电子邮箱的UX</vt:lpstr>
      <vt:lpstr>替用户着想 – 他们有多蠢？</vt:lpstr>
      <vt:lpstr>需要解释 “a” 这个单词么</vt:lpstr>
      <vt:lpstr>替用户着想 – 越用越好用</vt:lpstr>
      <vt:lpstr>找到你多次使用的字体</vt:lpstr>
      <vt:lpstr>Word 字体选择</vt:lpstr>
      <vt:lpstr>短期/长期</vt:lpstr>
      <vt:lpstr>短期/长期</vt:lpstr>
      <vt:lpstr>短期/长期使用</vt:lpstr>
      <vt:lpstr>不让用户犯错误</vt:lpstr>
      <vt:lpstr>细节</vt:lpstr>
      <vt:lpstr>解决办法</vt:lpstr>
      <vt:lpstr>以前同学的建议</vt:lpstr>
      <vt:lpstr>把两个按钮分开，明显区分</vt:lpstr>
      <vt:lpstr>[喷水刷窗]  [FM 电台]  [弹射座椅]  [机舱灯] </vt:lpstr>
      <vt:lpstr>认知阻力</vt:lpstr>
      <vt:lpstr>5W1H</vt:lpstr>
      <vt:lpstr>设计的三个层次</vt:lpstr>
      <vt:lpstr>设计步骤</vt:lpstr>
      <vt:lpstr>贯穿多种设备的用户体验 </vt:lpstr>
      <vt:lpstr>分析 - 怎样设计一个音量控制UI</vt:lpstr>
      <vt:lpstr>用户体验设计的原则</vt:lpstr>
      <vt:lpstr>PowerPoint 演示文稿</vt:lpstr>
      <vt:lpstr>PowerPoint 演示文稿</vt:lpstr>
      <vt:lpstr>PowerPoint 演示文稿</vt:lpstr>
      <vt:lpstr>PowerPoint 演示文稿</vt:lpstr>
      <vt:lpstr>PowerPoint 演示文稿</vt:lpstr>
      <vt:lpstr>PowerPoint 演示文稿</vt:lpstr>
      <vt:lpstr>需要文档么？</vt:lpstr>
      <vt:lpstr>课堂练习</vt:lpstr>
      <vt:lpstr>讨论</vt:lpstr>
      <vt:lpstr>软件测试</vt:lpstr>
      <vt:lpstr>定义</vt:lpstr>
      <vt:lpstr>质量为何重要? （这还用问）</vt:lpstr>
      <vt:lpstr>Real world example</vt:lpstr>
      <vt:lpstr>Quality/质量是啥？</vt:lpstr>
      <vt:lpstr>Is Testing Sufficient to ensure Quality?</vt:lpstr>
      <vt:lpstr>QA in Microsoft</vt:lpstr>
      <vt:lpstr>QA in Microsoft</vt:lpstr>
      <vt:lpstr>产品周期中的质量保障</vt:lpstr>
      <vt:lpstr>QA in Microsoft</vt:lpstr>
      <vt:lpstr>测试工程师典型的一天</vt:lpstr>
      <vt:lpstr>有关测试的误解</vt:lpstr>
      <vt:lpstr>有关测试的误解</vt:lpstr>
      <vt:lpstr>有关测试的误解</vt:lpstr>
      <vt:lpstr>有关测试的误解</vt:lpstr>
      <vt:lpstr>Different kind of test</vt:lpstr>
      <vt:lpstr>Bug：缺陷</vt:lpstr>
      <vt:lpstr>Example</vt:lpstr>
      <vt:lpstr>A good bug report</vt:lpstr>
      <vt:lpstr>Severity</vt:lpstr>
      <vt:lpstr>What you can fix</vt:lpstr>
      <vt:lpstr>A bug’s life cycle</vt:lpstr>
      <vt:lpstr>What does Tester do</vt:lpstr>
      <vt:lpstr>Different tests</vt:lpstr>
      <vt:lpstr>Different type of tests functional test</vt:lpstr>
      <vt:lpstr>Non functional test</vt:lpstr>
      <vt:lpstr>Purpose of test</vt:lpstr>
      <vt:lpstr>Method of testing</vt:lpstr>
      <vt:lpstr>Test Matrix</vt:lpstr>
      <vt:lpstr>Simplified Test Matrix</vt:lpstr>
      <vt:lpstr>Further simplify the matrix</vt:lpstr>
      <vt:lpstr>Example -如何测试效能</vt:lpstr>
      <vt:lpstr>Example - 旅客列车</vt:lpstr>
      <vt:lpstr>TFS example</vt:lpstr>
      <vt:lpstr>Load Test (cont.)</vt:lpstr>
      <vt:lpstr>Load Test Result</vt:lpstr>
      <vt:lpstr>Exercise</vt:lpstr>
      <vt:lpstr>Testing &amp; QA overview</vt:lpstr>
      <vt:lpstr>Home Work – Bug Bash</vt:lpstr>
      <vt:lpstr>In-class exercise</vt:lpstr>
      <vt:lpstr>What to do</vt:lpstr>
      <vt:lpstr>Team Homework #9</vt:lpstr>
      <vt:lpstr>Summary of homework</vt:lpstr>
      <vt:lpstr>讨论</vt:lpstr>
      <vt:lpstr>软件工程的质量</vt:lpstr>
      <vt:lpstr>什么是软件的质量（Software Quality） ？</vt:lpstr>
      <vt:lpstr>套公式</vt:lpstr>
      <vt:lpstr>程序的质量</vt:lpstr>
      <vt:lpstr>软件工程也有质量</vt:lpstr>
      <vt:lpstr>软件工程也有质量</vt:lpstr>
      <vt:lpstr>软件工程也有质量 -开发过程的风险控制</vt:lpstr>
      <vt:lpstr>软件工程也有质量 -内部模块的交付质量</vt:lpstr>
      <vt:lpstr>软件工程也有质量 -开发成本的控制</vt:lpstr>
      <vt:lpstr>软件工程也有质量 -内部质量指标的完成情况</vt:lpstr>
      <vt:lpstr>CMMI</vt:lpstr>
      <vt:lpstr>CMMI 1</vt:lpstr>
      <vt:lpstr>CMMI 2</vt:lpstr>
      <vt:lpstr>CMMI 3</vt:lpstr>
      <vt:lpstr>CMMI 4</vt:lpstr>
      <vt:lpstr>CMMI 5</vt:lpstr>
      <vt:lpstr>Peopleware (人件)</vt:lpstr>
      <vt:lpstr>Peopleware (人件)</vt:lpstr>
      <vt:lpstr>做决定Decision Making</vt:lpstr>
      <vt:lpstr>衡量软件工程质量</vt:lpstr>
      <vt:lpstr>正常的 未解决/解决/关闭 的比例</vt:lpstr>
      <vt:lpstr>什么地方资源不够?</vt:lpstr>
      <vt:lpstr>低估了项目的难度/Underestimating</vt:lpstr>
      <vt:lpstr>Inadequate Bug Allotment</vt:lpstr>
      <vt:lpstr>Scope Creep</vt:lpstr>
      <vt:lpstr>A real example</vt:lpstr>
      <vt:lpstr>保证质量的成本</vt:lpstr>
      <vt:lpstr>QA vs. Testing</vt:lpstr>
      <vt:lpstr>和测试相关的误解 – 教材 P312</vt:lpstr>
      <vt:lpstr>分工是社会和行业进化的结果</vt:lpstr>
      <vt:lpstr>讨论</vt:lpstr>
      <vt:lpstr>让用户来替代测试，行么？</vt:lpstr>
      <vt:lpstr>问题：</vt:lpstr>
      <vt:lpstr>问题（续）</vt:lpstr>
      <vt:lpstr>完美的情况</vt:lpstr>
      <vt:lpstr>请每个团队简述一个问题的回答</vt:lpstr>
      <vt:lpstr>谢谢！</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程序设计进阶与实践</dc:title>
  <dc:creator>gzsun</dc:creator>
  <cp:lastModifiedBy>gzsun</cp:lastModifiedBy>
  <cp:revision>69</cp:revision>
  <dcterms:created xsi:type="dcterms:W3CDTF">2022-03-14T04:46:40Z</dcterms:created>
  <dcterms:modified xsi:type="dcterms:W3CDTF">2022-05-16T06:57:37Z</dcterms:modified>
</cp:coreProperties>
</file>